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0" d="100"/>
          <a:sy n="110" d="100"/>
        </p:scale>
        <p:origin x="5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59A50-954D-47FF-84CE-B6E8657F81A4}" type="datetimeFigureOut">
              <a:rPr lang="zh-CN" altLang="en-US" smtClean="0"/>
              <a:t>2017/8/15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85E24-0492-4413-BBC8-A055B0947A34}" type="slidenum">
              <a:rPr lang="zh-CN" altLang="en-US" smtClean="0"/>
              <a:t>‹#›</a:t>
            </a:fld>
            <a:endParaRPr lang="zh-CN" altLang="en-US"/>
          </a:p>
        </p:txBody>
      </p:sp>
    </p:spTree>
    <p:extLst>
      <p:ext uri="{BB962C8B-B14F-4D97-AF65-F5344CB8AC3E}">
        <p14:creationId xmlns:p14="http://schemas.microsoft.com/office/powerpoint/2010/main" val="1832179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a:t>
            </a:fld>
            <a:endParaRPr lang="zh-CN" altLang="en-US"/>
          </a:p>
        </p:txBody>
      </p:sp>
    </p:spTree>
    <p:extLst>
      <p:ext uri="{BB962C8B-B14F-4D97-AF65-F5344CB8AC3E}">
        <p14:creationId xmlns:p14="http://schemas.microsoft.com/office/powerpoint/2010/main" val="374093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CD6C55-0532-4C0C-96DD-B55E29A134B9}" type="slidenum">
              <a:rPr lang="zh-CN" altLang="en-US" smtClean="0"/>
              <a:t>10</a:t>
            </a:fld>
            <a:endParaRPr lang="zh-CN" altLang="en-US"/>
          </a:p>
        </p:txBody>
      </p:sp>
    </p:spTree>
    <p:extLst>
      <p:ext uri="{BB962C8B-B14F-4D97-AF65-F5344CB8AC3E}">
        <p14:creationId xmlns:p14="http://schemas.microsoft.com/office/powerpoint/2010/main" val="2587648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11</a:t>
            </a:fld>
            <a:endParaRPr lang="zh-CN" altLang="en-US"/>
          </a:p>
        </p:txBody>
      </p:sp>
    </p:spTree>
    <p:extLst>
      <p:ext uri="{BB962C8B-B14F-4D97-AF65-F5344CB8AC3E}">
        <p14:creationId xmlns:p14="http://schemas.microsoft.com/office/powerpoint/2010/main" val="155770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12</a:t>
            </a:fld>
            <a:endParaRPr lang="zh-CN" altLang="en-US"/>
          </a:p>
        </p:txBody>
      </p:sp>
    </p:spTree>
    <p:extLst>
      <p:ext uri="{BB962C8B-B14F-4D97-AF65-F5344CB8AC3E}">
        <p14:creationId xmlns:p14="http://schemas.microsoft.com/office/powerpoint/2010/main" val="53031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13</a:t>
            </a:fld>
            <a:endParaRPr lang="zh-CN" altLang="en-US"/>
          </a:p>
        </p:txBody>
      </p:sp>
    </p:spTree>
    <p:extLst>
      <p:ext uri="{BB962C8B-B14F-4D97-AF65-F5344CB8AC3E}">
        <p14:creationId xmlns:p14="http://schemas.microsoft.com/office/powerpoint/2010/main" val="3544138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14</a:t>
            </a:fld>
            <a:endParaRPr lang="zh-CN" altLang="en-US"/>
          </a:p>
        </p:txBody>
      </p:sp>
    </p:spTree>
    <p:extLst>
      <p:ext uri="{BB962C8B-B14F-4D97-AF65-F5344CB8AC3E}">
        <p14:creationId xmlns:p14="http://schemas.microsoft.com/office/powerpoint/2010/main" val="377088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CD6C55-0532-4C0C-96DD-B55E29A134B9}" type="slidenum">
              <a:rPr lang="zh-CN" altLang="en-US" smtClean="0"/>
              <a:t>15</a:t>
            </a:fld>
            <a:endParaRPr lang="zh-CN" altLang="en-US"/>
          </a:p>
        </p:txBody>
      </p:sp>
    </p:spTree>
    <p:extLst>
      <p:ext uri="{BB962C8B-B14F-4D97-AF65-F5344CB8AC3E}">
        <p14:creationId xmlns:p14="http://schemas.microsoft.com/office/powerpoint/2010/main" val="3254861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16</a:t>
            </a:fld>
            <a:endParaRPr lang="zh-CN" altLang="en-US"/>
          </a:p>
        </p:txBody>
      </p:sp>
    </p:spTree>
    <p:extLst>
      <p:ext uri="{BB962C8B-B14F-4D97-AF65-F5344CB8AC3E}">
        <p14:creationId xmlns:p14="http://schemas.microsoft.com/office/powerpoint/2010/main" val="1150825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17</a:t>
            </a:fld>
            <a:endParaRPr lang="zh-CN" altLang="en-US"/>
          </a:p>
        </p:txBody>
      </p:sp>
    </p:spTree>
    <p:extLst>
      <p:ext uri="{BB962C8B-B14F-4D97-AF65-F5344CB8AC3E}">
        <p14:creationId xmlns:p14="http://schemas.microsoft.com/office/powerpoint/2010/main" val="360031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18</a:t>
            </a:fld>
            <a:endParaRPr lang="zh-CN" altLang="en-US"/>
          </a:p>
        </p:txBody>
      </p:sp>
    </p:spTree>
    <p:extLst>
      <p:ext uri="{BB962C8B-B14F-4D97-AF65-F5344CB8AC3E}">
        <p14:creationId xmlns:p14="http://schemas.microsoft.com/office/powerpoint/2010/main" val="2326236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19</a:t>
            </a:fld>
            <a:endParaRPr lang="zh-CN" altLang="en-US"/>
          </a:p>
        </p:txBody>
      </p:sp>
    </p:spTree>
    <p:extLst>
      <p:ext uri="{BB962C8B-B14F-4D97-AF65-F5344CB8AC3E}">
        <p14:creationId xmlns:p14="http://schemas.microsoft.com/office/powerpoint/2010/main" val="76927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5AE011-C591-4A7A-BD19-05694A48D445}" type="slidenum">
              <a:rPr lang="zh-CN" altLang="en-US" smtClean="0"/>
              <a:t>2</a:t>
            </a:fld>
            <a:endParaRPr lang="zh-CN" altLang="en-US"/>
          </a:p>
        </p:txBody>
      </p:sp>
    </p:spTree>
    <p:extLst>
      <p:ext uri="{BB962C8B-B14F-4D97-AF65-F5344CB8AC3E}">
        <p14:creationId xmlns:p14="http://schemas.microsoft.com/office/powerpoint/2010/main" val="293735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CD6C55-0532-4C0C-96DD-B55E29A134B9}" type="slidenum">
              <a:rPr lang="zh-CN" altLang="en-US" smtClean="0"/>
              <a:t>20</a:t>
            </a:fld>
            <a:endParaRPr lang="zh-CN" altLang="en-US"/>
          </a:p>
        </p:txBody>
      </p:sp>
    </p:spTree>
    <p:extLst>
      <p:ext uri="{BB962C8B-B14F-4D97-AF65-F5344CB8AC3E}">
        <p14:creationId xmlns:p14="http://schemas.microsoft.com/office/powerpoint/2010/main" val="3642477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21</a:t>
            </a:fld>
            <a:endParaRPr lang="zh-CN" altLang="en-US"/>
          </a:p>
        </p:txBody>
      </p:sp>
    </p:spTree>
    <p:extLst>
      <p:ext uri="{BB962C8B-B14F-4D97-AF65-F5344CB8AC3E}">
        <p14:creationId xmlns:p14="http://schemas.microsoft.com/office/powerpoint/2010/main" val="2517485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22</a:t>
            </a:fld>
            <a:endParaRPr lang="zh-CN" altLang="en-US"/>
          </a:p>
        </p:txBody>
      </p:sp>
    </p:spTree>
    <p:extLst>
      <p:ext uri="{BB962C8B-B14F-4D97-AF65-F5344CB8AC3E}">
        <p14:creationId xmlns:p14="http://schemas.microsoft.com/office/powerpoint/2010/main" val="1762090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23</a:t>
            </a:fld>
            <a:endParaRPr lang="zh-CN" altLang="en-US"/>
          </a:p>
        </p:txBody>
      </p:sp>
    </p:spTree>
    <p:extLst>
      <p:ext uri="{BB962C8B-B14F-4D97-AF65-F5344CB8AC3E}">
        <p14:creationId xmlns:p14="http://schemas.microsoft.com/office/powerpoint/2010/main" val="2622954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24</a:t>
            </a:fld>
            <a:endParaRPr lang="zh-CN" altLang="en-US"/>
          </a:p>
        </p:txBody>
      </p:sp>
    </p:spTree>
    <p:extLst>
      <p:ext uri="{BB962C8B-B14F-4D97-AF65-F5344CB8AC3E}">
        <p14:creationId xmlns:p14="http://schemas.microsoft.com/office/powerpoint/2010/main" val="3536812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CD6C55-0532-4C0C-96DD-B55E29A134B9}" type="slidenum">
              <a:rPr lang="zh-CN" altLang="en-US" smtClean="0"/>
              <a:t>25</a:t>
            </a:fld>
            <a:endParaRPr lang="zh-CN" altLang="en-US"/>
          </a:p>
        </p:txBody>
      </p:sp>
    </p:spTree>
    <p:extLst>
      <p:ext uri="{BB962C8B-B14F-4D97-AF65-F5344CB8AC3E}">
        <p14:creationId xmlns:p14="http://schemas.microsoft.com/office/powerpoint/2010/main" val="256540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26</a:t>
            </a:fld>
            <a:endParaRPr lang="zh-CN" altLang="en-US"/>
          </a:p>
        </p:txBody>
      </p:sp>
    </p:spTree>
    <p:extLst>
      <p:ext uri="{BB962C8B-B14F-4D97-AF65-F5344CB8AC3E}">
        <p14:creationId xmlns:p14="http://schemas.microsoft.com/office/powerpoint/2010/main" val="2198497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27</a:t>
            </a:fld>
            <a:endParaRPr lang="zh-CN" altLang="en-US"/>
          </a:p>
        </p:txBody>
      </p:sp>
    </p:spTree>
    <p:extLst>
      <p:ext uri="{BB962C8B-B14F-4D97-AF65-F5344CB8AC3E}">
        <p14:creationId xmlns:p14="http://schemas.microsoft.com/office/powerpoint/2010/main" val="2625172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28</a:t>
            </a:fld>
            <a:endParaRPr lang="zh-CN" altLang="en-US"/>
          </a:p>
        </p:txBody>
      </p:sp>
    </p:spTree>
    <p:extLst>
      <p:ext uri="{BB962C8B-B14F-4D97-AF65-F5344CB8AC3E}">
        <p14:creationId xmlns:p14="http://schemas.microsoft.com/office/powerpoint/2010/main" val="1229879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29</a:t>
            </a:fld>
            <a:endParaRPr lang="zh-CN" altLang="en-US"/>
          </a:p>
        </p:txBody>
      </p:sp>
    </p:spTree>
    <p:extLst>
      <p:ext uri="{BB962C8B-B14F-4D97-AF65-F5344CB8AC3E}">
        <p14:creationId xmlns:p14="http://schemas.microsoft.com/office/powerpoint/2010/main" val="58122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CD6C55-0532-4C0C-96DD-B55E29A134B9}" type="slidenum">
              <a:rPr lang="zh-CN" altLang="en-US" smtClean="0"/>
              <a:t>3</a:t>
            </a:fld>
            <a:endParaRPr lang="zh-CN" altLang="en-US"/>
          </a:p>
        </p:txBody>
      </p:sp>
    </p:spTree>
    <p:extLst>
      <p:ext uri="{BB962C8B-B14F-4D97-AF65-F5344CB8AC3E}">
        <p14:creationId xmlns:p14="http://schemas.microsoft.com/office/powerpoint/2010/main" val="593066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30</a:t>
            </a:fld>
            <a:endParaRPr lang="zh-CN" altLang="en-US"/>
          </a:p>
        </p:txBody>
      </p:sp>
    </p:spTree>
    <p:extLst>
      <p:ext uri="{BB962C8B-B14F-4D97-AF65-F5344CB8AC3E}">
        <p14:creationId xmlns:p14="http://schemas.microsoft.com/office/powerpoint/2010/main" val="223411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4</a:t>
            </a:fld>
            <a:endParaRPr lang="zh-CN" altLang="en-US"/>
          </a:p>
        </p:txBody>
      </p:sp>
    </p:spTree>
    <p:extLst>
      <p:ext uri="{BB962C8B-B14F-4D97-AF65-F5344CB8AC3E}">
        <p14:creationId xmlns:p14="http://schemas.microsoft.com/office/powerpoint/2010/main" val="275043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5</a:t>
            </a:fld>
            <a:endParaRPr lang="zh-CN" altLang="en-US"/>
          </a:p>
        </p:txBody>
      </p:sp>
    </p:spTree>
    <p:extLst>
      <p:ext uri="{BB962C8B-B14F-4D97-AF65-F5344CB8AC3E}">
        <p14:creationId xmlns:p14="http://schemas.microsoft.com/office/powerpoint/2010/main" val="362164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6</a:t>
            </a:fld>
            <a:endParaRPr lang="zh-CN" altLang="en-US"/>
          </a:p>
        </p:txBody>
      </p:sp>
    </p:spTree>
    <p:extLst>
      <p:ext uri="{BB962C8B-B14F-4D97-AF65-F5344CB8AC3E}">
        <p14:creationId xmlns:p14="http://schemas.microsoft.com/office/powerpoint/2010/main" val="270855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7</a:t>
            </a:fld>
            <a:endParaRPr lang="zh-CN" altLang="en-US"/>
          </a:p>
        </p:txBody>
      </p:sp>
    </p:spTree>
    <p:extLst>
      <p:ext uri="{BB962C8B-B14F-4D97-AF65-F5344CB8AC3E}">
        <p14:creationId xmlns:p14="http://schemas.microsoft.com/office/powerpoint/2010/main" val="99136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8</a:t>
            </a:fld>
            <a:endParaRPr lang="zh-CN" altLang="en-US"/>
          </a:p>
        </p:txBody>
      </p:sp>
    </p:spTree>
    <p:extLst>
      <p:ext uri="{BB962C8B-B14F-4D97-AF65-F5344CB8AC3E}">
        <p14:creationId xmlns:p14="http://schemas.microsoft.com/office/powerpoint/2010/main" val="341809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9</a:t>
            </a:fld>
            <a:endParaRPr lang="zh-CN" altLang="en-US"/>
          </a:p>
        </p:txBody>
      </p:sp>
    </p:spTree>
    <p:extLst>
      <p:ext uri="{BB962C8B-B14F-4D97-AF65-F5344CB8AC3E}">
        <p14:creationId xmlns:p14="http://schemas.microsoft.com/office/powerpoint/2010/main" val="21177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030596237"/>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4294109289"/>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447899456"/>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642020505"/>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33096165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831807033"/>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034233759"/>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3391798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715789697"/>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610711153"/>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2017/8/15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547276156"/>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C9CB6-9622-4195-90BC-90FBD178E36A}" type="datetimeFigureOut">
              <a:rPr lang="zh-CN" altLang="en-US" smtClean="0"/>
              <a:t>2017/8/15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22558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7835" t="44935" r="28943" b="3718"/>
          <a:stretch/>
        </p:blipFill>
        <p:spPr>
          <a:xfrm>
            <a:off x="3461208" y="3728301"/>
            <a:ext cx="5269584" cy="3129699"/>
          </a:xfrm>
          <a:prstGeom prst="rect">
            <a:avLst/>
          </a:prstGeom>
        </p:spPr>
      </p:pic>
      <p:sp>
        <p:nvSpPr>
          <p:cNvPr id="4" name="Text Box 2"/>
          <p:cNvSpPr txBox="1">
            <a:spLocks noChangeArrowheads="1"/>
          </p:cNvSpPr>
          <p:nvPr/>
        </p:nvSpPr>
        <p:spPr bwMode="auto">
          <a:xfrm>
            <a:off x="2387599" y="2681916"/>
            <a:ext cx="741680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algn="ctr" defTabSz="914377" eaLnBrk="1" hangingPunct="1">
              <a:lnSpc>
                <a:spcPct val="110000"/>
              </a:lnSpc>
            </a:pPr>
            <a:r>
              <a:rPr lang="en-US" altLang="zh-CN" sz="2400" spc="300" baseline="0" dirty="0">
                <a:solidFill>
                  <a:prstClr val="white"/>
                </a:solidFill>
                <a:latin typeface="方正正黑简体" panose="02000000000000000000" pitchFamily="2" charset="-122"/>
                <a:ea typeface="方正正黑简体" panose="02000000000000000000" pitchFamily="2" charset="-122"/>
              </a:rPr>
              <a:t>——  </a:t>
            </a:r>
            <a:r>
              <a:rPr lang="zh-CN" altLang="en-US" sz="2400" spc="300" baseline="0" dirty="0" smtClean="0">
                <a:solidFill>
                  <a:prstClr val="white"/>
                </a:solidFill>
                <a:latin typeface="方正正黑简体" panose="02000000000000000000" pitchFamily="2" charset="-122"/>
                <a:ea typeface="方正正黑简体" panose="02000000000000000000" pitchFamily="2" charset="-122"/>
              </a:rPr>
              <a:t>此处填写学校名称  </a:t>
            </a:r>
            <a:r>
              <a:rPr lang="en-US" altLang="zh-CN" sz="2400" spc="300" baseline="0" dirty="0">
                <a:solidFill>
                  <a:prstClr val="white"/>
                </a:solidFill>
                <a:latin typeface="方正正黑简体" panose="02000000000000000000" pitchFamily="2" charset="-122"/>
                <a:ea typeface="方正正黑简体" panose="02000000000000000000" pitchFamily="2" charset="-122"/>
              </a:rPr>
              <a:t>——</a:t>
            </a:r>
          </a:p>
        </p:txBody>
      </p:sp>
      <p:sp>
        <p:nvSpPr>
          <p:cNvPr id="5" name="标题 1"/>
          <p:cNvSpPr txBox="1"/>
          <p:nvPr/>
        </p:nvSpPr>
        <p:spPr>
          <a:xfrm>
            <a:off x="880726" y="1500897"/>
            <a:ext cx="10430546" cy="768085"/>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defTabSz="974725">
              <a:lnSpc>
                <a:spcPct val="130000"/>
              </a:lnSpc>
            </a:pPr>
            <a:r>
              <a:rPr lang="zh-CN" altLang="en-US" sz="6600" kern="20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rPr>
              <a:t>教育教学培训</a:t>
            </a:r>
            <a:r>
              <a:rPr lang="en-US" altLang="zh-CN" sz="6600" kern="20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rPr>
              <a:t>PPT</a:t>
            </a:r>
            <a:r>
              <a:rPr lang="zh-CN" altLang="en-US" sz="6600" kern="20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rPr>
              <a:t>模板</a:t>
            </a:r>
            <a:endParaRPr lang="zh-CN" altLang="en-US" sz="6600" kern="20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endParaRPr>
          </a:p>
        </p:txBody>
      </p:sp>
      <p:sp>
        <p:nvSpPr>
          <p:cNvPr id="6" name="TextBox 13"/>
          <p:cNvSpPr txBox="1"/>
          <p:nvPr/>
        </p:nvSpPr>
        <p:spPr>
          <a:xfrm>
            <a:off x="4477610" y="3275348"/>
            <a:ext cx="3236785" cy="318100"/>
          </a:xfrm>
          <a:prstGeom prst="rect">
            <a:avLst/>
          </a:prstGeom>
          <a:noFill/>
        </p:spPr>
        <p:txBody>
          <a:bodyPr wrap="none" rtlCol="0">
            <a:spAutoFit/>
          </a:bodyPr>
          <a:lstStyle/>
          <a:p>
            <a:pPr algn="ctr" defTabSz="914377"/>
            <a:r>
              <a:rPr lang="zh-CN" altLang="en-US" sz="1467" dirty="0">
                <a:solidFill>
                  <a:prstClr val="white"/>
                </a:solidFill>
                <a:latin typeface="方正姚体" panose="02010601030101010101" pitchFamily="2" charset="-122"/>
                <a:ea typeface="方正姚体" panose="02010601030101010101" pitchFamily="2" charset="-122"/>
              </a:rPr>
              <a:t>汇报</a:t>
            </a:r>
            <a:r>
              <a:rPr lang="zh-CN" altLang="en-US" sz="1467" dirty="0" smtClean="0">
                <a:solidFill>
                  <a:prstClr val="white"/>
                </a:solidFill>
                <a:latin typeface="方正姚体" panose="02010601030101010101" pitchFamily="2" charset="-122"/>
                <a:ea typeface="方正姚体" panose="02010601030101010101" pitchFamily="2" charset="-122"/>
              </a:rPr>
              <a:t>人：千库网  汇报时间：</a:t>
            </a:r>
            <a:r>
              <a:rPr lang="en-US" altLang="zh-CN" sz="1467" dirty="0" smtClean="0">
                <a:solidFill>
                  <a:prstClr val="white"/>
                </a:solidFill>
                <a:latin typeface="方正姚体" panose="02010601030101010101" pitchFamily="2" charset="-122"/>
                <a:ea typeface="方正姚体" panose="02010601030101010101" pitchFamily="2" charset="-122"/>
              </a:rPr>
              <a:t>xx</a:t>
            </a:r>
            <a:r>
              <a:rPr lang="zh-CN" altLang="en-US" sz="1467" dirty="0" smtClean="0">
                <a:solidFill>
                  <a:prstClr val="white"/>
                </a:solidFill>
                <a:latin typeface="方正姚体" panose="02010601030101010101" pitchFamily="2" charset="-122"/>
                <a:ea typeface="方正姚体" panose="02010601030101010101" pitchFamily="2" charset="-122"/>
              </a:rPr>
              <a:t>年</a:t>
            </a:r>
            <a:r>
              <a:rPr lang="en-US" altLang="zh-CN" sz="1467" dirty="0" smtClean="0">
                <a:solidFill>
                  <a:prstClr val="white"/>
                </a:solidFill>
                <a:latin typeface="方正姚体" panose="02010601030101010101" pitchFamily="2" charset="-122"/>
                <a:ea typeface="方正姚体" panose="02010601030101010101" pitchFamily="2" charset="-122"/>
              </a:rPr>
              <a:t>xx</a:t>
            </a:r>
            <a:r>
              <a:rPr lang="zh-CN" altLang="en-US" sz="1467" dirty="0" smtClean="0">
                <a:solidFill>
                  <a:prstClr val="white"/>
                </a:solidFill>
                <a:latin typeface="方正姚体" panose="02010601030101010101" pitchFamily="2" charset="-122"/>
                <a:ea typeface="方正姚体" panose="02010601030101010101" pitchFamily="2" charset="-122"/>
              </a:rPr>
              <a:t>月</a:t>
            </a:r>
            <a:endParaRPr lang="zh-CN" altLang="en-US" sz="1467" dirty="0">
              <a:solidFill>
                <a:prstClr val="white"/>
              </a:solidFill>
              <a:latin typeface="方正姚体" panose="02010601030101010101" pitchFamily="2" charset="-122"/>
              <a:ea typeface="方正姚体" panose="02010601030101010101" pitchFamily="2" charset="-122"/>
            </a:endParaRPr>
          </a:p>
        </p:txBody>
      </p:sp>
      <p:pic>
        <p:nvPicPr>
          <p:cNvPr id="8" name="57d82d0e8bc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6614" y="629103"/>
            <a:ext cx="609600" cy="609600"/>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3" presetClass="entr" presetSubtype="28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strVal val="4/3*#ppt_w"/>
                                          </p:val>
                                        </p:tav>
                                        <p:tav tm="100000">
                                          <p:val>
                                            <p:strVal val="#ppt_w"/>
                                          </p:val>
                                        </p:tav>
                                      </p:tavLst>
                                    </p:anim>
                                    <p:anim calcmode="lin" valueType="num">
                                      <p:cBhvr>
                                        <p:cTn id="11" dur="500" fill="hold"/>
                                        <p:tgtEl>
                                          <p:spTgt spid="2"/>
                                        </p:tgtEl>
                                        <p:attrNameLst>
                                          <p:attrName>ppt_h</p:attrName>
                                        </p:attrNameLst>
                                      </p:cBhvr>
                                      <p:tavLst>
                                        <p:tav tm="0">
                                          <p:val>
                                            <p:strVal val="4/3*#ppt_h"/>
                                          </p:val>
                                        </p:tav>
                                        <p:tav tm="100000">
                                          <p:val>
                                            <p:strVal val="#ppt_h"/>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anim calcmode="lin" valueType="num">
                                      <p:cBhvr>
                                        <p:cTn id="16" dur="750" fill="hold"/>
                                        <p:tgtEl>
                                          <p:spTgt spid="3"/>
                                        </p:tgtEl>
                                        <p:attrNameLst>
                                          <p:attrName>ppt_x</p:attrName>
                                        </p:attrNameLst>
                                      </p:cBhvr>
                                      <p:tavLst>
                                        <p:tav tm="0">
                                          <p:val>
                                            <p:strVal val="#ppt_x"/>
                                          </p:val>
                                        </p:tav>
                                        <p:tav tm="100000">
                                          <p:val>
                                            <p:strVal val="#ppt_x"/>
                                          </p:val>
                                        </p:tav>
                                      </p:tavLst>
                                    </p:anim>
                                    <p:anim calcmode="lin" valueType="num">
                                      <p:cBhvr>
                                        <p:cTn id="17" dur="750" fill="hold"/>
                                        <p:tgtEl>
                                          <p:spTgt spid="3"/>
                                        </p:tgtEl>
                                        <p:attrNameLst>
                                          <p:attrName>ppt_y</p:attrName>
                                        </p:attrNameLst>
                                      </p:cBhvr>
                                      <p:tavLst>
                                        <p:tav tm="0">
                                          <p:val>
                                            <p:strVal val="#ppt_y+.1"/>
                                          </p:val>
                                        </p:tav>
                                        <p:tav tm="100000">
                                          <p:val>
                                            <p:strVal val="#ppt_y"/>
                                          </p:val>
                                        </p:tav>
                                      </p:tavLst>
                                    </p:anim>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gtEl>
                                        <p:attrNameLst>
                                          <p:attrName>ppt_y</p:attrName>
                                        </p:attrNameLst>
                                      </p:cBhvr>
                                      <p:tavLst>
                                        <p:tav tm="0">
                                          <p:val>
                                            <p:strVal val="#ppt_y"/>
                                          </p:val>
                                        </p:tav>
                                        <p:tav tm="100000">
                                          <p:val>
                                            <p:strVal val="#ppt_y"/>
                                          </p:val>
                                        </p:tav>
                                      </p:tavLst>
                                    </p:anim>
                                    <p:anim calcmode="lin" valueType="num">
                                      <p:cBhvr>
                                        <p:cTn id="2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gtEl>
                                      </p:cBhvr>
                                    </p:animEffect>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extLst mod="1">
    <p:ext uri="{E180D4A7-C9FB-4DFB-919C-405C955672EB}">
      <p14:showEvtLst xmlns:p14="http://schemas.microsoft.com/office/powerpoint/2010/main">
        <p14:playEvt time="0"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161" y="0"/>
            <a:ext cx="7425000" cy="6858000"/>
          </a:xfrm>
          <a:prstGeom prst="rect">
            <a:avLst/>
          </a:prstGeom>
        </p:spPr>
      </p:pic>
      <p:sp>
        <p:nvSpPr>
          <p:cNvPr id="19" name="矩形 259"/>
          <p:cNvSpPr>
            <a:spLocks noChangeArrowheads="1"/>
          </p:cNvSpPr>
          <p:nvPr/>
        </p:nvSpPr>
        <p:spPr bwMode="auto">
          <a:xfrm>
            <a:off x="3290383" y="2552751"/>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0" name="矩形 259"/>
          <p:cNvSpPr>
            <a:spLocks noChangeArrowheads="1"/>
          </p:cNvSpPr>
          <p:nvPr/>
        </p:nvSpPr>
        <p:spPr bwMode="auto">
          <a:xfrm>
            <a:off x="2967000" y="3298102"/>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4879336" y="888485"/>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02</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1110630028"/>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anim calcmode="lin" valueType="num">
                                      <p:cBhvr>
                                        <p:cTn id="2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9"/>
                                        </p:tgtEl>
                                      </p:cBhvr>
                                    </p:animEffect>
                                  </p:childTnLst>
                                </p:cTn>
                              </p:par>
                            </p:childTnLst>
                          </p:cTn>
                        </p:par>
                        <p:par>
                          <p:cTn id="28" fill="hold">
                            <p:stCondLst>
                              <p:cond delay="28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12" presetClass="entr" presetSubtype="1" fill="hold" grpId="0" nodeType="withEffect">
                                  <p:stCondLst>
                                    <p:cond delay="25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34" name="TextBox 6"/>
          <p:cNvSpPr txBox="1"/>
          <p:nvPr/>
        </p:nvSpPr>
        <p:spPr>
          <a:xfrm>
            <a:off x="5407662" y="1387187"/>
            <a:ext cx="5941392" cy="626646"/>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5" name="TextBox 7"/>
          <p:cNvSpPr txBox="1"/>
          <p:nvPr/>
        </p:nvSpPr>
        <p:spPr>
          <a:xfrm>
            <a:off x="5407663" y="2232282"/>
            <a:ext cx="5919242" cy="626646"/>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6" name="Oval 10"/>
          <p:cNvSpPr>
            <a:spLocks noChangeArrowheads="1"/>
          </p:cNvSpPr>
          <p:nvPr/>
        </p:nvSpPr>
        <p:spPr bwMode="auto">
          <a:xfrm>
            <a:off x="4759494" y="1421697"/>
            <a:ext cx="463217" cy="463217"/>
          </a:xfrm>
          <a:prstGeom prst="ellipse">
            <a:avLst/>
          </a:pr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pPr algn="ctr"/>
            <a:r>
              <a:rPr lang="en-US" altLang="zh-CN" sz="1799" dirty="0">
                <a:solidFill>
                  <a:srgbClr val="F8F8F8"/>
                </a:solidFill>
                <a:latin typeface="Lifeline JL" panose="00000400000000000000" pitchFamily="2" charset="0"/>
                <a:ea typeface="微软雅黑" panose="020B0503020204020204" pitchFamily="34" charset="-122"/>
              </a:rPr>
              <a:t>1</a:t>
            </a:r>
            <a:endParaRPr lang="zh-CN" altLang="en-US" sz="1799" dirty="0">
              <a:solidFill>
                <a:srgbClr val="F8F8F8"/>
              </a:solidFill>
              <a:latin typeface="Lifeline JL" panose="00000400000000000000" pitchFamily="2" charset="0"/>
              <a:ea typeface="微软雅黑" panose="020B0503020204020204" pitchFamily="34" charset="-122"/>
            </a:endParaRPr>
          </a:p>
        </p:txBody>
      </p:sp>
      <p:sp>
        <p:nvSpPr>
          <p:cNvPr id="37" name="Oval 13"/>
          <p:cNvSpPr>
            <a:spLocks noChangeArrowheads="1"/>
          </p:cNvSpPr>
          <p:nvPr/>
        </p:nvSpPr>
        <p:spPr bwMode="auto">
          <a:xfrm>
            <a:off x="4759587" y="2284321"/>
            <a:ext cx="464474" cy="463217"/>
          </a:xfrm>
          <a:prstGeom prst="ellipse">
            <a:avLst/>
          </a:pr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pPr algn="ctr"/>
            <a:r>
              <a:rPr lang="en-US" altLang="zh-CN" sz="1799" dirty="0">
                <a:solidFill>
                  <a:srgbClr val="F8F8F8"/>
                </a:solidFill>
                <a:latin typeface="Lifeline JL" panose="00000400000000000000" pitchFamily="2" charset="0"/>
                <a:ea typeface="微软雅黑" panose="020B0503020204020204" pitchFamily="34" charset="-122"/>
              </a:rPr>
              <a:t>2</a:t>
            </a:r>
            <a:endParaRPr lang="zh-CN" altLang="en-US" sz="1799" dirty="0">
              <a:solidFill>
                <a:srgbClr val="F8F8F8"/>
              </a:solidFill>
              <a:latin typeface="Lifeline JL" panose="00000400000000000000" pitchFamily="2" charset="0"/>
              <a:ea typeface="微软雅黑" panose="020B0503020204020204" pitchFamily="34" charset="-122"/>
            </a:endParaRPr>
          </a:p>
        </p:txBody>
      </p:sp>
      <p:sp>
        <p:nvSpPr>
          <p:cNvPr id="38" name="TextBox 10"/>
          <p:cNvSpPr txBox="1"/>
          <p:nvPr/>
        </p:nvSpPr>
        <p:spPr>
          <a:xfrm>
            <a:off x="5407663" y="3077377"/>
            <a:ext cx="5919242" cy="626646"/>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9" name="Oval 13"/>
          <p:cNvSpPr>
            <a:spLocks noChangeArrowheads="1"/>
          </p:cNvSpPr>
          <p:nvPr/>
        </p:nvSpPr>
        <p:spPr bwMode="auto">
          <a:xfrm>
            <a:off x="4759587" y="3146945"/>
            <a:ext cx="464474" cy="463217"/>
          </a:xfrm>
          <a:prstGeom prst="ellipse">
            <a:avLst/>
          </a:pr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pPr algn="ctr"/>
            <a:r>
              <a:rPr lang="en-US" altLang="zh-CN" sz="1799" dirty="0">
                <a:solidFill>
                  <a:srgbClr val="F8F8F8"/>
                </a:solidFill>
                <a:latin typeface="Lifeline JL" panose="00000400000000000000" pitchFamily="2" charset="0"/>
                <a:ea typeface="微软雅黑" panose="020B0503020204020204" pitchFamily="34" charset="-122"/>
              </a:rPr>
              <a:t>3</a:t>
            </a:r>
            <a:endParaRPr lang="zh-CN" altLang="en-US" sz="1799" dirty="0">
              <a:solidFill>
                <a:srgbClr val="F8F8F8"/>
              </a:solidFill>
              <a:latin typeface="Lifeline JL" panose="00000400000000000000" pitchFamily="2" charset="0"/>
              <a:ea typeface="微软雅黑" panose="020B0503020204020204" pitchFamily="34" charset="-122"/>
            </a:endParaRPr>
          </a:p>
        </p:txBody>
      </p:sp>
      <p:sp>
        <p:nvSpPr>
          <p:cNvPr id="40" name="TextBox 12"/>
          <p:cNvSpPr txBox="1"/>
          <p:nvPr/>
        </p:nvSpPr>
        <p:spPr>
          <a:xfrm>
            <a:off x="5407663" y="3922472"/>
            <a:ext cx="5919242" cy="626646"/>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41" name="Oval 13"/>
          <p:cNvSpPr>
            <a:spLocks noChangeArrowheads="1"/>
          </p:cNvSpPr>
          <p:nvPr/>
        </p:nvSpPr>
        <p:spPr bwMode="auto">
          <a:xfrm>
            <a:off x="4759587" y="4009569"/>
            <a:ext cx="464474" cy="463217"/>
          </a:xfrm>
          <a:prstGeom prst="ellipse">
            <a:avLst/>
          </a:pr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pPr algn="ctr"/>
            <a:r>
              <a:rPr lang="en-US" altLang="zh-CN" sz="1799" dirty="0">
                <a:solidFill>
                  <a:srgbClr val="F8F8F8"/>
                </a:solidFill>
                <a:latin typeface="Lifeline JL" panose="00000400000000000000" pitchFamily="2" charset="0"/>
                <a:ea typeface="微软雅黑" panose="020B0503020204020204" pitchFamily="34" charset="-122"/>
              </a:rPr>
              <a:t>4</a:t>
            </a:r>
            <a:endParaRPr lang="zh-CN" altLang="en-US" sz="1799" dirty="0">
              <a:solidFill>
                <a:srgbClr val="F8F8F8"/>
              </a:solidFill>
              <a:latin typeface="Lifeline JL" panose="00000400000000000000" pitchFamily="2" charset="0"/>
              <a:ea typeface="微软雅黑" panose="020B0503020204020204" pitchFamily="34" charset="-122"/>
            </a:endParaRPr>
          </a:p>
        </p:txBody>
      </p:sp>
      <p:sp>
        <p:nvSpPr>
          <p:cNvPr id="42" name="TextBox 14"/>
          <p:cNvSpPr txBox="1"/>
          <p:nvPr/>
        </p:nvSpPr>
        <p:spPr>
          <a:xfrm>
            <a:off x="5407663" y="4767567"/>
            <a:ext cx="5919242" cy="626646"/>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43" name="Oval 13"/>
          <p:cNvSpPr>
            <a:spLocks noChangeArrowheads="1"/>
          </p:cNvSpPr>
          <p:nvPr/>
        </p:nvSpPr>
        <p:spPr bwMode="auto">
          <a:xfrm>
            <a:off x="4759587" y="4872193"/>
            <a:ext cx="464474" cy="463217"/>
          </a:xfrm>
          <a:prstGeom prst="ellipse">
            <a:avLst/>
          </a:pr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pPr algn="ctr"/>
            <a:r>
              <a:rPr lang="en-US" altLang="zh-CN" sz="1799" dirty="0">
                <a:solidFill>
                  <a:srgbClr val="F8F8F8"/>
                </a:solidFill>
                <a:latin typeface="Lifeline JL" panose="00000400000000000000" pitchFamily="2" charset="0"/>
                <a:ea typeface="微软雅黑" panose="020B0503020204020204" pitchFamily="34" charset="-122"/>
              </a:rPr>
              <a:t>5</a:t>
            </a:r>
            <a:endParaRPr lang="zh-CN" altLang="en-US" sz="1799" dirty="0">
              <a:solidFill>
                <a:srgbClr val="F8F8F8"/>
              </a:solidFill>
              <a:latin typeface="Lifeline JL" panose="00000400000000000000" pitchFamily="2" charset="0"/>
              <a:ea typeface="微软雅黑" panose="020B0503020204020204" pitchFamily="34" charset="-122"/>
            </a:endParaRPr>
          </a:p>
        </p:txBody>
      </p:sp>
      <p:sp>
        <p:nvSpPr>
          <p:cNvPr id="44" name="TextBox 16"/>
          <p:cNvSpPr txBox="1"/>
          <p:nvPr/>
        </p:nvSpPr>
        <p:spPr>
          <a:xfrm>
            <a:off x="5407663" y="5612664"/>
            <a:ext cx="5919242" cy="626646"/>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45" name="Oval 13"/>
          <p:cNvSpPr>
            <a:spLocks noChangeArrowheads="1"/>
          </p:cNvSpPr>
          <p:nvPr/>
        </p:nvSpPr>
        <p:spPr bwMode="auto">
          <a:xfrm>
            <a:off x="4759587" y="5734815"/>
            <a:ext cx="464474" cy="463217"/>
          </a:xfrm>
          <a:prstGeom prst="ellipse">
            <a:avLst/>
          </a:pr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pPr algn="ctr"/>
            <a:r>
              <a:rPr lang="en-US" altLang="zh-CN" sz="1799" dirty="0">
                <a:solidFill>
                  <a:srgbClr val="F8F8F8"/>
                </a:solidFill>
                <a:latin typeface="Lifeline JL" panose="00000400000000000000" pitchFamily="2" charset="0"/>
                <a:ea typeface="微软雅黑" panose="020B0503020204020204" pitchFamily="34" charset="-122"/>
              </a:rPr>
              <a:t>6</a:t>
            </a:r>
            <a:endParaRPr lang="zh-CN" altLang="en-US" sz="1799" dirty="0">
              <a:solidFill>
                <a:srgbClr val="F8F8F8"/>
              </a:solidFill>
              <a:latin typeface="Lifeline JL" panose="00000400000000000000" pitchFamily="2" charset="0"/>
              <a:ea typeface="微软雅黑" panose="020B0503020204020204" pitchFamily="34" charset="-122"/>
            </a:endParaRPr>
          </a:p>
        </p:txBody>
      </p:sp>
      <p:sp>
        <p:nvSpPr>
          <p:cNvPr id="46" name="Freeform 5"/>
          <p:cNvSpPr>
            <a:spLocks noEditPoints="1"/>
          </p:cNvSpPr>
          <p:nvPr/>
        </p:nvSpPr>
        <p:spPr bwMode="auto">
          <a:xfrm rot="925172">
            <a:off x="-245970" y="1803087"/>
            <a:ext cx="4351968" cy="4356426"/>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26484A"/>
          </a:solidFill>
          <a:ln>
            <a:noFill/>
          </a:ln>
          <a:effectLst>
            <a:outerShdw blurRad="63500" algn="ctr" rotWithShape="0">
              <a:prstClr val="black">
                <a:alpha val="40000"/>
              </a:prstClr>
            </a:outerShdw>
          </a:effectLst>
        </p:spPr>
        <p:txBody>
          <a:bodyPr vert="horz" wrap="square" lIns="91392" tIns="45696" rIns="91392" bIns="45696" numCol="1" anchor="t" anchorCtr="0" compatLnSpc="1"/>
          <a:lstStyle/>
          <a:p>
            <a:endParaRPr lang="zh-CN" altLang="en-US" sz="1799"/>
          </a:p>
        </p:txBody>
      </p:sp>
      <p:sp>
        <p:nvSpPr>
          <p:cNvPr id="47" name="Freeform 26"/>
          <p:cNvSpPr>
            <a:spLocks noEditPoints="1"/>
          </p:cNvSpPr>
          <p:nvPr/>
        </p:nvSpPr>
        <p:spPr bwMode="auto">
          <a:xfrm>
            <a:off x="1878166" y="2752885"/>
            <a:ext cx="1632150" cy="1515569"/>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rgbClr val="26484A"/>
          </a:solidFill>
          <a:ln>
            <a:noFill/>
          </a:ln>
        </p:spPr>
        <p:txBody>
          <a:bodyPr vert="horz" wrap="square" lIns="91392" tIns="45696" rIns="91392" bIns="45696" numCol="1" anchor="t" anchorCtr="0" compatLnSpc="1"/>
          <a:lstStyle/>
          <a:p>
            <a:endParaRPr lang="zh-CN" altLang="en-US" sz="1799">
              <a:solidFill>
                <a:schemeClr val="accent1"/>
              </a:solidFill>
            </a:endParaRPr>
          </a:p>
        </p:txBody>
      </p:sp>
    </p:spTree>
    <p:extLst>
      <p:ext uri="{BB962C8B-B14F-4D97-AF65-F5344CB8AC3E}">
        <p14:creationId xmlns:p14="http://schemas.microsoft.com/office/powerpoint/2010/main" val="1032099978"/>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1000" fill="hold"/>
                                        <p:tgtEl>
                                          <p:spTgt spid="46"/>
                                        </p:tgtEl>
                                        <p:attrNameLst>
                                          <p:attrName>ppt_x</p:attrName>
                                        </p:attrNameLst>
                                      </p:cBhvr>
                                      <p:tavLst>
                                        <p:tav tm="0">
                                          <p:val>
                                            <p:strVal val="0-#ppt_w/2"/>
                                          </p:val>
                                        </p:tav>
                                        <p:tav tm="100000">
                                          <p:val>
                                            <p:strVal val="#ppt_x"/>
                                          </p:val>
                                        </p:tav>
                                      </p:tavLst>
                                    </p:anim>
                                    <p:anim calcmode="lin" valueType="num">
                                      <p:cBhvr additive="base">
                                        <p:cTn id="24" dur="1000" fill="hold"/>
                                        <p:tgtEl>
                                          <p:spTgt spid="46"/>
                                        </p:tgtEl>
                                        <p:attrNameLst>
                                          <p:attrName>ppt_y</p:attrName>
                                        </p:attrNameLst>
                                      </p:cBhvr>
                                      <p:tavLst>
                                        <p:tav tm="0">
                                          <p:val>
                                            <p:strVal val="1+#ppt_h/2"/>
                                          </p:val>
                                        </p:tav>
                                        <p:tav tm="100000">
                                          <p:val>
                                            <p:strVal val="#ppt_y"/>
                                          </p:val>
                                        </p:tav>
                                      </p:tavLst>
                                    </p:anim>
                                  </p:childTnLst>
                                </p:cTn>
                              </p:par>
                            </p:childTnLst>
                          </p:cTn>
                        </p:par>
                        <p:par>
                          <p:cTn id="25" fill="hold">
                            <p:stCondLst>
                              <p:cond delay="1550"/>
                            </p:stCondLst>
                            <p:childTnLst>
                              <p:par>
                                <p:cTn id="26" presetID="14" presetClass="entr" presetSubtype="1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randombar(horizontal)">
                                      <p:cBhvr>
                                        <p:cTn id="28" dur="500"/>
                                        <p:tgtEl>
                                          <p:spTgt spid="47"/>
                                        </p:tgtEl>
                                      </p:cBhvr>
                                    </p:animEffect>
                                  </p:childTnLst>
                                </p:cTn>
                              </p:par>
                            </p:childTnLst>
                          </p:cTn>
                        </p:par>
                        <p:par>
                          <p:cTn id="29" fill="hold">
                            <p:stCondLst>
                              <p:cond delay="2050"/>
                            </p:stCondLst>
                            <p:childTnLst>
                              <p:par>
                                <p:cTn id="30" presetID="10"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125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par>
                          <p:cTn id="48" fill="hold">
                            <p:stCondLst>
                              <p:cond delay="3800"/>
                            </p:stCondLst>
                            <p:childTnLst>
                              <p:par>
                                <p:cTn id="49" presetID="22" presetClass="entr" presetSubtype="8"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par>
                                <p:cTn id="58" presetID="22" presetClass="entr" presetSubtype="8" fill="hold" grpId="0" nodeType="withEffect">
                                  <p:stCondLst>
                                    <p:cond delay="75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par>
                                <p:cTn id="61" presetID="22" presetClass="entr" presetSubtype="8" fill="hold" grpId="0" nodeType="withEffect">
                                  <p:stCondLst>
                                    <p:cond delay="100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par>
                                <p:cTn id="64" presetID="22" presetClass="entr" presetSubtype="8" fill="hold" grpId="0" nodeType="withEffect">
                                  <p:stCondLst>
                                    <p:cond delay="125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4" grpId="0"/>
      <p:bldP spid="35" grpId="0"/>
      <p:bldP spid="36" grpId="0" animBg="1"/>
      <p:bldP spid="37" grpId="0" animBg="1"/>
      <p:bldP spid="38" grpId="0"/>
      <p:bldP spid="39" grpId="0" animBg="1"/>
      <p:bldP spid="40" grpId="0"/>
      <p:bldP spid="41" grpId="0" animBg="1"/>
      <p:bldP spid="42" grpId="0"/>
      <p:bldP spid="43" grpId="0" animBg="1"/>
      <p:bldP spid="44" grpId="0"/>
      <p:bldP spid="45" grpId="0" animBg="1"/>
      <p:bldP spid="4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2269358" y="1727061"/>
            <a:ext cx="7653284" cy="3160212"/>
            <a:chOff x="2612572" y="1797148"/>
            <a:chExt cx="6821714" cy="2816838"/>
          </a:xfrm>
        </p:grpSpPr>
        <p:sp>
          <p:nvSpPr>
            <p:cNvPr id="6" name="椭圆 5"/>
            <p:cNvSpPr/>
            <p:nvPr/>
          </p:nvSpPr>
          <p:spPr>
            <a:xfrm>
              <a:off x="2612572" y="2249713"/>
              <a:ext cx="2218282" cy="221828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7" name="椭圆 6"/>
            <p:cNvSpPr/>
            <p:nvPr/>
          </p:nvSpPr>
          <p:spPr>
            <a:xfrm>
              <a:off x="4437310" y="1797148"/>
              <a:ext cx="1706713" cy="170671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8" name="椭圆 7"/>
            <p:cNvSpPr/>
            <p:nvPr/>
          </p:nvSpPr>
          <p:spPr>
            <a:xfrm>
              <a:off x="5750479" y="2774240"/>
              <a:ext cx="1839746" cy="1839746"/>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9" name="椭圆 8"/>
            <p:cNvSpPr/>
            <p:nvPr/>
          </p:nvSpPr>
          <p:spPr>
            <a:xfrm>
              <a:off x="7196682" y="2136668"/>
              <a:ext cx="2237604" cy="2237604"/>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grpSp>
      <p:grpSp>
        <p:nvGrpSpPr>
          <p:cNvPr id="10" name="组合 9"/>
          <p:cNvGrpSpPr/>
          <p:nvPr/>
        </p:nvGrpSpPr>
        <p:grpSpPr>
          <a:xfrm>
            <a:off x="1152690" y="5046667"/>
            <a:ext cx="4675187" cy="979014"/>
            <a:chOff x="1257063" y="4407828"/>
            <a:chExt cx="4675187" cy="979014"/>
          </a:xfrm>
        </p:grpSpPr>
        <p:sp>
          <p:nvSpPr>
            <p:cNvPr id="11" name="矩形 10"/>
            <p:cNvSpPr/>
            <p:nvPr/>
          </p:nvSpPr>
          <p:spPr>
            <a:xfrm>
              <a:off x="1257063" y="4760452"/>
              <a:ext cx="4675187" cy="626390"/>
            </a:xfrm>
            <a:prstGeom prst="rect">
              <a:avLst/>
            </a:prstGeom>
          </p:spPr>
          <p:txBody>
            <a:bodyPr wrap="square">
              <a:spAutoFit/>
              <a:scene3d>
                <a:camera prst="orthographicFront"/>
                <a:lightRig rig="threePt" dir="t"/>
              </a:scene3d>
              <a:sp3d contourW="12700"/>
            </a:body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2" name="矩形 11"/>
            <p:cNvSpPr/>
            <p:nvPr/>
          </p:nvSpPr>
          <p:spPr>
            <a:xfrm>
              <a:off x="1257064" y="4407828"/>
              <a:ext cx="2241974"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rgbClr val="26484A"/>
                  </a:solidFill>
                  <a:latin typeface="迷你简菱心" panose="02010609000101010101" pitchFamily="49" charset="-122"/>
                  <a:ea typeface="迷你简菱心" panose="02010609000101010101" pitchFamily="49" charset="-122"/>
                </a:rPr>
                <a:t>标题文字添加</a:t>
              </a:r>
            </a:p>
          </p:txBody>
        </p:sp>
      </p:grpSp>
      <p:grpSp>
        <p:nvGrpSpPr>
          <p:cNvPr id="13" name="组合 12"/>
          <p:cNvGrpSpPr/>
          <p:nvPr/>
        </p:nvGrpSpPr>
        <p:grpSpPr>
          <a:xfrm>
            <a:off x="6367963" y="5046667"/>
            <a:ext cx="4675187" cy="979014"/>
            <a:chOff x="1257063" y="4407828"/>
            <a:chExt cx="4675187" cy="979014"/>
          </a:xfrm>
        </p:grpSpPr>
        <p:sp>
          <p:nvSpPr>
            <p:cNvPr id="14" name="矩形 13"/>
            <p:cNvSpPr/>
            <p:nvPr/>
          </p:nvSpPr>
          <p:spPr>
            <a:xfrm>
              <a:off x="1257063" y="4760452"/>
              <a:ext cx="4675187" cy="626390"/>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5" name="矩形 14"/>
            <p:cNvSpPr/>
            <p:nvPr/>
          </p:nvSpPr>
          <p:spPr>
            <a:xfrm>
              <a:off x="3690276" y="4407828"/>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rgbClr val="26484A"/>
                  </a:solidFill>
                  <a:latin typeface="迷你简菱心" panose="02010609000101010101" pitchFamily="49" charset="-122"/>
                  <a:ea typeface="迷你简菱心" panose="02010609000101010101" pitchFamily="49" charset="-122"/>
                </a:rPr>
                <a:t>标题文字添加</a:t>
              </a:r>
            </a:p>
          </p:txBody>
        </p:sp>
      </p:grpSp>
      <p:sp>
        <p:nvSpPr>
          <p:cNvPr id="16" name="椭圆 28"/>
          <p:cNvSpPr/>
          <p:nvPr/>
        </p:nvSpPr>
        <p:spPr>
          <a:xfrm>
            <a:off x="2917142" y="2822351"/>
            <a:ext cx="1146283" cy="1313578"/>
          </a:xfrm>
          <a:custGeom>
            <a:avLst/>
            <a:gdLst>
              <a:gd name="connsiteX0" fmla="*/ 123825 w 293688"/>
              <a:gd name="connsiteY0" fmla="*/ 284163 h 336550"/>
              <a:gd name="connsiteX1" fmla="*/ 123825 w 293688"/>
              <a:gd name="connsiteY1" fmla="*/ 312738 h 336550"/>
              <a:gd name="connsiteX2" fmla="*/ 169863 w 293688"/>
              <a:gd name="connsiteY2" fmla="*/ 312738 h 336550"/>
              <a:gd name="connsiteX3" fmla="*/ 169863 w 293688"/>
              <a:gd name="connsiteY3" fmla="*/ 284163 h 336550"/>
              <a:gd name="connsiteX4" fmla="*/ 233363 w 293688"/>
              <a:gd name="connsiteY4" fmla="*/ 58738 h 336550"/>
              <a:gd name="connsiteX5" fmla="*/ 233363 w 293688"/>
              <a:gd name="connsiteY5" fmla="*/ 97959 h 336550"/>
              <a:gd name="connsiteX6" fmla="*/ 233363 w 293688"/>
              <a:gd name="connsiteY6" fmla="*/ 103188 h 336550"/>
              <a:gd name="connsiteX7" fmla="*/ 263526 w 293688"/>
              <a:gd name="connsiteY7" fmla="*/ 74426 h 336550"/>
              <a:gd name="connsiteX8" fmla="*/ 263526 w 293688"/>
              <a:gd name="connsiteY8" fmla="*/ 58738 h 336550"/>
              <a:gd name="connsiteX9" fmla="*/ 30163 w 293688"/>
              <a:gd name="connsiteY9" fmla="*/ 58738 h 336550"/>
              <a:gd name="connsiteX10" fmla="*/ 30163 w 293688"/>
              <a:gd name="connsiteY10" fmla="*/ 74426 h 336550"/>
              <a:gd name="connsiteX11" fmla="*/ 60326 w 293688"/>
              <a:gd name="connsiteY11" fmla="*/ 103188 h 336550"/>
              <a:gd name="connsiteX12" fmla="*/ 60326 w 293688"/>
              <a:gd name="connsiteY12" fmla="*/ 97959 h 336550"/>
              <a:gd name="connsiteX13" fmla="*/ 60326 w 293688"/>
              <a:gd name="connsiteY13" fmla="*/ 58738 h 336550"/>
              <a:gd name="connsiteX14" fmla="*/ 30163 w 293688"/>
              <a:gd name="connsiteY14" fmla="*/ 58738 h 336550"/>
              <a:gd name="connsiteX15" fmla="*/ 142753 w 293688"/>
              <a:gd name="connsiteY15" fmla="*/ 46781 h 336550"/>
              <a:gd name="connsiteX16" fmla="*/ 133521 w 293688"/>
              <a:gd name="connsiteY16" fmla="*/ 67674 h 336550"/>
              <a:gd name="connsiteX17" fmla="*/ 109782 w 293688"/>
              <a:gd name="connsiteY17" fmla="*/ 70286 h 336550"/>
              <a:gd name="connsiteX18" fmla="*/ 107144 w 293688"/>
              <a:gd name="connsiteY18" fmla="*/ 78121 h 336550"/>
              <a:gd name="connsiteX19" fmla="*/ 125608 w 293688"/>
              <a:gd name="connsiteY19" fmla="*/ 93791 h 336550"/>
              <a:gd name="connsiteX20" fmla="*/ 119014 w 293688"/>
              <a:gd name="connsiteY20" fmla="*/ 115991 h 336550"/>
              <a:gd name="connsiteX21" fmla="*/ 126927 w 293688"/>
              <a:gd name="connsiteY21" fmla="*/ 121214 h 336550"/>
              <a:gd name="connsiteX22" fmla="*/ 146710 w 293688"/>
              <a:gd name="connsiteY22" fmla="*/ 109462 h 336550"/>
              <a:gd name="connsiteX23" fmla="*/ 166493 w 293688"/>
              <a:gd name="connsiteY23" fmla="*/ 121214 h 336550"/>
              <a:gd name="connsiteX24" fmla="*/ 174406 w 293688"/>
              <a:gd name="connsiteY24" fmla="*/ 115991 h 336550"/>
              <a:gd name="connsiteX25" fmla="*/ 167811 w 293688"/>
              <a:gd name="connsiteY25" fmla="*/ 93791 h 336550"/>
              <a:gd name="connsiteX26" fmla="*/ 186275 w 293688"/>
              <a:gd name="connsiteY26" fmla="*/ 78121 h 336550"/>
              <a:gd name="connsiteX27" fmla="*/ 183638 w 293688"/>
              <a:gd name="connsiteY27" fmla="*/ 70286 h 336550"/>
              <a:gd name="connsiteX28" fmla="*/ 159898 w 293688"/>
              <a:gd name="connsiteY28" fmla="*/ 67674 h 336550"/>
              <a:gd name="connsiteX29" fmla="*/ 150666 w 293688"/>
              <a:gd name="connsiteY29" fmla="*/ 46781 h 336550"/>
              <a:gd name="connsiteX30" fmla="*/ 142753 w 293688"/>
              <a:gd name="connsiteY30" fmla="*/ 46781 h 336550"/>
              <a:gd name="connsiteX31" fmla="*/ 59531 w 293688"/>
              <a:gd name="connsiteY31" fmla="*/ 0 h 336550"/>
              <a:gd name="connsiteX32" fmla="*/ 234157 w 293688"/>
              <a:gd name="connsiteY32" fmla="*/ 0 h 336550"/>
              <a:gd name="connsiteX33" fmla="*/ 234157 w 293688"/>
              <a:gd name="connsiteY33" fmla="*/ 27608 h 336550"/>
              <a:gd name="connsiteX34" fmla="*/ 293688 w 293688"/>
              <a:gd name="connsiteY34" fmla="*/ 27608 h 336550"/>
              <a:gd name="connsiteX35" fmla="*/ 293688 w 293688"/>
              <a:gd name="connsiteY35" fmla="*/ 73620 h 336550"/>
              <a:gd name="connsiteX36" fmla="*/ 234157 w 293688"/>
              <a:gd name="connsiteY36" fmla="*/ 132780 h 336550"/>
              <a:gd name="connsiteX37" fmla="*/ 226219 w 293688"/>
              <a:gd name="connsiteY37" fmla="*/ 132780 h 336550"/>
              <a:gd name="connsiteX38" fmla="*/ 190500 w 293688"/>
              <a:gd name="connsiteY38" fmla="*/ 170904 h 336550"/>
              <a:gd name="connsiteX39" fmla="*/ 165365 w 293688"/>
              <a:gd name="connsiteY39" fmla="*/ 216917 h 336550"/>
              <a:gd name="connsiteX40" fmla="*/ 165365 w 293688"/>
              <a:gd name="connsiteY40" fmla="*/ 253727 h 336550"/>
              <a:gd name="connsiteX41" fmla="*/ 186531 w 293688"/>
              <a:gd name="connsiteY41" fmla="*/ 253727 h 336550"/>
              <a:gd name="connsiteX42" fmla="*/ 198438 w 293688"/>
              <a:gd name="connsiteY42" fmla="*/ 265559 h 336550"/>
              <a:gd name="connsiteX43" fmla="*/ 198438 w 293688"/>
              <a:gd name="connsiteY43" fmla="*/ 281335 h 336550"/>
              <a:gd name="connsiteX44" fmla="*/ 216959 w 293688"/>
              <a:gd name="connsiteY44" fmla="*/ 281335 h 336550"/>
              <a:gd name="connsiteX45" fmla="*/ 216959 w 293688"/>
              <a:gd name="connsiteY45" fmla="*/ 336550 h 336550"/>
              <a:gd name="connsiteX46" fmla="*/ 76729 w 293688"/>
              <a:gd name="connsiteY46" fmla="*/ 336550 h 336550"/>
              <a:gd name="connsiteX47" fmla="*/ 76729 w 293688"/>
              <a:gd name="connsiteY47" fmla="*/ 281335 h 336550"/>
              <a:gd name="connsiteX48" fmla="*/ 95250 w 293688"/>
              <a:gd name="connsiteY48" fmla="*/ 281335 h 336550"/>
              <a:gd name="connsiteX49" fmla="*/ 95250 w 293688"/>
              <a:gd name="connsiteY49" fmla="*/ 265559 h 336550"/>
              <a:gd name="connsiteX50" fmla="*/ 107156 w 293688"/>
              <a:gd name="connsiteY50" fmla="*/ 253727 h 336550"/>
              <a:gd name="connsiteX51" fmla="*/ 128323 w 293688"/>
              <a:gd name="connsiteY51" fmla="*/ 253727 h 336550"/>
              <a:gd name="connsiteX52" fmla="*/ 128323 w 293688"/>
              <a:gd name="connsiteY52" fmla="*/ 216917 h 336550"/>
              <a:gd name="connsiteX53" fmla="*/ 103188 w 293688"/>
              <a:gd name="connsiteY53" fmla="*/ 170904 h 336550"/>
              <a:gd name="connsiteX54" fmla="*/ 67469 w 293688"/>
              <a:gd name="connsiteY54" fmla="*/ 132780 h 336550"/>
              <a:gd name="connsiteX55" fmla="*/ 59531 w 293688"/>
              <a:gd name="connsiteY55" fmla="*/ 132780 h 336550"/>
              <a:gd name="connsiteX56" fmla="*/ 0 w 293688"/>
              <a:gd name="connsiteY56" fmla="*/ 73620 h 336550"/>
              <a:gd name="connsiteX57" fmla="*/ 0 w 293688"/>
              <a:gd name="connsiteY57" fmla="*/ 27608 h 336550"/>
              <a:gd name="connsiteX58" fmla="*/ 59531 w 293688"/>
              <a:gd name="connsiteY58" fmla="*/ 27608 h 336550"/>
              <a:gd name="connsiteX59" fmla="*/ 59531 w 293688"/>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688" h="336550">
                <a:moveTo>
                  <a:pt x="123825" y="284163"/>
                </a:moveTo>
                <a:lnTo>
                  <a:pt x="123825" y="312738"/>
                </a:lnTo>
                <a:lnTo>
                  <a:pt x="169863" y="312738"/>
                </a:lnTo>
                <a:lnTo>
                  <a:pt x="169863" y="284163"/>
                </a:lnTo>
                <a:close/>
                <a:moveTo>
                  <a:pt x="233363" y="58738"/>
                </a:moveTo>
                <a:cubicBezTo>
                  <a:pt x="233363" y="58738"/>
                  <a:pt x="233363" y="58738"/>
                  <a:pt x="233363" y="97959"/>
                </a:cubicBezTo>
                <a:cubicBezTo>
                  <a:pt x="233363" y="99266"/>
                  <a:pt x="233363" y="101881"/>
                  <a:pt x="233363" y="103188"/>
                </a:cubicBezTo>
                <a:cubicBezTo>
                  <a:pt x="249816" y="103188"/>
                  <a:pt x="263526" y="90114"/>
                  <a:pt x="263526" y="74426"/>
                </a:cubicBezTo>
                <a:cubicBezTo>
                  <a:pt x="263526" y="74426"/>
                  <a:pt x="263526" y="74426"/>
                  <a:pt x="263526" y="58738"/>
                </a:cubicBezTo>
                <a:close/>
                <a:moveTo>
                  <a:pt x="30163" y="58738"/>
                </a:moveTo>
                <a:cubicBezTo>
                  <a:pt x="30163" y="58738"/>
                  <a:pt x="30163" y="58738"/>
                  <a:pt x="30163" y="74426"/>
                </a:cubicBezTo>
                <a:cubicBezTo>
                  <a:pt x="30163" y="90114"/>
                  <a:pt x="43873" y="103188"/>
                  <a:pt x="60326" y="103188"/>
                </a:cubicBezTo>
                <a:cubicBezTo>
                  <a:pt x="60326" y="101881"/>
                  <a:pt x="60326" y="99266"/>
                  <a:pt x="60326" y="97959"/>
                </a:cubicBezTo>
                <a:cubicBezTo>
                  <a:pt x="60326" y="97959"/>
                  <a:pt x="60326" y="97959"/>
                  <a:pt x="60326" y="58738"/>
                </a:cubicBezTo>
                <a:cubicBezTo>
                  <a:pt x="60326" y="58738"/>
                  <a:pt x="60326" y="58738"/>
                  <a:pt x="30163" y="58738"/>
                </a:cubicBezTo>
                <a:close/>
                <a:moveTo>
                  <a:pt x="142753" y="46781"/>
                </a:moveTo>
                <a:cubicBezTo>
                  <a:pt x="142753" y="46781"/>
                  <a:pt x="142753" y="46781"/>
                  <a:pt x="133521" y="67674"/>
                </a:cubicBezTo>
                <a:cubicBezTo>
                  <a:pt x="133521" y="67674"/>
                  <a:pt x="133521" y="67674"/>
                  <a:pt x="109782" y="70286"/>
                </a:cubicBezTo>
                <a:cubicBezTo>
                  <a:pt x="105826" y="70286"/>
                  <a:pt x="103188" y="75509"/>
                  <a:pt x="107144" y="78121"/>
                </a:cubicBezTo>
                <a:cubicBezTo>
                  <a:pt x="107144" y="78121"/>
                  <a:pt x="107144" y="78121"/>
                  <a:pt x="125608" y="93791"/>
                </a:cubicBezTo>
                <a:cubicBezTo>
                  <a:pt x="125608" y="93791"/>
                  <a:pt x="125608" y="93791"/>
                  <a:pt x="119014" y="115991"/>
                </a:cubicBezTo>
                <a:cubicBezTo>
                  <a:pt x="119014" y="119908"/>
                  <a:pt x="122971" y="123826"/>
                  <a:pt x="126927" y="121214"/>
                </a:cubicBezTo>
                <a:cubicBezTo>
                  <a:pt x="126927" y="121214"/>
                  <a:pt x="126927" y="121214"/>
                  <a:pt x="146710" y="109462"/>
                </a:cubicBezTo>
                <a:cubicBezTo>
                  <a:pt x="146710" y="109462"/>
                  <a:pt x="146710" y="109462"/>
                  <a:pt x="166493" y="121214"/>
                </a:cubicBezTo>
                <a:cubicBezTo>
                  <a:pt x="170449" y="123826"/>
                  <a:pt x="174406" y="119908"/>
                  <a:pt x="174406" y="115991"/>
                </a:cubicBezTo>
                <a:cubicBezTo>
                  <a:pt x="174406" y="115991"/>
                  <a:pt x="174406" y="115991"/>
                  <a:pt x="167811" y="93791"/>
                </a:cubicBezTo>
                <a:cubicBezTo>
                  <a:pt x="167811" y="93791"/>
                  <a:pt x="167811" y="93791"/>
                  <a:pt x="186275" y="78121"/>
                </a:cubicBezTo>
                <a:cubicBezTo>
                  <a:pt x="188913" y="75509"/>
                  <a:pt x="187594" y="70286"/>
                  <a:pt x="183638" y="70286"/>
                </a:cubicBezTo>
                <a:cubicBezTo>
                  <a:pt x="183638" y="70286"/>
                  <a:pt x="183638" y="70286"/>
                  <a:pt x="159898" y="67674"/>
                </a:cubicBezTo>
                <a:cubicBezTo>
                  <a:pt x="159898" y="67674"/>
                  <a:pt x="159898" y="67674"/>
                  <a:pt x="150666" y="46781"/>
                </a:cubicBezTo>
                <a:cubicBezTo>
                  <a:pt x="149348" y="42863"/>
                  <a:pt x="144072" y="42863"/>
                  <a:pt x="142753" y="46781"/>
                </a:cubicBezTo>
                <a:close/>
                <a:moveTo>
                  <a:pt x="59531" y="0"/>
                </a:moveTo>
                <a:cubicBezTo>
                  <a:pt x="59531" y="0"/>
                  <a:pt x="59531" y="0"/>
                  <a:pt x="234157" y="0"/>
                </a:cubicBezTo>
                <a:lnTo>
                  <a:pt x="234157" y="27608"/>
                </a:lnTo>
                <a:cubicBezTo>
                  <a:pt x="234157" y="27608"/>
                  <a:pt x="234157" y="27608"/>
                  <a:pt x="293688" y="27608"/>
                </a:cubicBezTo>
                <a:cubicBezTo>
                  <a:pt x="293688" y="27608"/>
                  <a:pt x="293688" y="27608"/>
                  <a:pt x="293688" y="73620"/>
                </a:cubicBezTo>
                <a:cubicBezTo>
                  <a:pt x="293688" y="106487"/>
                  <a:pt x="267230" y="132780"/>
                  <a:pt x="234157" y="132780"/>
                </a:cubicBezTo>
                <a:cubicBezTo>
                  <a:pt x="234157" y="132780"/>
                  <a:pt x="234157" y="132780"/>
                  <a:pt x="226219" y="132780"/>
                </a:cubicBezTo>
                <a:cubicBezTo>
                  <a:pt x="218282" y="148555"/>
                  <a:pt x="206375" y="163016"/>
                  <a:pt x="190500" y="170904"/>
                </a:cubicBezTo>
                <a:cubicBezTo>
                  <a:pt x="174625" y="181421"/>
                  <a:pt x="165365" y="198512"/>
                  <a:pt x="165365" y="216917"/>
                </a:cubicBezTo>
                <a:cubicBezTo>
                  <a:pt x="165365" y="216917"/>
                  <a:pt x="165365" y="216917"/>
                  <a:pt x="165365" y="253727"/>
                </a:cubicBezTo>
                <a:cubicBezTo>
                  <a:pt x="165365" y="253727"/>
                  <a:pt x="165365" y="253727"/>
                  <a:pt x="186531" y="253727"/>
                </a:cubicBezTo>
                <a:cubicBezTo>
                  <a:pt x="193146" y="253727"/>
                  <a:pt x="198438" y="258986"/>
                  <a:pt x="198438" y="265559"/>
                </a:cubicBezTo>
                <a:cubicBezTo>
                  <a:pt x="198438" y="265559"/>
                  <a:pt x="198438" y="265559"/>
                  <a:pt x="198438" y="281335"/>
                </a:cubicBezTo>
                <a:cubicBezTo>
                  <a:pt x="198438" y="281335"/>
                  <a:pt x="198438" y="281335"/>
                  <a:pt x="216959" y="281335"/>
                </a:cubicBezTo>
                <a:cubicBezTo>
                  <a:pt x="216959" y="281335"/>
                  <a:pt x="216959" y="281335"/>
                  <a:pt x="216959" y="336550"/>
                </a:cubicBezTo>
                <a:cubicBezTo>
                  <a:pt x="216959" y="336550"/>
                  <a:pt x="216959" y="336550"/>
                  <a:pt x="76729" y="336550"/>
                </a:cubicBezTo>
                <a:cubicBezTo>
                  <a:pt x="76729" y="336550"/>
                  <a:pt x="76729" y="336550"/>
                  <a:pt x="76729" y="281335"/>
                </a:cubicBezTo>
                <a:cubicBezTo>
                  <a:pt x="76729" y="281335"/>
                  <a:pt x="76729" y="281335"/>
                  <a:pt x="95250" y="281335"/>
                </a:cubicBezTo>
                <a:cubicBezTo>
                  <a:pt x="95250" y="281335"/>
                  <a:pt x="95250" y="281335"/>
                  <a:pt x="95250" y="265559"/>
                </a:cubicBezTo>
                <a:cubicBezTo>
                  <a:pt x="95250" y="258986"/>
                  <a:pt x="100542" y="253727"/>
                  <a:pt x="107156" y="253727"/>
                </a:cubicBezTo>
                <a:cubicBezTo>
                  <a:pt x="107156" y="253727"/>
                  <a:pt x="107156" y="253727"/>
                  <a:pt x="128323" y="253727"/>
                </a:cubicBezTo>
                <a:cubicBezTo>
                  <a:pt x="128323" y="253727"/>
                  <a:pt x="128323" y="253727"/>
                  <a:pt x="128323" y="216917"/>
                </a:cubicBezTo>
                <a:cubicBezTo>
                  <a:pt x="128323" y="198512"/>
                  <a:pt x="119063" y="181421"/>
                  <a:pt x="103188" y="170904"/>
                </a:cubicBezTo>
                <a:cubicBezTo>
                  <a:pt x="87313" y="163016"/>
                  <a:pt x="75406" y="148555"/>
                  <a:pt x="67469" y="132780"/>
                </a:cubicBezTo>
                <a:cubicBezTo>
                  <a:pt x="67469" y="132780"/>
                  <a:pt x="67469" y="132780"/>
                  <a:pt x="59531" y="132780"/>
                </a:cubicBezTo>
                <a:cubicBezTo>
                  <a:pt x="26458" y="132780"/>
                  <a:pt x="0" y="106487"/>
                  <a:pt x="0" y="73620"/>
                </a:cubicBezTo>
                <a:cubicBezTo>
                  <a:pt x="0" y="73620"/>
                  <a:pt x="0" y="73620"/>
                  <a:pt x="0" y="27608"/>
                </a:cubicBezTo>
                <a:cubicBezTo>
                  <a:pt x="0" y="27608"/>
                  <a:pt x="0" y="27608"/>
                  <a:pt x="59531" y="27608"/>
                </a:cubicBezTo>
                <a:cubicBezTo>
                  <a:pt x="59531" y="27608"/>
                  <a:pt x="59531" y="27608"/>
                  <a:pt x="595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29"/>
          <p:cNvSpPr/>
          <p:nvPr/>
        </p:nvSpPr>
        <p:spPr>
          <a:xfrm>
            <a:off x="4824265" y="2234793"/>
            <a:ext cx="899298" cy="899298"/>
          </a:xfrm>
          <a:custGeom>
            <a:avLst/>
            <a:gdLst>
              <a:gd name="connsiteX0" fmla="*/ 15554 w 331788"/>
              <a:gd name="connsiteY0" fmla="*/ 301625 h 331788"/>
              <a:gd name="connsiteX1" fmla="*/ 127029 w 331788"/>
              <a:gd name="connsiteY1" fmla="*/ 301625 h 331788"/>
              <a:gd name="connsiteX2" fmla="*/ 141288 w 331788"/>
              <a:gd name="connsiteY2" fmla="*/ 316051 h 331788"/>
              <a:gd name="connsiteX3" fmla="*/ 127029 w 331788"/>
              <a:gd name="connsiteY3" fmla="*/ 331788 h 331788"/>
              <a:gd name="connsiteX4" fmla="*/ 15554 w 331788"/>
              <a:gd name="connsiteY4" fmla="*/ 331788 h 331788"/>
              <a:gd name="connsiteX5" fmla="*/ 0 w 331788"/>
              <a:gd name="connsiteY5" fmla="*/ 316051 h 331788"/>
              <a:gd name="connsiteX6" fmla="*/ 15554 w 331788"/>
              <a:gd name="connsiteY6" fmla="*/ 301625 h 331788"/>
              <a:gd name="connsiteX7" fmla="*/ 15554 w 331788"/>
              <a:gd name="connsiteY7" fmla="*/ 263525 h 331788"/>
              <a:gd name="connsiteX8" fmla="*/ 95920 w 331788"/>
              <a:gd name="connsiteY8" fmla="*/ 263525 h 331788"/>
              <a:gd name="connsiteX9" fmla="*/ 141288 w 331788"/>
              <a:gd name="connsiteY9" fmla="*/ 283634 h 331788"/>
              <a:gd name="connsiteX10" fmla="*/ 127029 w 331788"/>
              <a:gd name="connsiteY10" fmla="*/ 293688 h 331788"/>
              <a:gd name="connsiteX11" fmla="*/ 15554 w 331788"/>
              <a:gd name="connsiteY11" fmla="*/ 293688 h 331788"/>
              <a:gd name="connsiteX12" fmla="*/ 0 w 331788"/>
              <a:gd name="connsiteY12" fmla="*/ 278607 h 331788"/>
              <a:gd name="connsiteX13" fmla="*/ 15554 w 331788"/>
              <a:gd name="connsiteY13" fmla="*/ 263525 h 331788"/>
              <a:gd name="connsiteX14" fmla="*/ 270156 w 331788"/>
              <a:gd name="connsiteY14" fmla="*/ 228600 h 331788"/>
              <a:gd name="connsiteX15" fmla="*/ 316380 w 331788"/>
              <a:gd name="connsiteY15" fmla="*/ 228600 h 331788"/>
              <a:gd name="connsiteX16" fmla="*/ 331788 w 331788"/>
              <a:gd name="connsiteY16" fmla="*/ 244337 h 331788"/>
              <a:gd name="connsiteX17" fmla="*/ 316380 w 331788"/>
              <a:gd name="connsiteY17" fmla="*/ 258763 h 331788"/>
              <a:gd name="connsiteX18" fmla="*/ 244475 w 331788"/>
              <a:gd name="connsiteY18" fmla="*/ 258763 h 331788"/>
              <a:gd name="connsiteX19" fmla="*/ 270156 w 331788"/>
              <a:gd name="connsiteY19" fmla="*/ 228600 h 331788"/>
              <a:gd name="connsiteX20" fmla="*/ 15586 w 331788"/>
              <a:gd name="connsiteY20" fmla="*/ 225425 h 331788"/>
              <a:gd name="connsiteX21" fmla="*/ 61046 w 331788"/>
              <a:gd name="connsiteY21" fmla="*/ 225425 h 331788"/>
              <a:gd name="connsiteX22" fmla="*/ 85725 w 331788"/>
              <a:gd name="connsiteY22" fmla="*/ 255588 h 331788"/>
              <a:gd name="connsiteX23" fmla="*/ 15586 w 331788"/>
              <a:gd name="connsiteY23" fmla="*/ 255588 h 331788"/>
              <a:gd name="connsiteX24" fmla="*/ 0 w 331788"/>
              <a:gd name="connsiteY24" fmla="*/ 241162 h 331788"/>
              <a:gd name="connsiteX25" fmla="*/ 15586 w 331788"/>
              <a:gd name="connsiteY25" fmla="*/ 225425 h 331788"/>
              <a:gd name="connsiteX26" fmla="*/ 283493 w 331788"/>
              <a:gd name="connsiteY26" fmla="*/ 190500 h 331788"/>
              <a:gd name="connsiteX27" fmla="*/ 316125 w 331788"/>
              <a:gd name="connsiteY27" fmla="*/ 190500 h 331788"/>
              <a:gd name="connsiteX28" fmla="*/ 331788 w 331788"/>
              <a:gd name="connsiteY28" fmla="*/ 204926 h 331788"/>
              <a:gd name="connsiteX29" fmla="*/ 316125 w 331788"/>
              <a:gd name="connsiteY29" fmla="*/ 220663 h 331788"/>
              <a:gd name="connsiteX30" fmla="*/ 273050 w 331788"/>
              <a:gd name="connsiteY30" fmla="*/ 220663 h 331788"/>
              <a:gd name="connsiteX31" fmla="*/ 283493 w 331788"/>
              <a:gd name="connsiteY31" fmla="*/ 190500 h 331788"/>
              <a:gd name="connsiteX32" fmla="*/ 15586 w 331788"/>
              <a:gd name="connsiteY32" fmla="*/ 188912 h 331788"/>
              <a:gd name="connsiteX33" fmla="*/ 46759 w 331788"/>
              <a:gd name="connsiteY33" fmla="*/ 188912 h 331788"/>
              <a:gd name="connsiteX34" fmla="*/ 57150 w 331788"/>
              <a:gd name="connsiteY34" fmla="*/ 217487 h 331788"/>
              <a:gd name="connsiteX35" fmla="*/ 15586 w 331788"/>
              <a:gd name="connsiteY35" fmla="*/ 217487 h 331788"/>
              <a:gd name="connsiteX36" fmla="*/ 0 w 331788"/>
              <a:gd name="connsiteY36" fmla="*/ 202578 h 331788"/>
              <a:gd name="connsiteX37" fmla="*/ 15586 w 331788"/>
              <a:gd name="connsiteY37" fmla="*/ 188912 h 331788"/>
              <a:gd name="connsiteX38" fmla="*/ 169863 w 331788"/>
              <a:gd name="connsiteY38" fmla="*/ 174625 h 331788"/>
              <a:gd name="connsiteX39" fmla="*/ 169863 w 331788"/>
              <a:gd name="connsiteY39" fmla="*/ 201613 h 331788"/>
              <a:gd name="connsiteX40" fmla="*/ 187326 w 331788"/>
              <a:gd name="connsiteY40" fmla="*/ 188762 h 331788"/>
              <a:gd name="connsiteX41" fmla="*/ 169863 w 331788"/>
              <a:gd name="connsiteY41" fmla="*/ 174625 h 331788"/>
              <a:gd name="connsiteX42" fmla="*/ 285750 w 331788"/>
              <a:gd name="connsiteY42" fmla="*/ 152400 h 331788"/>
              <a:gd name="connsiteX43" fmla="*/ 316442 w 331788"/>
              <a:gd name="connsiteY43" fmla="*/ 152400 h 331788"/>
              <a:gd name="connsiteX44" fmla="*/ 331788 w 331788"/>
              <a:gd name="connsiteY44" fmla="*/ 167481 h 331788"/>
              <a:gd name="connsiteX45" fmla="*/ 316442 w 331788"/>
              <a:gd name="connsiteY45" fmla="*/ 182563 h 331788"/>
              <a:gd name="connsiteX46" fmla="*/ 285750 w 331788"/>
              <a:gd name="connsiteY46" fmla="*/ 182563 h 331788"/>
              <a:gd name="connsiteX47" fmla="*/ 287029 w 331788"/>
              <a:gd name="connsiteY47" fmla="*/ 166225 h 331788"/>
              <a:gd name="connsiteX48" fmla="*/ 285750 w 331788"/>
              <a:gd name="connsiteY48" fmla="*/ 152400 h 331788"/>
              <a:gd name="connsiteX49" fmla="*/ 15875 w 331788"/>
              <a:gd name="connsiteY49" fmla="*/ 149225 h 331788"/>
              <a:gd name="connsiteX50" fmla="*/ 47625 w 331788"/>
              <a:gd name="connsiteY50" fmla="*/ 149225 h 331788"/>
              <a:gd name="connsiteX51" fmla="*/ 46302 w 331788"/>
              <a:gd name="connsiteY51" fmla="*/ 166423 h 331788"/>
              <a:gd name="connsiteX52" fmla="*/ 47625 w 331788"/>
              <a:gd name="connsiteY52" fmla="*/ 180975 h 331788"/>
              <a:gd name="connsiteX53" fmla="*/ 15875 w 331788"/>
              <a:gd name="connsiteY53" fmla="*/ 180975 h 331788"/>
              <a:gd name="connsiteX54" fmla="*/ 0 w 331788"/>
              <a:gd name="connsiteY54" fmla="*/ 165100 h 331788"/>
              <a:gd name="connsiteX55" fmla="*/ 15875 w 331788"/>
              <a:gd name="connsiteY55" fmla="*/ 149225 h 331788"/>
              <a:gd name="connsiteX56" fmla="*/ 161925 w 331788"/>
              <a:gd name="connsiteY56" fmla="*/ 130175 h 331788"/>
              <a:gd name="connsiteX57" fmla="*/ 146050 w 331788"/>
              <a:gd name="connsiteY57" fmla="*/ 141455 h 331788"/>
              <a:gd name="connsiteX58" fmla="*/ 161925 w 331788"/>
              <a:gd name="connsiteY58" fmla="*/ 153988 h 331788"/>
              <a:gd name="connsiteX59" fmla="*/ 274638 w 331788"/>
              <a:gd name="connsiteY59" fmla="*/ 114300 h 331788"/>
              <a:gd name="connsiteX60" fmla="*/ 316202 w 331788"/>
              <a:gd name="connsiteY60" fmla="*/ 114300 h 331788"/>
              <a:gd name="connsiteX61" fmla="*/ 331788 w 331788"/>
              <a:gd name="connsiteY61" fmla="*/ 130037 h 331788"/>
              <a:gd name="connsiteX62" fmla="*/ 316202 w 331788"/>
              <a:gd name="connsiteY62" fmla="*/ 144463 h 331788"/>
              <a:gd name="connsiteX63" fmla="*/ 283730 w 331788"/>
              <a:gd name="connsiteY63" fmla="*/ 144463 h 331788"/>
              <a:gd name="connsiteX64" fmla="*/ 274638 w 331788"/>
              <a:gd name="connsiteY64" fmla="*/ 114300 h 331788"/>
              <a:gd name="connsiteX65" fmla="*/ 15663 w 331788"/>
              <a:gd name="connsiteY65" fmla="*/ 111125 h 331788"/>
              <a:gd name="connsiteX66" fmla="*/ 58738 w 331788"/>
              <a:gd name="connsiteY66" fmla="*/ 111125 h 331788"/>
              <a:gd name="connsiteX67" fmla="*/ 48295 w 331788"/>
              <a:gd name="connsiteY67" fmla="*/ 141288 h 331788"/>
              <a:gd name="connsiteX68" fmla="*/ 15663 w 331788"/>
              <a:gd name="connsiteY68" fmla="*/ 141288 h 331788"/>
              <a:gd name="connsiteX69" fmla="*/ 0 w 331788"/>
              <a:gd name="connsiteY69" fmla="*/ 126862 h 331788"/>
              <a:gd name="connsiteX70" fmla="*/ 15663 w 331788"/>
              <a:gd name="connsiteY70" fmla="*/ 111125 h 331788"/>
              <a:gd name="connsiteX71" fmla="*/ 165894 w 331788"/>
              <a:gd name="connsiteY71" fmla="*/ 104775 h 331788"/>
              <a:gd name="connsiteX72" fmla="*/ 169783 w 331788"/>
              <a:gd name="connsiteY72" fmla="*/ 109934 h 331788"/>
              <a:gd name="connsiteX73" fmla="*/ 169783 w 331788"/>
              <a:gd name="connsiteY73" fmla="*/ 116383 h 331788"/>
              <a:gd name="connsiteX74" fmla="*/ 203492 w 331788"/>
              <a:gd name="connsiteY74" fmla="*/ 137021 h 331788"/>
              <a:gd name="connsiteX75" fmla="*/ 194417 w 331788"/>
              <a:gd name="connsiteY75" fmla="*/ 146050 h 331788"/>
              <a:gd name="connsiteX76" fmla="*/ 169783 w 331788"/>
              <a:gd name="connsiteY76" fmla="*/ 130572 h 331788"/>
              <a:gd name="connsiteX77" fmla="*/ 169783 w 331788"/>
              <a:gd name="connsiteY77" fmla="*/ 156369 h 331788"/>
              <a:gd name="connsiteX78" fmla="*/ 204788 w 331788"/>
              <a:gd name="connsiteY78" fmla="*/ 187325 h 331788"/>
              <a:gd name="connsiteX79" fmla="*/ 169783 w 331788"/>
              <a:gd name="connsiteY79" fmla="*/ 215702 h 331788"/>
              <a:gd name="connsiteX80" fmla="*/ 169783 w 331788"/>
              <a:gd name="connsiteY80" fmla="*/ 223441 h 331788"/>
              <a:gd name="connsiteX81" fmla="*/ 165894 w 331788"/>
              <a:gd name="connsiteY81" fmla="*/ 228600 h 331788"/>
              <a:gd name="connsiteX82" fmla="*/ 162004 w 331788"/>
              <a:gd name="connsiteY82" fmla="*/ 223441 h 331788"/>
              <a:gd name="connsiteX83" fmla="*/ 162004 w 331788"/>
              <a:gd name="connsiteY83" fmla="*/ 215702 h 331788"/>
              <a:gd name="connsiteX84" fmla="*/ 127000 w 331788"/>
              <a:gd name="connsiteY84" fmla="*/ 189905 h 331788"/>
              <a:gd name="connsiteX85" fmla="*/ 136075 w 331788"/>
              <a:gd name="connsiteY85" fmla="*/ 182166 h 331788"/>
              <a:gd name="connsiteX86" fmla="*/ 162004 w 331788"/>
              <a:gd name="connsiteY86" fmla="*/ 201513 h 331788"/>
              <a:gd name="connsiteX87" fmla="*/ 162004 w 331788"/>
              <a:gd name="connsiteY87" fmla="*/ 173137 h 331788"/>
              <a:gd name="connsiteX88" fmla="*/ 129593 w 331788"/>
              <a:gd name="connsiteY88" fmla="*/ 144760 h 331788"/>
              <a:gd name="connsiteX89" fmla="*/ 162004 w 331788"/>
              <a:gd name="connsiteY89" fmla="*/ 116383 h 331788"/>
              <a:gd name="connsiteX90" fmla="*/ 162004 w 331788"/>
              <a:gd name="connsiteY90" fmla="*/ 109934 h 331788"/>
              <a:gd name="connsiteX91" fmla="*/ 165894 w 331788"/>
              <a:gd name="connsiteY91" fmla="*/ 104775 h 331788"/>
              <a:gd name="connsiteX92" fmla="*/ 165895 w 331788"/>
              <a:gd name="connsiteY92" fmla="*/ 90487 h 331788"/>
              <a:gd name="connsiteX93" fmla="*/ 90488 w 331788"/>
              <a:gd name="connsiteY93" fmla="*/ 165894 h 331788"/>
              <a:gd name="connsiteX94" fmla="*/ 165895 w 331788"/>
              <a:gd name="connsiteY94" fmla="*/ 241301 h 331788"/>
              <a:gd name="connsiteX95" fmla="*/ 241302 w 331788"/>
              <a:gd name="connsiteY95" fmla="*/ 165894 h 331788"/>
              <a:gd name="connsiteX96" fmla="*/ 165895 w 331788"/>
              <a:gd name="connsiteY96" fmla="*/ 90487 h 331788"/>
              <a:gd name="connsiteX97" fmla="*/ 246063 w 331788"/>
              <a:gd name="connsiteY97" fmla="*/ 76200 h 331788"/>
              <a:gd name="connsiteX98" fmla="*/ 316202 w 331788"/>
              <a:gd name="connsiteY98" fmla="*/ 76200 h 331788"/>
              <a:gd name="connsiteX99" fmla="*/ 331788 w 331788"/>
              <a:gd name="connsiteY99" fmla="*/ 90626 h 331788"/>
              <a:gd name="connsiteX100" fmla="*/ 316202 w 331788"/>
              <a:gd name="connsiteY100" fmla="*/ 106363 h 331788"/>
              <a:gd name="connsiteX101" fmla="*/ 270742 w 331788"/>
              <a:gd name="connsiteY101" fmla="*/ 106363 h 331788"/>
              <a:gd name="connsiteX102" fmla="*/ 246063 w 331788"/>
              <a:gd name="connsiteY102" fmla="*/ 76200 h 331788"/>
              <a:gd name="connsiteX103" fmla="*/ 15688 w 331788"/>
              <a:gd name="connsiteY103" fmla="*/ 74612 h 331788"/>
              <a:gd name="connsiteX104" fmla="*/ 88900 w 331788"/>
              <a:gd name="connsiteY104" fmla="*/ 74612 h 331788"/>
              <a:gd name="connsiteX105" fmla="*/ 62753 w 331788"/>
              <a:gd name="connsiteY105" fmla="*/ 104775 h 331788"/>
              <a:gd name="connsiteX106" fmla="*/ 15688 w 331788"/>
              <a:gd name="connsiteY106" fmla="*/ 104775 h 331788"/>
              <a:gd name="connsiteX107" fmla="*/ 0 w 331788"/>
              <a:gd name="connsiteY107" fmla="*/ 89038 h 331788"/>
              <a:gd name="connsiteX108" fmla="*/ 15688 w 331788"/>
              <a:gd name="connsiteY108" fmla="*/ 74612 h 331788"/>
              <a:gd name="connsiteX109" fmla="*/ 166688 w 331788"/>
              <a:gd name="connsiteY109" fmla="*/ 61912 h 331788"/>
              <a:gd name="connsiteX110" fmla="*/ 271463 w 331788"/>
              <a:gd name="connsiteY110" fmla="*/ 166687 h 331788"/>
              <a:gd name="connsiteX111" fmla="*/ 166688 w 331788"/>
              <a:gd name="connsiteY111" fmla="*/ 271462 h 331788"/>
              <a:gd name="connsiteX112" fmla="*/ 61913 w 331788"/>
              <a:gd name="connsiteY112" fmla="*/ 166687 h 331788"/>
              <a:gd name="connsiteX113" fmla="*/ 166688 w 331788"/>
              <a:gd name="connsiteY113" fmla="*/ 61912 h 331788"/>
              <a:gd name="connsiteX114" fmla="*/ 204759 w 331788"/>
              <a:gd name="connsiteY114" fmla="*/ 38100 h 331788"/>
              <a:gd name="connsiteX115" fmla="*/ 316234 w 331788"/>
              <a:gd name="connsiteY115" fmla="*/ 38100 h 331788"/>
              <a:gd name="connsiteX116" fmla="*/ 331788 w 331788"/>
              <a:gd name="connsiteY116" fmla="*/ 53975 h 331788"/>
              <a:gd name="connsiteX117" fmla="*/ 316234 w 331788"/>
              <a:gd name="connsiteY117" fmla="*/ 69850 h 331788"/>
              <a:gd name="connsiteX118" fmla="*/ 235868 w 331788"/>
              <a:gd name="connsiteY118" fmla="*/ 69850 h 331788"/>
              <a:gd name="connsiteX119" fmla="*/ 190500 w 331788"/>
              <a:gd name="connsiteY119" fmla="*/ 48683 h 331788"/>
              <a:gd name="connsiteX120" fmla="*/ 204759 w 331788"/>
              <a:gd name="connsiteY120" fmla="*/ 38100 h 331788"/>
              <a:gd name="connsiteX121" fmla="*/ 204759 w 331788"/>
              <a:gd name="connsiteY121" fmla="*/ 0 h 331788"/>
              <a:gd name="connsiteX122" fmla="*/ 316234 w 331788"/>
              <a:gd name="connsiteY122" fmla="*/ 0 h 331788"/>
              <a:gd name="connsiteX123" fmla="*/ 331788 w 331788"/>
              <a:gd name="connsiteY123" fmla="*/ 15737 h 331788"/>
              <a:gd name="connsiteX124" fmla="*/ 316234 w 331788"/>
              <a:gd name="connsiteY124" fmla="*/ 30163 h 331788"/>
              <a:gd name="connsiteX125" fmla="*/ 204759 w 331788"/>
              <a:gd name="connsiteY125" fmla="*/ 30163 h 331788"/>
              <a:gd name="connsiteX126" fmla="*/ 190500 w 331788"/>
              <a:gd name="connsiteY126" fmla="*/ 15737 h 331788"/>
              <a:gd name="connsiteX127" fmla="*/ 204759 w 331788"/>
              <a:gd name="connsiteY12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1788" h="331788">
                <a:moveTo>
                  <a:pt x="15554" y="301625"/>
                </a:moveTo>
                <a:cubicBezTo>
                  <a:pt x="15554" y="301625"/>
                  <a:pt x="15554" y="301625"/>
                  <a:pt x="127029" y="301625"/>
                </a:cubicBezTo>
                <a:cubicBezTo>
                  <a:pt x="134807" y="301625"/>
                  <a:pt x="141288" y="308182"/>
                  <a:pt x="141288" y="316051"/>
                </a:cubicBezTo>
                <a:cubicBezTo>
                  <a:pt x="141288" y="325231"/>
                  <a:pt x="134807" y="331788"/>
                  <a:pt x="127029" y="331788"/>
                </a:cubicBezTo>
                <a:cubicBezTo>
                  <a:pt x="127029" y="331788"/>
                  <a:pt x="127029" y="331788"/>
                  <a:pt x="15554" y="331788"/>
                </a:cubicBezTo>
                <a:cubicBezTo>
                  <a:pt x="6481" y="331788"/>
                  <a:pt x="0" y="325231"/>
                  <a:pt x="0" y="316051"/>
                </a:cubicBezTo>
                <a:cubicBezTo>
                  <a:pt x="0" y="308182"/>
                  <a:pt x="6481" y="301625"/>
                  <a:pt x="15554" y="301625"/>
                </a:cubicBezTo>
                <a:close/>
                <a:moveTo>
                  <a:pt x="15554" y="263525"/>
                </a:moveTo>
                <a:cubicBezTo>
                  <a:pt x="15554" y="263525"/>
                  <a:pt x="15554" y="263525"/>
                  <a:pt x="95920" y="263525"/>
                </a:cubicBezTo>
                <a:cubicBezTo>
                  <a:pt x="108882" y="273579"/>
                  <a:pt x="124437" y="279863"/>
                  <a:pt x="141288" y="283634"/>
                </a:cubicBezTo>
                <a:cubicBezTo>
                  <a:pt x="138695" y="288661"/>
                  <a:pt x="133510" y="293688"/>
                  <a:pt x="127029" y="293688"/>
                </a:cubicBezTo>
                <a:cubicBezTo>
                  <a:pt x="127029" y="293688"/>
                  <a:pt x="127029" y="293688"/>
                  <a:pt x="15554" y="293688"/>
                </a:cubicBezTo>
                <a:cubicBezTo>
                  <a:pt x="6481" y="293688"/>
                  <a:pt x="0" y="286147"/>
                  <a:pt x="0" y="278607"/>
                </a:cubicBezTo>
                <a:cubicBezTo>
                  <a:pt x="0" y="271066"/>
                  <a:pt x="6481" y="263525"/>
                  <a:pt x="15554" y="263525"/>
                </a:cubicBezTo>
                <a:close/>
                <a:moveTo>
                  <a:pt x="270156" y="228600"/>
                </a:moveTo>
                <a:cubicBezTo>
                  <a:pt x="270156" y="228600"/>
                  <a:pt x="270156" y="228600"/>
                  <a:pt x="316380" y="228600"/>
                </a:cubicBezTo>
                <a:cubicBezTo>
                  <a:pt x="325368" y="228600"/>
                  <a:pt x="331788" y="235157"/>
                  <a:pt x="331788" y="244337"/>
                </a:cubicBezTo>
                <a:cubicBezTo>
                  <a:pt x="331788" y="252206"/>
                  <a:pt x="325368" y="258763"/>
                  <a:pt x="316380" y="258763"/>
                </a:cubicBezTo>
                <a:cubicBezTo>
                  <a:pt x="316380" y="258763"/>
                  <a:pt x="316380" y="258763"/>
                  <a:pt x="244475" y="258763"/>
                </a:cubicBezTo>
                <a:cubicBezTo>
                  <a:pt x="254747" y="250895"/>
                  <a:pt x="262451" y="240403"/>
                  <a:pt x="270156" y="228600"/>
                </a:cubicBezTo>
                <a:close/>
                <a:moveTo>
                  <a:pt x="15586" y="225425"/>
                </a:moveTo>
                <a:cubicBezTo>
                  <a:pt x="15586" y="225425"/>
                  <a:pt x="15586" y="225425"/>
                  <a:pt x="61046" y="225425"/>
                </a:cubicBezTo>
                <a:cubicBezTo>
                  <a:pt x="67541" y="237228"/>
                  <a:pt x="76633" y="247720"/>
                  <a:pt x="85725" y="255588"/>
                </a:cubicBezTo>
                <a:cubicBezTo>
                  <a:pt x="85725" y="255588"/>
                  <a:pt x="85725" y="255588"/>
                  <a:pt x="15586" y="255588"/>
                </a:cubicBezTo>
                <a:cubicBezTo>
                  <a:pt x="6494" y="255588"/>
                  <a:pt x="0" y="249031"/>
                  <a:pt x="0" y="241162"/>
                </a:cubicBezTo>
                <a:cubicBezTo>
                  <a:pt x="0" y="231982"/>
                  <a:pt x="6494" y="225425"/>
                  <a:pt x="15586" y="225425"/>
                </a:cubicBezTo>
                <a:close/>
                <a:moveTo>
                  <a:pt x="283493" y="190500"/>
                </a:moveTo>
                <a:cubicBezTo>
                  <a:pt x="283493" y="190500"/>
                  <a:pt x="283493" y="190500"/>
                  <a:pt x="316125" y="190500"/>
                </a:cubicBezTo>
                <a:cubicBezTo>
                  <a:pt x="325262" y="190500"/>
                  <a:pt x="331788" y="197057"/>
                  <a:pt x="331788" y="204926"/>
                </a:cubicBezTo>
                <a:cubicBezTo>
                  <a:pt x="331788" y="214106"/>
                  <a:pt x="325262" y="220663"/>
                  <a:pt x="316125" y="220663"/>
                </a:cubicBezTo>
                <a:cubicBezTo>
                  <a:pt x="316125" y="220663"/>
                  <a:pt x="316125" y="220663"/>
                  <a:pt x="273050" y="220663"/>
                </a:cubicBezTo>
                <a:cubicBezTo>
                  <a:pt x="278271" y="211483"/>
                  <a:pt x="282187" y="200992"/>
                  <a:pt x="283493" y="190500"/>
                </a:cubicBezTo>
                <a:close/>
                <a:moveTo>
                  <a:pt x="15586" y="188912"/>
                </a:moveTo>
                <a:cubicBezTo>
                  <a:pt x="15586" y="188912"/>
                  <a:pt x="15586" y="188912"/>
                  <a:pt x="46759" y="188912"/>
                </a:cubicBezTo>
                <a:cubicBezTo>
                  <a:pt x="49357" y="198851"/>
                  <a:pt x="53253" y="208790"/>
                  <a:pt x="57150" y="217487"/>
                </a:cubicBezTo>
                <a:cubicBezTo>
                  <a:pt x="57150" y="217487"/>
                  <a:pt x="57150" y="217487"/>
                  <a:pt x="15586" y="217487"/>
                </a:cubicBezTo>
                <a:cubicBezTo>
                  <a:pt x="6494" y="217487"/>
                  <a:pt x="0" y="211275"/>
                  <a:pt x="0" y="202578"/>
                </a:cubicBezTo>
                <a:cubicBezTo>
                  <a:pt x="0" y="195124"/>
                  <a:pt x="6494" y="188912"/>
                  <a:pt x="15586" y="188912"/>
                </a:cubicBezTo>
                <a:close/>
                <a:moveTo>
                  <a:pt x="169863" y="174625"/>
                </a:moveTo>
                <a:cubicBezTo>
                  <a:pt x="169863" y="174625"/>
                  <a:pt x="169863" y="174625"/>
                  <a:pt x="169863" y="201613"/>
                </a:cubicBezTo>
                <a:cubicBezTo>
                  <a:pt x="179266" y="201613"/>
                  <a:pt x="187326" y="197758"/>
                  <a:pt x="187326" y="188762"/>
                </a:cubicBezTo>
                <a:cubicBezTo>
                  <a:pt x="187326" y="178481"/>
                  <a:pt x="177923" y="175910"/>
                  <a:pt x="169863" y="174625"/>
                </a:cubicBezTo>
                <a:close/>
                <a:moveTo>
                  <a:pt x="285750" y="152400"/>
                </a:moveTo>
                <a:cubicBezTo>
                  <a:pt x="285750" y="152400"/>
                  <a:pt x="285750" y="152400"/>
                  <a:pt x="316442" y="152400"/>
                </a:cubicBezTo>
                <a:cubicBezTo>
                  <a:pt x="325394" y="152400"/>
                  <a:pt x="331788" y="159941"/>
                  <a:pt x="331788" y="167481"/>
                </a:cubicBezTo>
                <a:cubicBezTo>
                  <a:pt x="331788" y="175022"/>
                  <a:pt x="325394" y="182563"/>
                  <a:pt x="316442" y="182563"/>
                </a:cubicBezTo>
                <a:cubicBezTo>
                  <a:pt x="316442" y="182563"/>
                  <a:pt x="316442" y="182563"/>
                  <a:pt x="285750" y="182563"/>
                </a:cubicBezTo>
                <a:cubicBezTo>
                  <a:pt x="287029" y="176279"/>
                  <a:pt x="287029" y="171252"/>
                  <a:pt x="287029" y="166225"/>
                </a:cubicBezTo>
                <a:cubicBezTo>
                  <a:pt x="287029" y="161197"/>
                  <a:pt x="287029" y="157427"/>
                  <a:pt x="285750" y="152400"/>
                </a:cubicBezTo>
                <a:close/>
                <a:moveTo>
                  <a:pt x="15875" y="149225"/>
                </a:moveTo>
                <a:cubicBezTo>
                  <a:pt x="15875" y="149225"/>
                  <a:pt x="15875" y="149225"/>
                  <a:pt x="47625" y="149225"/>
                </a:cubicBezTo>
                <a:cubicBezTo>
                  <a:pt x="46302" y="155839"/>
                  <a:pt x="46302" y="161131"/>
                  <a:pt x="46302" y="166423"/>
                </a:cubicBezTo>
                <a:cubicBezTo>
                  <a:pt x="46302" y="171714"/>
                  <a:pt x="46302" y="175683"/>
                  <a:pt x="47625" y="180975"/>
                </a:cubicBezTo>
                <a:cubicBezTo>
                  <a:pt x="47625" y="180975"/>
                  <a:pt x="47625" y="180975"/>
                  <a:pt x="15875" y="180975"/>
                </a:cubicBezTo>
                <a:cubicBezTo>
                  <a:pt x="6614" y="180975"/>
                  <a:pt x="0" y="173037"/>
                  <a:pt x="0" y="165100"/>
                </a:cubicBezTo>
                <a:cubicBezTo>
                  <a:pt x="0" y="157162"/>
                  <a:pt x="6614" y="149225"/>
                  <a:pt x="15875" y="149225"/>
                </a:cubicBezTo>
                <a:close/>
                <a:moveTo>
                  <a:pt x="161925" y="130175"/>
                </a:moveTo>
                <a:cubicBezTo>
                  <a:pt x="152664" y="130175"/>
                  <a:pt x="146050" y="135188"/>
                  <a:pt x="146050" y="141455"/>
                </a:cubicBezTo>
                <a:cubicBezTo>
                  <a:pt x="146050" y="147721"/>
                  <a:pt x="151341" y="151481"/>
                  <a:pt x="161925" y="153988"/>
                </a:cubicBezTo>
                <a:close/>
                <a:moveTo>
                  <a:pt x="274638" y="114300"/>
                </a:moveTo>
                <a:cubicBezTo>
                  <a:pt x="274638" y="114300"/>
                  <a:pt x="274638" y="114300"/>
                  <a:pt x="316202" y="114300"/>
                </a:cubicBezTo>
                <a:cubicBezTo>
                  <a:pt x="325294" y="114300"/>
                  <a:pt x="331788" y="120857"/>
                  <a:pt x="331788" y="130037"/>
                </a:cubicBezTo>
                <a:cubicBezTo>
                  <a:pt x="331788" y="137906"/>
                  <a:pt x="325294" y="144463"/>
                  <a:pt x="316202" y="144463"/>
                </a:cubicBezTo>
                <a:cubicBezTo>
                  <a:pt x="316202" y="144463"/>
                  <a:pt x="316202" y="144463"/>
                  <a:pt x="283730" y="144463"/>
                </a:cubicBezTo>
                <a:cubicBezTo>
                  <a:pt x="282431" y="133971"/>
                  <a:pt x="278535" y="123480"/>
                  <a:pt x="274638" y="114300"/>
                </a:cubicBezTo>
                <a:close/>
                <a:moveTo>
                  <a:pt x="15663" y="111125"/>
                </a:moveTo>
                <a:cubicBezTo>
                  <a:pt x="15663" y="111125"/>
                  <a:pt x="15663" y="111125"/>
                  <a:pt x="58738" y="111125"/>
                </a:cubicBezTo>
                <a:cubicBezTo>
                  <a:pt x="53517" y="120305"/>
                  <a:pt x="49601" y="130796"/>
                  <a:pt x="48295" y="141288"/>
                </a:cubicBezTo>
                <a:cubicBezTo>
                  <a:pt x="48295" y="141288"/>
                  <a:pt x="48295" y="141288"/>
                  <a:pt x="15663" y="141288"/>
                </a:cubicBezTo>
                <a:cubicBezTo>
                  <a:pt x="6526" y="141288"/>
                  <a:pt x="0" y="134731"/>
                  <a:pt x="0" y="126862"/>
                </a:cubicBezTo>
                <a:cubicBezTo>
                  <a:pt x="0" y="117682"/>
                  <a:pt x="6526" y="111125"/>
                  <a:pt x="15663" y="111125"/>
                </a:cubicBezTo>
                <a:close/>
                <a:moveTo>
                  <a:pt x="165894" y="104775"/>
                </a:moveTo>
                <a:cubicBezTo>
                  <a:pt x="168487" y="104775"/>
                  <a:pt x="169783" y="107355"/>
                  <a:pt x="169783" y="109934"/>
                </a:cubicBezTo>
                <a:cubicBezTo>
                  <a:pt x="169783" y="109934"/>
                  <a:pt x="169783" y="109934"/>
                  <a:pt x="169783" y="116383"/>
                </a:cubicBezTo>
                <a:cubicBezTo>
                  <a:pt x="181452" y="116383"/>
                  <a:pt x="203492" y="124123"/>
                  <a:pt x="203492" y="137021"/>
                </a:cubicBezTo>
                <a:cubicBezTo>
                  <a:pt x="203492" y="142180"/>
                  <a:pt x="198306" y="146050"/>
                  <a:pt x="194417" y="146050"/>
                </a:cubicBezTo>
                <a:cubicBezTo>
                  <a:pt x="185341" y="146050"/>
                  <a:pt x="185341" y="130572"/>
                  <a:pt x="169783" y="130572"/>
                </a:cubicBezTo>
                <a:cubicBezTo>
                  <a:pt x="169783" y="130572"/>
                  <a:pt x="169783" y="130572"/>
                  <a:pt x="169783" y="156369"/>
                </a:cubicBezTo>
                <a:cubicBezTo>
                  <a:pt x="187934" y="160238"/>
                  <a:pt x="204788" y="165398"/>
                  <a:pt x="204788" y="187325"/>
                </a:cubicBezTo>
                <a:cubicBezTo>
                  <a:pt x="204788" y="205383"/>
                  <a:pt x="190527" y="214412"/>
                  <a:pt x="169783" y="215702"/>
                </a:cubicBezTo>
                <a:cubicBezTo>
                  <a:pt x="169783" y="215702"/>
                  <a:pt x="169783" y="215702"/>
                  <a:pt x="169783" y="223441"/>
                </a:cubicBezTo>
                <a:cubicBezTo>
                  <a:pt x="169783" y="226020"/>
                  <a:pt x="168487" y="228600"/>
                  <a:pt x="165894" y="228600"/>
                </a:cubicBezTo>
                <a:cubicBezTo>
                  <a:pt x="163301" y="228600"/>
                  <a:pt x="162004" y="226020"/>
                  <a:pt x="162004" y="223441"/>
                </a:cubicBezTo>
                <a:cubicBezTo>
                  <a:pt x="162004" y="223441"/>
                  <a:pt x="162004" y="223441"/>
                  <a:pt x="162004" y="215702"/>
                </a:cubicBezTo>
                <a:cubicBezTo>
                  <a:pt x="138668" y="214412"/>
                  <a:pt x="127000" y="201513"/>
                  <a:pt x="127000" y="189905"/>
                </a:cubicBezTo>
                <a:cubicBezTo>
                  <a:pt x="127000" y="184745"/>
                  <a:pt x="130889" y="182166"/>
                  <a:pt x="136075" y="182166"/>
                </a:cubicBezTo>
                <a:cubicBezTo>
                  <a:pt x="151633" y="182166"/>
                  <a:pt x="138668" y="200224"/>
                  <a:pt x="162004" y="201513"/>
                </a:cubicBezTo>
                <a:cubicBezTo>
                  <a:pt x="162004" y="201513"/>
                  <a:pt x="162004" y="201513"/>
                  <a:pt x="162004" y="173137"/>
                </a:cubicBezTo>
                <a:cubicBezTo>
                  <a:pt x="141261" y="169267"/>
                  <a:pt x="129593" y="160238"/>
                  <a:pt x="129593" y="144760"/>
                </a:cubicBezTo>
                <a:cubicBezTo>
                  <a:pt x="129593" y="126702"/>
                  <a:pt x="145150" y="117673"/>
                  <a:pt x="162004" y="116383"/>
                </a:cubicBezTo>
                <a:cubicBezTo>
                  <a:pt x="162004" y="116383"/>
                  <a:pt x="162004" y="116383"/>
                  <a:pt x="162004" y="109934"/>
                </a:cubicBezTo>
                <a:cubicBezTo>
                  <a:pt x="162004" y="107355"/>
                  <a:pt x="163301" y="104775"/>
                  <a:pt x="165894" y="104775"/>
                </a:cubicBezTo>
                <a:close/>
                <a:moveTo>
                  <a:pt x="165895" y="90487"/>
                </a:moveTo>
                <a:cubicBezTo>
                  <a:pt x="124249" y="90487"/>
                  <a:pt x="90488" y="124248"/>
                  <a:pt x="90488" y="165894"/>
                </a:cubicBezTo>
                <a:cubicBezTo>
                  <a:pt x="90488" y="207540"/>
                  <a:pt x="124249" y="241301"/>
                  <a:pt x="165895" y="241301"/>
                </a:cubicBezTo>
                <a:cubicBezTo>
                  <a:pt x="207541" y="241301"/>
                  <a:pt x="241302" y="207540"/>
                  <a:pt x="241302" y="165894"/>
                </a:cubicBezTo>
                <a:cubicBezTo>
                  <a:pt x="241302" y="124248"/>
                  <a:pt x="207541" y="90487"/>
                  <a:pt x="165895" y="90487"/>
                </a:cubicBezTo>
                <a:close/>
                <a:moveTo>
                  <a:pt x="246063" y="76200"/>
                </a:moveTo>
                <a:cubicBezTo>
                  <a:pt x="246063" y="76200"/>
                  <a:pt x="246063" y="76200"/>
                  <a:pt x="316202" y="76200"/>
                </a:cubicBezTo>
                <a:cubicBezTo>
                  <a:pt x="325294" y="76200"/>
                  <a:pt x="331788" y="82757"/>
                  <a:pt x="331788" y="90626"/>
                </a:cubicBezTo>
                <a:cubicBezTo>
                  <a:pt x="331788" y="99806"/>
                  <a:pt x="325294" y="106363"/>
                  <a:pt x="316202" y="106363"/>
                </a:cubicBezTo>
                <a:cubicBezTo>
                  <a:pt x="316202" y="106363"/>
                  <a:pt x="316202" y="106363"/>
                  <a:pt x="270742" y="106363"/>
                </a:cubicBezTo>
                <a:cubicBezTo>
                  <a:pt x="264247" y="94560"/>
                  <a:pt x="255155" y="84068"/>
                  <a:pt x="246063" y="76200"/>
                </a:cubicBezTo>
                <a:close/>
                <a:moveTo>
                  <a:pt x="15688" y="74612"/>
                </a:moveTo>
                <a:cubicBezTo>
                  <a:pt x="15688" y="74612"/>
                  <a:pt x="15688" y="74612"/>
                  <a:pt x="88900" y="74612"/>
                </a:cubicBezTo>
                <a:cubicBezTo>
                  <a:pt x="78441" y="82480"/>
                  <a:pt x="70597" y="92972"/>
                  <a:pt x="62753" y="104775"/>
                </a:cubicBezTo>
                <a:cubicBezTo>
                  <a:pt x="62753" y="104775"/>
                  <a:pt x="62753" y="104775"/>
                  <a:pt x="15688" y="104775"/>
                </a:cubicBezTo>
                <a:cubicBezTo>
                  <a:pt x="6537" y="104775"/>
                  <a:pt x="0" y="98218"/>
                  <a:pt x="0" y="89038"/>
                </a:cubicBezTo>
                <a:cubicBezTo>
                  <a:pt x="0" y="81169"/>
                  <a:pt x="6537" y="74612"/>
                  <a:pt x="15688" y="74612"/>
                </a:cubicBezTo>
                <a:close/>
                <a:moveTo>
                  <a:pt x="166688" y="61912"/>
                </a:moveTo>
                <a:cubicBezTo>
                  <a:pt x="224554" y="61912"/>
                  <a:pt x="271463" y="108821"/>
                  <a:pt x="271463" y="166687"/>
                </a:cubicBezTo>
                <a:cubicBezTo>
                  <a:pt x="271463" y="224553"/>
                  <a:pt x="224554" y="271462"/>
                  <a:pt x="166688" y="271462"/>
                </a:cubicBezTo>
                <a:cubicBezTo>
                  <a:pt x="108822" y="271462"/>
                  <a:pt x="61913" y="224553"/>
                  <a:pt x="61913" y="166687"/>
                </a:cubicBezTo>
                <a:cubicBezTo>
                  <a:pt x="61913" y="108821"/>
                  <a:pt x="108822" y="61912"/>
                  <a:pt x="166688" y="61912"/>
                </a:cubicBezTo>
                <a:close/>
                <a:moveTo>
                  <a:pt x="204759" y="38100"/>
                </a:moveTo>
                <a:cubicBezTo>
                  <a:pt x="204759" y="38100"/>
                  <a:pt x="204759" y="38100"/>
                  <a:pt x="316234" y="38100"/>
                </a:cubicBezTo>
                <a:cubicBezTo>
                  <a:pt x="325307" y="38100"/>
                  <a:pt x="331788" y="46037"/>
                  <a:pt x="331788" y="53975"/>
                </a:cubicBezTo>
                <a:cubicBezTo>
                  <a:pt x="331788" y="61912"/>
                  <a:pt x="325307" y="69850"/>
                  <a:pt x="316234" y="69850"/>
                </a:cubicBezTo>
                <a:cubicBezTo>
                  <a:pt x="316234" y="69850"/>
                  <a:pt x="316234" y="69850"/>
                  <a:pt x="235868" y="69850"/>
                </a:cubicBezTo>
                <a:cubicBezTo>
                  <a:pt x="222906" y="59267"/>
                  <a:pt x="207351" y="52652"/>
                  <a:pt x="190500" y="48683"/>
                </a:cubicBezTo>
                <a:cubicBezTo>
                  <a:pt x="193093" y="43392"/>
                  <a:pt x="198278" y="38100"/>
                  <a:pt x="204759" y="38100"/>
                </a:cubicBezTo>
                <a:close/>
                <a:moveTo>
                  <a:pt x="204759" y="0"/>
                </a:moveTo>
                <a:cubicBezTo>
                  <a:pt x="204759" y="0"/>
                  <a:pt x="204759" y="0"/>
                  <a:pt x="316234" y="0"/>
                </a:cubicBezTo>
                <a:cubicBezTo>
                  <a:pt x="325307" y="0"/>
                  <a:pt x="331788" y="6557"/>
                  <a:pt x="331788" y="15737"/>
                </a:cubicBezTo>
                <a:cubicBezTo>
                  <a:pt x="331788" y="23606"/>
                  <a:pt x="325307" y="30163"/>
                  <a:pt x="316234" y="30163"/>
                </a:cubicBezTo>
                <a:cubicBezTo>
                  <a:pt x="316234" y="30163"/>
                  <a:pt x="316234" y="30163"/>
                  <a:pt x="204759" y="30163"/>
                </a:cubicBezTo>
                <a:cubicBezTo>
                  <a:pt x="196981" y="30163"/>
                  <a:pt x="190500" y="23606"/>
                  <a:pt x="190500" y="15737"/>
                </a:cubicBezTo>
                <a:cubicBezTo>
                  <a:pt x="190500" y="6557"/>
                  <a:pt x="196981" y="0"/>
                  <a:pt x="2047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30"/>
          <p:cNvSpPr/>
          <p:nvPr/>
        </p:nvSpPr>
        <p:spPr>
          <a:xfrm>
            <a:off x="6432577" y="3414029"/>
            <a:ext cx="778411" cy="882476"/>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椭圆 31"/>
          <p:cNvSpPr/>
          <p:nvPr/>
        </p:nvSpPr>
        <p:spPr>
          <a:xfrm>
            <a:off x="8263492" y="2823260"/>
            <a:ext cx="884128" cy="1079786"/>
          </a:xfrm>
          <a:custGeom>
            <a:avLst/>
            <a:gdLst>
              <a:gd name="connsiteX0" fmla="*/ 257144 w 271667"/>
              <a:gd name="connsiteY0" fmla="*/ 19113 h 331787"/>
              <a:gd name="connsiteX1" fmla="*/ 267707 w 271667"/>
              <a:gd name="connsiteY1" fmla="*/ 24066 h 331787"/>
              <a:gd name="connsiteX2" fmla="*/ 267707 w 271667"/>
              <a:gd name="connsiteY2" fmla="*/ 46517 h 331787"/>
              <a:gd name="connsiteX3" fmla="*/ 199047 w 271667"/>
              <a:gd name="connsiteY3" fmla="*/ 115193 h 331787"/>
              <a:gd name="connsiteX4" fmla="*/ 188484 w 271667"/>
              <a:gd name="connsiteY4" fmla="*/ 144249 h 331787"/>
              <a:gd name="connsiteX5" fmla="*/ 188484 w 271667"/>
              <a:gd name="connsiteY5" fmla="*/ 331787 h 331787"/>
              <a:gd name="connsiteX6" fmla="*/ 146232 w 271667"/>
              <a:gd name="connsiteY6" fmla="*/ 331787 h 331787"/>
              <a:gd name="connsiteX7" fmla="*/ 146232 w 271667"/>
              <a:gd name="connsiteY7" fmla="*/ 207642 h 331787"/>
              <a:gd name="connsiteX8" fmla="*/ 126427 w 271667"/>
              <a:gd name="connsiteY8" fmla="*/ 207642 h 331787"/>
              <a:gd name="connsiteX9" fmla="*/ 126427 w 271667"/>
              <a:gd name="connsiteY9" fmla="*/ 331787 h 331787"/>
              <a:gd name="connsiteX10" fmla="*/ 84175 w 271667"/>
              <a:gd name="connsiteY10" fmla="*/ 331787 h 331787"/>
              <a:gd name="connsiteX11" fmla="*/ 84175 w 271667"/>
              <a:gd name="connsiteY11" fmla="*/ 144249 h 331787"/>
              <a:gd name="connsiteX12" fmla="*/ 73612 w 271667"/>
              <a:gd name="connsiteY12" fmla="*/ 113873 h 331787"/>
              <a:gd name="connsiteX13" fmla="*/ 4952 w 271667"/>
              <a:gd name="connsiteY13" fmla="*/ 45197 h 331787"/>
              <a:gd name="connsiteX14" fmla="*/ 4952 w 271667"/>
              <a:gd name="connsiteY14" fmla="*/ 24066 h 331787"/>
              <a:gd name="connsiteX15" fmla="*/ 26078 w 271667"/>
              <a:gd name="connsiteY15" fmla="*/ 25386 h 331787"/>
              <a:gd name="connsiteX16" fmla="*/ 76252 w 271667"/>
              <a:gd name="connsiteY16" fmla="*/ 74252 h 331787"/>
              <a:gd name="connsiteX17" fmla="*/ 92097 w 271667"/>
              <a:gd name="connsiteY17" fmla="*/ 82176 h 331787"/>
              <a:gd name="connsiteX18" fmla="*/ 128861 w 271667"/>
              <a:gd name="connsiteY18" fmla="*/ 82176 h 331787"/>
              <a:gd name="connsiteX19" fmla="*/ 135559 w 271667"/>
              <a:gd name="connsiteY19" fmla="*/ 82176 h 331787"/>
              <a:gd name="connsiteX20" fmla="*/ 136462 w 271667"/>
              <a:gd name="connsiteY20" fmla="*/ 82550 h 331787"/>
              <a:gd name="connsiteX21" fmla="*/ 137365 w 271667"/>
              <a:gd name="connsiteY21" fmla="*/ 82176 h 331787"/>
              <a:gd name="connsiteX22" fmla="*/ 150477 w 271667"/>
              <a:gd name="connsiteY22" fmla="*/ 82176 h 331787"/>
              <a:gd name="connsiteX23" fmla="*/ 179242 w 271667"/>
              <a:gd name="connsiteY23" fmla="*/ 82176 h 331787"/>
              <a:gd name="connsiteX24" fmla="*/ 199047 w 271667"/>
              <a:gd name="connsiteY24" fmla="*/ 74252 h 331787"/>
              <a:gd name="connsiteX25" fmla="*/ 246581 w 271667"/>
              <a:gd name="connsiteY25" fmla="*/ 24066 h 331787"/>
              <a:gd name="connsiteX26" fmla="*/ 257144 w 271667"/>
              <a:gd name="connsiteY26" fmla="*/ 19113 h 331787"/>
              <a:gd name="connsiteX27" fmla="*/ 136462 w 271667"/>
              <a:gd name="connsiteY27" fmla="*/ 0 h 331787"/>
              <a:gd name="connsiteX28" fmla="*/ 177737 w 271667"/>
              <a:gd name="connsiteY28" fmla="*/ 41275 h 331787"/>
              <a:gd name="connsiteX29" fmla="*/ 165648 w 271667"/>
              <a:gd name="connsiteY29" fmla="*/ 70461 h 331787"/>
              <a:gd name="connsiteX30" fmla="*/ 137365 w 271667"/>
              <a:gd name="connsiteY30" fmla="*/ 82176 h 331787"/>
              <a:gd name="connsiteX31" fmla="*/ 135559 w 271667"/>
              <a:gd name="connsiteY31" fmla="*/ 82176 h 331787"/>
              <a:gd name="connsiteX32" fmla="*/ 107276 w 271667"/>
              <a:gd name="connsiteY32" fmla="*/ 70461 h 331787"/>
              <a:gd name="connsiteX33" fmla="*/ 95187 w 271667"/>
              <a:gd name="connsiteY33" fmla="*/ 41275 h 331787"/>
              <a:gd name="connsiteX34" fmla="*/ 136462 w 271667"/>
              <a:gd name="connsiteY34"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667" h="331787">
                <a:moveTo>
                  <a:pt x="257144" y="19113"/>
                </a:moveTo>
                <a:cubicBezTo>
                  <a:pt x="260775" y="19113"/>
                  <a:pt x="264406" y="20764"/>
                  <a:pt x="267707" y="24066"/>
                </a:cubicBezTo>
                <a:cubicBezTo>
                  <a:pt x="272988" y="30669"/>
                  <a:pt x="272988" y="41235"/>
                  <a:pt x="267707" y="46517"/>
                </a:cubicBezTo>
                <a:cubicBezTo>
                  <a:pt x="267707" y="46517"/>
                  <a:pt x="267707" y="46517"/>
                  <a:pt x="199047" y="115193"/>
                </a:cubicBezTo>
                <a:cubicBezTo>
                  <a:pt x="199047" y="115193"/>
                  <a:pt x="188484" y="125759"/>
                  <a:pt x="188484" y="144249"/>
                </a:cubicBezTo>
                <a:cubicBezTo>
                  <a:pt x="188484" y="144249"/>
                  <a:pt x="188484" y="144249"/>
                  <a:pt x="188484" y="331787"/>
                </a:cubicBezTo>
                <a:cubicBezTo>
                  <a:pt x="188484" y="331787"/>
                  <a:pt x="188484" y="331787"/>
                  <a:pt x="146232" y="331787"/>
                </a:cubicBezTo>
                <a:cubicBezTo>
                  <a:pt x="146232" y="331787"/>
                  <a:pt x="146232" y="331787"/>
                  <a:pt x="146232" y="207642"/>
                </a:cubicBezTo>
                <a:cubicBezTo>
                  <a:pt x="146232" y="207642"/>
                  <a:pt x="146232" y="207642"/>
                  <a:pt x="126427" y="207642"/>
                </a:cubicBezTo>
                <a:cubicBezTo>
                  <a:pt x="126427" y="207642"/>
                  <a:pt x="126427" y="207642"/>
                  <a:pt x="126427" y="331787"/>
                </a:cubicBezTo>
                <a:cubicBezTo>
                  <a:pt x="126427" y="331787"/>
                  <a:pt x="126427" y="331787"/>
                  <a:pt x="84175" y="331787"/>
                </a:cubicBezTo>
                <a:cubicBezTo>
                  <a:pt x="84175" y="331787"/>
                  <a:pt x="84175" y="331787"/>
                  <a:pt x="84175" y="144249"/>
                </a:cubicBezTo>
                <a:cubicBezTo>
                  <a:pt x="84175" y="125759"/>
                  <a:pt x="73612" y="115193"/>
                  <a:pt x="73612" y="113873"/>
                </a:cubicBezTo>
                <a:cubicBezTo>
                  <a:pt x="73612" y="113873"/>
                  <a:pt x="73612" y="113873"/>
                  <a:pt x="4952" y="45197"/>
                </a:cubicBezTo>
                <a:cubicBezTo>
                  <a:pt x="-1650" y="41235"/>
                  <a:pt x="-1650" y="30669"/>
                  <a:pt x="4952" y="24066"/>
                </a:cubicBezTo>
                <a:cubicBezTo>
                  <a:pt x="11554" y="20104"/>
                  <a:pt x="22117" y="20104"/>
                  <a:pt x="26078" y="25386"/>
                </a:cubicBezTo>
                <a:cubicBezTo>
                  <a:pt x="26078" y="25386"/>
                  <a:pt x="26078" y="25386"/>
                  <a:pt x="76252" y="74252"/>
                </a:cubicBezTo>
                <a:cubicBezTo>
                  <a:pt x="80213" y="79535"/>
                  <a:pt x="86815" y="82176"/>
                  <a:pt x="92097" y="82176"/>
                </a:cubicBezTo>
                <a:cubicBezTo>
                  <a:pt x="92097" y="82176"/>
                  <a:pt x="92097" y="82176"/>
                  <a:pt x="128861" y="82176"/>
                </a:cubicBezTo>
                <a:lnTo>
                  <a:pt x="135559" y="82176"/>
                </a:lnTo>
                <a:lnTo>
                  <a:pt x="136462" y="82550"/>
                </a:lnTo>
                <a:lnTo>
                  <a:pt x="137365" y="82176"/>
                </a:lnTo>
                <a:lnTo>
                  <a:pt x="150477" y="82176"/>
                </a:lnTo>
                <a:cubicBezTo>
                  <a:pt x="158817" y="82176"/>
                  <a:pt x="168349" y="82176"/>
                  <a:pt x="179242" y="82176"/>
                </a:cubicBezTo>
                <a:cubicBezTo>
                  <a:pt x="185843" y="82176"/>
                  <a:pt x="192445" y="79535"/>
                  <a:pt x="199047" y="74252"/>
                </a:cubicBezTo>
                <a:cubicBezTo>
                  <a:pt x="199047" y="74252"/>
                  <a:pt x="199047" y="74252"/>
                  <a:pt x="246581" y="24066"/>
                </a:cubicBezTo>
                <a:cubicBezTo>
                  <a:pt x="249882" y="20764"/>
                  <a:pt x="253513" y="19113"/>
                  <a:pt x="257144" y="19113"/>
                </a:cubicBezTo>
                <a:close/>
                <a:moveTo>
                  <a:pt x="136462" y="0"/>
                </a:moveTo>
                <a:cubicBezTo>
                  <a:pt x="159258" y="0"/>
                  <a:pt x="177737" y="18479"/>
                  <a:pt x="177737" y="41275"/>
                </a:cubicBezTo>
                <a:cubicBezTo>
                  <a:pt x="177737" y="52673"/>
                  <a:pt x="173118" y="62992"/>
                  <a:pt x="165648" y="70461"/>
                </a:cubicBezTo>
                <a:lnTo>
                  <a:pt x="137365" y="82176"/>
                </a:lnTo>
                <a:lnTo>
                  <a:pt x="135559" y="82176"/>
                </a:lnTo>
                <a:lnTo>
                  <a:pt x="107276" y="70461"/>
                </a:lnTo>
                <a:cubicBezTo>
                  <a:pt x="99807" y="62992"/>
                  <a:pt x="95187" y="52673"/>
                  <a:pt x="95187" y="41275"/>
                </a:cubicBezTo>
                <a:cubicBezTo>
                  <a:pt x="95187" y="18479"/>
                  <a:pt x="113666" y="0"/>
                  <a:pt x="1364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284425704"/>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1550"/>
                            </p:stCondLst>
                            <p:childTnLst>
                              <p:par>
                                <p:cTn id="42" presetID="2" presetClass="entr" presetSubtype="8"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Freeform 10"/>
          <p:cNvSpPr/>
          <p:nvPr/>
        </p:nvSpPr>
        <p:spPr bwMode="auto">
          <a:xfrm>
            <a:off x="916100" y="1853184"/>
            <a:ext cx="842853" cy="1684119"/>
          </a:xfrm>
          <a:custGeom>
            <a:avLst/>
            <a:gdLst>
              <a:gd name="T0" fmla="*/ 1191 w 1191"/>
              <a:gd name="T1" fmla="*/ 2372 h 2372"/>
              <a:gd name="T2" fmla="*/ 0 w 1191"/>
              <a:gd name="T3" fmla="*/ 2372 h 2372"/>
              <a:gd name="T4" fmla="*/ 0 w 1191"/>
              <a:gd name="T5" fmla="*/ 0 h 2372"/>
            </a:gdLst>
            <a:ahLst/>
            <a:cxnLst>
              <a:cxn ang="0">
                <a:pos x="T0" y="T1"/>
              </a:cxn>
              <a:cxn ang="0">
                <a:pos x="T2" y="T3"/>
              </a:cxn>
              <a:cxn ang="0">
                <a:pos x="T4" y="T5"/>
              </a:cxn>
            </a:cxnLst>
            <a:rect l="0" t="0" r="r" b="b"/>
            <a:pathLst>
              <a:path w="1191" h="2372">
                <a:moveTo>
                  <a:pt x="1191" y="2372"/>
                </a:moveTo>
                <a:lnTo>
                  <a:pt x="0" y="2372"/>
                </a:lnTo>
                <a:lnTo>
                  <a:pt x="0" y="0"/>
                </a:lnTo>
              </a:path>
            </a:pathLst>
          </a:custGeom>
          <a:noFill/>
          <a:ln w="12700" cap="flat">
            <a:solidFill>
              <a:srgbClr val="26484A"/>
            </a:solidFill>
            <a:prstDash val="dash"/>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lstStyle/>
          <a:p>
            <a:endParaRPr lang="zh-CN" altLang="en-US">
              <a:solidFill>
                <a:schemeClr val="bg1"/>
              </a:solidFill>
            </a:endParaRPr>
          </a:p>
        </p:txBody>
      </p:sp>
      <p:sp>
        <p:nvSpPr>
          <p:cNvPr id="6" name="Freeform 11"/>
          <p:cNvSpPr/>
          <p:nvPr/>
        </p:nvSpPr>
        <p:spPr bwMode="auto">
          <a:xfrm>
            <a:off x="4609732" y="1853184"/>
            <a:ext cx="493649" cy="1684119"/>
          </a:xfrm>
          <a:custGeom>
            <a:avLst/>
            <a:gdLst>
              <a:gd name="T0" fmla="*/ 697 w 697"/>
              <a:gd name="T1" fmla="*/ 2372 h 2372"/>
              <a:gd name="T2" fmla="*/ 0 w 697"/>
              <a:gd name="T3" fmla="*/ 2372 h 2372"/>
              <a:gd name="T4" fmla="*/ 0 w 697"/>
              <a:gd name="T5" fmla="*/ 0 h 2372"/>
            </a:gdLst>
            <a:ahLst/>
            <a:cxnLst>
              <a:cxn ang="0">
                <a:pos x="T0" y="T1"/>
              </a:cxn>
              <a:cxn ang="0">
                <a:pos x="T2" y="T3"/>
              </a:cxn>
              <a:cxn ang="0">
                <a:pos x="T4" y="T5"/>
              </a:cxn>
            </a:cxnLst>
            <a:rect l="0" t="0" r="r" b="b"/>
            <a:pathLst>
              <a:path w="697" h="2372">
                <a:moveTo>
                  <a:pt x="697" y="2372"/>
                </a:moveTo>
                <a:lnTo>
                  <a:pt x="0" y="2372"/>
                </a:lnTo>
                <a:lnTo>
                  <a:pt x="0" y="0"/>
                </a:lnTo>
              </a:path>
            </a:pathLst>
          </a:custGeom>
          <a:noFill/>
          <a:ln w="9525" cap="flat">
            <a:solidFill>
              <a:srgbClr val="26484A"/>
            </a:solidFill>
            <a:prstDash val="dash"/>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lstStyle/>
          <a:p>
            <a:endParaRPr lang="zh-CN" altLang="en-US">
              <a:solidFill>
                <a:schemeClr val="bg1"/>
              </a:solidFill>
            </a:endParaRPr>
          </a:p>
        </p:txBody>
      </p:sp>
      <p:sp>
        <p:nvSpPr>
          <p:cNvPr id="7" name="Freeform 12"/>
          <p:cNvSpPr/>
          <p:nvPr/>
        </p:nvSpPr>
        <p:spPr bwMode="auto">
          <a:xfrm>
            <a:off x="7928762" y="1853184"/>
            <a:ext cx="523807" cy="1684119"/>
          </a:xfrm>
          <a:custGeom>
            <a:avLst/>
            <a:gdLst>
              <a:gd name="T0" fmla="*/ 741 w 741"/>
              <a:gd name="T1" fmla="*/ 2372 h 2372"/>
              <a:gd name="T2" fmla="*/ 0 w 741"/>
              <a:gd name="T3" fmla="*/ 2372 h 2372"/>
              <a:gd name="T4" fmla="*/ 0 w 741"/>
              <a:gd name="T5" fmla="*/ 0 h 2372"/>
            </a:gdLst>
            <a:ahLst/>
            <a:cxnLst>
              <a:cxn ang="0">
                <a:pos x="T0" y="T1"/>
              </a:cxn>
              <a:cxn ang="0">
                <a:pos x="T2" y="T3"/>
              </a:cxn>
              <a:cxn ang="0">
                <a:pos x="T4" y="T5"/>
              </a:cxn>
            </a:cxnLst>
            <a:rect l="0" t="0" r="r" b="b"/>
            <a:pathLst>
              <a:path w="741" h="2372">
                <a:moveTo>
                  <a:pt x="741" y="2372"/>
                </a:moveTo>
                <a:lnTo>
                  <a:pt x="0" y="2372"/>
                </a:lnTo>
                <a:lnTo>
                  <a:pt x="0" y="0"/>
                </a:lnTo>
              </a:path>
            </a:pathLst>
          </a:custGeom>
          <a:noFill/>
          <a:ln w="9525" cap="flat">
            <a:solidFill>
              <a:srgbClr val="26484A"/>
            </a:solidFill>
            <a:prstDash val="dash"/>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lstStyle/>
          <a:p>
            <a:endParaRPr lang="zh-CN" altLang="en-US">
              <a:solidFill>
                <a:schemeClr val="bg1"/>
              </a:solidFill>
            </a:endParaRPr>
          </a:p>
        </p:txBody>
      </p:sp>
      <p:sp>
        <p:nvSpPr>
          <p:cNvPr id="8" name="Freeform 13"/>
          <p:cNvSpPr/>
          <p:nvPr/>
        </p:nvSpPr>
        <p:spPr bwMode="auto">
          <a:xfrm>
            <a:off x="2887518" y="4507138"/>
            <a:ext cx="599997" cy="1652373"/>
          </a:xfrm>
          <a:custGeom>
            <a:avLst/>
            <a:gdLst>
              <a:gd name="T0" fmla="*/ 847 w 847"/>
              <a:gd name="T1" fmla="*/ 0 h 2329"/>
              <a:gd name="T2" fmla="*/ 0 w 847"/>
              <a:gd name="T3" fmla="*/ 0 h 2329"/>
              <a:gd name="T4" fmla="*/ 0 w 847"/>
              <a:gd name="T5" fmla="*/ 2329 h 2329"/>
            </a:gdLst>
            <a:ahLst/>
            <a:cxnLst>
              <a:cxn ang="0">
                <a:pos x="T0" y="T1"/>
              </a:cxn>
              <a:cxn ang="0">
                <a:pos x="T2" y="T3"/>
              </a:cxn>
              <a:cxn ang="0">
                <a:pos x="T4" y="T5"/>
              </a:cxn>
            </a:cxnLst>
            <a:rect l="0" t="0" r="r" b="b"/>
            <a:pathLst>
              <a:path w="847" h="2329">
                <a:moveTo>
                  <a:pt x="847" y="0"/>
                </a:moveTo>
                <a:lnTo>
                  <a:pt x="0" y="0"/>
                </a:lnTo>
                <a:lnTo>
                  <a:pt x="0" y="2329"/>
                </a:lnTo>
              </a:path>
            </a:pathLst>
          </a:custGeom>
          <a:noFill/>
          <a:ln w="9525" cap="flat">
            <a:solidFill>
              <a:srgbClr val="26484A"/>
            </a:solidFill>
            <a:prstDash val="dash"/>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lstStyle/>
          <a:p>
            <a:endParaRPr lang="zh-CN" altLang="en-US">
              <a:solidFill>
                <a:schemeClr val="bg1"/>
              </a:solidFill>
            </a:endParaRPr>
          </a:p>
        </p:txBody>
      </p:sp>
      <p:sp>
        <p:nvSpPr>
          <p:cNvPr id="9" name="Freeform 14"/>
          <p:cNvSpPr/>
          <p:nvPr/>
        </p:nvSpPr>
        <p:spPr bwMode="auto">
          <a:xfrm>
            <a:off x="6344643" y="4507138"/>
            <a:ext cx="455554" cy="1652373"/>
          </a:xfrm>
          <a:custGeom>
            <a:avLst/>
            <a:gdLst>
              <a:gd name="T0" fmla="*/ 644 w 644"/>
              <a:gd name="T1" fmla="*/ 0 h 2329"/>
              <a:gd name="T2" fmla="*/ 0 w 644"/>
              <a:gd name="T3" fmla="*/ 0 h 2329"/>
              <a:gd name="T4" fmla="*/ 0 w 644"/>
              <a:gd name="T5" fmla="*/ 2329 h 2329"/>
            </a:gdLst>
            <a:ahLst/>
            <a:cxnLst>
              <a:cxn ang="0">
                <a:pos x="T0" y="T1"/>
              </a:cxn>
              <a:cxn ang="0">
                <a:pos x="T2" y="T3"/>
              </a:cxn>
              <a:cxn ang="0">
                <a:pos x="T4" y="T5"/>
              </a:cxn>
            </a:cxnLst>
            <a:rect l="0" t="0" r="r" b="b"/>
            <a:pathLst>
              <a:path w="644" h="2329">
                <a:moveTo>
                  <a:pt x="644" y="0"/>
                </a:moveTo>
                <a:lnTo>
                  <a:pt x="0" y="0"/>
                </a:lnTo>
                <a:lnTo>
                  <a:pt x="0" y="2329"/>
                </a:lnTo>
              </a:path>
            </a:pathLst>
          </a:custGeom>
          <a:noFill/>
          <a:ln w="9525" cap="flat">
            <a:solidFill>
              <a:srgbClr val="26484A"/>
            </a:solidFill>
            <a:prstDash val="dash"/>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lstStyle/>
          <a:p>
            <a:endParaRPr lang="zh-CN" altLang="en-US">
              <a:solidFill>
                <a:schemeClr val="bg1"/>
              </a:solidFill>
            </a:endParaRPr>
          </a:p>
        </p:txBody>
      </p:sp>
      <p:grpSp>
        <p:nvGrpSpPr>
          <p:cNvPr id="10" name="组合 9"/>
          <p:cNvGrpSpPr/>
          <p:nvPr/>
        </p:nvGrpSpPr>
        <p:grpSpPr>
          <a:xfrm>
            <a:off x="946258" y="1769582"/>
            <a:ext cx="3142089" cy="1256485"/>
            <a:chOff x="1766391" y="1769582"/>
            <a:chExt cx="3142089" cy="1256485"/>
          </a:xfrm>
        </p:grpSpPr>
        <p:sp>
          <p:nvSpPr>
            <p:cNvPr id="11" name="矩形 10"/>
            <p:cNvSpPr/>
            <p:nvPr/>
          </p:nvSpPr>
          <p:spPr>
            <a:xfrm>
              <a:off x="1766391" y="2093504"/>
              <a:ext cx="3142089" cy="932563"/>
            </a:xfrm>
            <a:prstGeom prst="rect">
              <a:avLst/>
            </a:prstGeom>
            <a:noFill/>
          </p:spPr>
          <p:txBody>
            <a:bodyPr wrap="square" rtlCol="0">
              <a:spAutoFit/>
            </a:body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2" name="矩形 11"/>
            <p:cNvSpPr/>
            <p:nvPr/>
          </p:nvSpPr>
          <p:spPr>
            <a:xfrm>
              <a:off x="1774016" y="1769582"/>
              <a:ext cx="1114408" cy="369332"/>
            </a:xfrm>
            <a:prstGeom prst="rect">
              <a:avLst/>
            </a:prstGeom>
          </p:spPr>
          <p:txBody>
            <a:bodyPr wrap="none">
              <a:spAutoFit/>
            </a:bodyPr>
            <a:lstStyle/>
            <a:p>
              <a:r>
                <a:rPr lang="zh-CN" altLang="en-US" b="1" dirty="0" smtClean="0">
                  <a:solidFill>
                    <a:srgbClr val="26484A"/>
                  </a:solidFill>
                  <a:latin typeface="迷你简菱心" panose="02010609000101010101" pitchFamily="49" charset="-122"/>
                  <a:ea typeface="迷你简菱心" panose="02010609000101010101" pitchFamily="49" charset="-122"/>
                </a:rPr>
                <a:t>添加标题</a:t>
              </a:r>
              <a:endParaRPr lang="zh-CN" altLang="en-US" b="1" dirty="0">
                <a:solidFill>
                  <a:srgbClr val="26484A"/>
                </a:solidFill>
                <a:latin typeface="迷你简菱心" panose="02010609000101010101" pitchFamily="49" charset="-122"/>
                <a:ea typeface="迷你简菱心" panose="02010609000101010101" pitchFamily="49" charset="-122"/>
              </a:endParaRPr>
            </a:p>
          </p:txBody>
        </p:sp>
      </p:grpSp>
      <p:grpSp>
        <p:nvGrpSpPr>
          <p:cNvPr id="13" name="组合 12"/>
          <p:cNvGrpSpPr/>
          <p:nvPr/>
        </p:nvGrpSpPr>
        <p:grpSpPr>
          <a:xfrm>
            <a:off x="864206" y="3341721"/>
            <a:ext cx="1900602" cy="1389570"/>
            <a:chOff x="1684339" y="3341721"/>
            <a:chExt cx="1900602" cy="1389570"/>
          </a:xfrm>
        </p:grpSpPr>
        <p:sp>
          <p:nvSpPr>
            <p:cNvPr id="14" name="Freeform 5"/>
            <p:cNvSpPr/>
            <p:nvPr/>
          </p:nvSpPr>
          <p:spPr bwMode="auto">
            <a:xfrm>
              <a:off x="1684339" y="3341721"/>
              <a:ext cx="1900602" cy="1389570"/>
            </a:xfrm>
            <a:custGeom>
              <a:avLst/>
              <a:gdLst>
                <a:gd name="T0" fmla="*/ 1408 w 2454"/>
                <a:gd name="T1" fmla="*/ 175 h 2140"/>
                <a:gd name="T2" fmla="*/ 1887 w 2454"/>
                <a:gd name="T3" fmla="*/ 1005 h 2140"/>
                <a:gd name="T4" fmla="*/ 2364 w 2454"/>
                <a:gd name="T5" fmla="*/ 1832 h 2140"/>
                <a:gd name="T6" fmla="*/ 2189 w 2454"/>
                <a:gd name="T7" fmla="*/ 2140 h 2140"/>
                <a:gd name="T8" fmla="*/ 1231 w 2454"/>
                <a:gd name="T9" fmla="*/ 2140 h 2140"/>
                <a:gd name="T10" fmla="*/ 276 w 2454"/>
                <a:gd name="T11" fmla="*/ 2140 h 2140"/>
                <a:gd name="T12" fmla="*/ 97 w 2454"/>
                <a:gd name="T13" fmla="*/ 1834 h 2140"/>
                <a:gd name="T14" fmla="*/ 575 w 2454"/>
                <a:gd name="T15" fmla="*/ 1005 h 2140"/>
                <a:gd name="T16" fmla="*/ 1053 w 2454"/>
                <a:gd name="T17" fmla="*/ 178 h 2140"/>
                <a:gd name="T18" fmla="*/ 1408 w 2454"/>
                <a:gd name="T19" fmla="*/ 175 h 2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4" h="2140">
                  <a:moveTo>
                    <a:pt x="1408" y="175"/>
                  </a:moveTo>
                  <a:lnTo>
                    <a:pt x="1887" y="1005"/>
                  </a:lnTo>
                  <a:cubicBezTo>
                    <a:pt x="2046" y="1280"/>
                    <a:pt x="2205" y="1556"/>
                    <a:pt x="2364" y="1832"/>
                  </a:cubicBezTo>
                  <a:cubicBezTo>
                    <a:pt x="2454" y="2028"/>
                    <a:pt x="2396" y="2132"/>
                    <a:pt x="2189" y="2140"/>
                  </a:cubicBezTo>
                  <a:lnTo>
                    <a:pt x="1231" y="2140"/>
                  </a:lnTo>
                  <a:cubicBezTo>
                    <a:pt x="913" y="2140"/>
                    <a:pt x="594" y="2140"/>
                    <a:pt x="276" y="2140"/>
                  </a:cubicBezTo>
                  <a:cubicBezTo>
                    <a:pt x="61" y="2119"/>
                    <a:pt x="0" y="2018"/>
                    <a:pt x="97" y="1834"/>
                  </a:cubicBezTo>
                  <a:lnTo>
                    <a:pt x="575" y="1005"/>
                  </a:lnTo>
                  <a:cubicBezTo>
                    <a:pt x="734" y="729"/>
                    <a:pt x="894" y="453"/>
                    <a:pt x="1053" y="178"/>
                  </a:cubicBezTo>
                  <a:cubicBezTo>
                    <a:pt x="1178" y="2"/>
                    <a:pt x="1297" y="0"/>
                    <a:pt x="1408" y="175"/>
                  </a:cubicBez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5" name="文本框 14"/>
            <p:cNvSpPr txBox="1"/>
            <p:nvPr/>
          </p:nvSpPr>
          <p:spPr>
            <a:xfrm>
              <a:off x="2276564" y="3800974"/>
              <a:ext cx="630301" cy="769441"/>
            </a:xfrm>
            <a:prstGeom prst="rect">
              <a:avLst/>
            </a:prstGeom>
            <a:noFill/>
          </p:spPr>
          <p:txBody>
            <a:bodyPr wrap="none" rtlCol="0">
              <a:spAutoFit/>
            </a:bodyPr>
            <a:lstStyle/>
            <a:p>
              <a:r>
                <a:rPr lang="en-US" altLang="zh-CN" sz="4400" dirty="0">
                  <a:solidFill>
                    <a:schemeClr val="bg2"/>
                  </a:solidFill>
                  <a:latin typeface="Lifeline JL" panose="00000400000000000000" pitchFamily="2" charset="0"/>
                </a:rPr>
                <a:t>01</a:t>
              </a:r>
              <a:endParaRPr lang="zh-CN" altLang="en-US" sz="4400" dirty="0">
                <a:solidFill>
                  <a:schemeClr val="bg2"/>
                </a:solidFill>
                <a:latin typeface="Lifeline JL" panose="00000400000000000000" pitchFamily="2" charset="0"/>
              </a:endParaRPr>
            </a:p>
          </p:txBody>
        </p:sp>
      </p:grpSp>
      <p:grpSp>
        <p:nvGrpSpPr>
          <p:cNvPr id="16" name="组合 15"/>
          <p:cNvGrpSpPr/>
          <p:nvPr/>
        </p:nvGrpSpPr>
        <p:grpSpPr>
          <a:xfrm>
            <a:off x="2532451" y="3284579"/>
            <a:ext cx="1900602" cy="1389570"/>
            <a:chOff x="3352584" y="3284579"/>
            <a:chExt cx="1900602" cy="1389570"/>
          </a:xfrm>
        </p:grpSpPr>
        <p:sp>
          <p:nvSpPr>
            <p:cNvPr id="17" name="Freeform 8"/>
            <p:cNvSpPr/>
            <p:nvPr/>
          </p:nvSpPr>
          <p:spPr bwMode="auto">
            <a:xfrm>
              <a:off x="3352584" y="3284579"/>
              <a:ext cx="1900602" cy="1389570"/>
            </a:xfrm>
            <a:custGeom>
              <a:avLst/>
              <a:gdLst>
                <a:gd name="T0" fmla="*/ 1408 w 2454"/>
                <a:gd name="T1" fmla="*/ 1966 h 2141"/>
                <a:gd name="T2" fmla="*/ 1887 w 2454"/>
                <a:gd name="T3" fmla="*/ 1136 h 2141"/>
                <a:gd name="T4" fmla="*/ 2365 w 2454"/>
                <a:gd name="T5" fmla="*/ 309 h 2141"/>
                <a:gd name="T6" fmla="*/ 2189 w 2454"/>
                <a:gd name="T7" fmla="*/ 0 h 2141"/>
                <a:gd name="T8" fmla="*/ 1231 w 2454"/>
                <a:gd name="T9" fmla="*/ 0 h 2141"/>
                <a:gd name="T10" fmla="*/ 276 w 2454"/>
                <a:gd name="T11" fmla="*/ 0 h 2141"/>
                <a:gd name="T12" fmla="*/ 97 w 2454"/>
                <a:gd name="T13" fmla="*/ 307 h 2141"/>
                <a:gd name="T14" fmla="*/ 576 w 2454"/>
                <a:gd name="T15" fmla="*/ 1136 h 2141"/>
                <a:gd name="T16" fmla="*/ 1053 w 2454"/>
                <a:gd name="T17" fmla="*/ 1963 h 2141"/>
                <a:gd name="T18" fmla="*/ 1408 w 2454"/>
                <a:gd name="T19" fmla="*/ 1966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4" h="2141">
                  <a:moveTo>
                    <a:pt x="1408" y="1966"/>
                  </a:moveTo>
                  <a:lnTo>
                    <a:pt x="1887" y="1136"/>
                  </a:lnTo>
                  <a:cubicBezTo>
                    <a:pt x="2046" y="861"/>
                    <a:pt x="2205" y="585"/>
                    <a:pt x="2365" y="309"/>
                  </a:cubicBezTo>
                  <a:cubicBezTo>
                    <a:pt x="2454" y="113"/>
                    <a:pt x="2396" y="9"/>
                    <a:pt x="2189" y="0"/>
                  </a:cubicBezTo>
                  <a:lnTo>
                    <a:pt x="1231" y="0"/>
                  </a:lnTo>
                  <a:cubicBezTo>
                    <a:pt x="913" y="0"/>
                    <a:pt x="595" y="0"/>
                    <a:pt x="276" y="0"/>
                  </a:cubicBezTo>
                  <a:cubicBezTo>
                    <a:pt x="61" y="21"/>
                    <a:pt x="0" y="123"/>
                    <a:pt x="97" y="307"/>
                  </a:cubicBezTo>
                  <a:lnTo>
                    <a:pt x="576" y="1136"/>
                  </a:lnTo>
                  <a:cubicBezTo>
                    <a:pt x="735" y="1412"/>
                    <a:pt x="894" y="1688"/>
                    <a:pt x="1053" y="1963"/>
                  </a:cubicBezTo>
                  <a:cubicBezTo>
                    <a:pt x="1179" y="2139"/>
                    <a:pt x="1297" y="2141"/>
                    <a:pt x="1408" y="1966"/>
                  </a:cubicBez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8" name="文本框 17"/>
            <p:cNvSpPr txBox="1"/>
            <p:nvPr/>
          </p:nvSpPr>
          <p:spPr>
            <a:xfrm>
              <a:off x="3877938" y="3331488"/>
              <a:ext cx="803425" cy="769441"/>
            </a:xfrm>
            <a:prstGeom prst="rect">
              <a:avLst/>
            </a:prstGeom>
            <a:noFill/>
          </p:spPr>
          <p:txBody>
            <a:bodyPr wrap="none" rtlCol="0">
              <a:spAutoFit/>
            </a:bodyPr>
            <a:lstStyle/>
            <a:p>
              <a:r>
                <a:rPr lang="en-US" altLang="zh-CN" sz="4400" dirty="0">
                  <a:solidFill>
                    <a:schemeClr val="bg2"/>
                  </a:solidFill>
                  <a:latin typeface="Lifeline JL" panose="00000400000000000000" pitchFamily="2" charset="0"/>
                </a:rPr>
                <a:t>02</a:t>
              </a:r>
              <a:endParaRPr lang="zh-CN" altLang="en-US" sz="4400" dirty="0">
                <a:solidFill>
                  <a:schemeClr val="bg2"/>
                </a:solidFill>
                <a:latin typeface="Lifeline JL" panose="00000400000000000000" pitchFamily="2" charset="0"/>
              </a:endParaRPr>
            </a:p>
          </p:txBody>
        </p:sp>
      </p:grpSp>
      <p:grpSp>
        <p:nvGrpSpPr>
          <p:cNvPr id="19" name="组合 18"/>
          <p:cNvGrpSpPr/>
          <p:nvPr/>
        </p:nvGrpSpPr>
        <p:grpSpPr>
          <a:xfrm>
            <a:off x="4200772" y="3341721"/>
            <a:ext cx="1898864" cy="1389570"/>
            <a:chOff x="5020905" y="3341721"/>
            <a:chExt cx="1898864" cy="1389570"/>
          </a:xfrm>
        </p:grpSpPr>
        <p:sp>
          <p:nvSpPr>
            <p:cNvPr id="20" name="Freeform 6"/>
            <p:cNvSpPr/>
            <p:nvPr/>
          </p:nvSpPr>
          <p:spPr bwMode="auto">
            <a:xfrm>
              <a:off x="5020905" y="3341721"/>
              <a:ext cx="1898864" cy="1389570"/>
            </a:xfrm>
            <a:custGeom>
              <a:avLst/>
              <a:gdLst>
                <a:gd name="T0" fmla="*/ 1407 w 2453"/>
                <a:gd name="T1" fmla="*/ 175 h 2140"/>
                <a:gd name="T2" fmla="*/ 1886 w 2453"/>
                <a:gd name="T3" fmla="*/ 1005 h 2140"/>
                <a:gd name="T4" fmla="*/ 2364 w 2453"/>
                <a:gd name="T5" fmla="*/ 1832 h 2140"/>
                <a:gd name="T6" fmla="*/ 2188 w 2453"/>
                <a:gd name="T7" fmla="*/ 2140 h 2140"/>
                <a:gd name="T8" fmla="*/ 1231 w 2453"/>
                <a:gd name="T9" fmla="*/ 2140 h 2140"/>
                <a:gd name="T10" fmla="*/ 276 w 2453"/>
                <a:gd name="T11" fmla="*/ 2140 h 2140"/>
                <a:gd name="T12" fmla="*/ 96 w 2453"/>
                <a:gd name="T13" fmla="*/ 1834 h 2140"/>
                <a:gd name="T14" fmla="*/ 575 w 2453"/>
                <a:gd name="T15" fmla="*/ 1005 h 2140"/>
                <a:gd name="T16" fmla="*/ 1052 w 2453"/>
                <a:gd name="T17" fmla="*/ 178 h 2140"/>
                <a:gd name="T18" fmla="*/ 1407 w 2453"/>
                <a:gd name="T19" fmla="*/ 175 h 2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3" h="2140">
                  <a:moveTo>
                    <a:pt x="1407" y="175"/>
                  </a:moveTo>
                  <a:lnTo>
                    <a:pt x="1886" y="1005"/>
                  </a:lnTo>
                  <a:cubicBezTo>
                    <a:pt x="2045" y="1280"/>
                    <a:pt x="2205" y="1556"/>
                    <a:pt x="2364" y="1832"/>
                  </a:cubicBezTo>
                  <a:cubicBezTo>
                    <a:pt x="2453" y="2028"/>
                    <a:pt x="2396" y="2132"/>
                    <a:pt x="2188" y="2140"/>
                  </a:cubicBezTo>
                  <a:lnTo>
                    <a:pt x="1231" y="2140"/>
                  </a:lnTo>
                  <a:cubicBezTo>
                    <a:pt x="912" y="2140"/>
                    <a:pt x="594" y="2140"/>
                    <a:pt x="276" y="2140"/>
                  </a:cubicBezTo>
                  <a:cubicBezTo>
                    <a:pt x="61" y="2119"/>
                    <a:pt x="0" y="2018"/>
                    <a:pt x="96" y="1834"/>
                  </a:cubicBezTo>
                  <a:lnTo>
                    <a:pt x="575" y="1005"/>
                  </a:lnTo>
                  <a:cubicBezTo>
                    <a:pt x="734" y="729"/>
                    <a:pt x="893" y="453"/>
                    <a:pt x="1052" y="178"/>
                  </a:cubicBezTo>
                  <a:cubicBezTo>
                    <a:pt x="1178" y="2"/>
                    <a:pt x="1296" y="0"/>
                    <a:pt x="1407" y="175"/>
                  </a:cubicBez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1" name="文本框 20"/>
            <p:cNvSpPr txBox="1"/>
            <p:nvPr/>
          </p:nvSpPr>
          <p:spPr>
            <a:xfrm>
              <a:off x="5545375" y="3800974"/>
              <a:ext cx="809837" cy="769441"/>
            </a:xfrm>
            <a:prstGeom prst="rect">
              <a:avLst/>
            </a:prstGeom>
            <a:noFill/>
          </p:spPr>
          <p:txBody>
            <a:bodyPr wrap="none" rtlCol="0">
              <a:spAutoFit/>
            </a:bodyPr>
            <a:lstStyle/>
            <a:p>
              <a:r>
                <a:rPr lang="en-US" altLang="zh-CN" sz="4400" dirty="0">
                  <a:solidFill>
                    <a:schemeClr val="bg2"/>
                  </a:solidFill>
                  <a:latin typeface="Lifeline JL" panose="00000400000000000000" pitchFamily="2" charset="0"/>
                </a:rPr>
                <a:t>03</a:t>
              </a:r>
              <a:endParaRPr lang="zh-CN" altLang="en-US" sz="4400" dirty="0">
                <a:solidFill>
                  <a:schemeClr val="bg2"/>
                </a:solidFill>
                <a:latin typeface="Lifeline JL" panose="00000400000000000000" pitchFamily="2" charset="0"/>
              </a:endParaRPr>
            </a:p>
          </p:txBody>
        </p:sp>
      </p:grpSp>
      <p:grpSp>
        <p:nvGrpSpPr>
          <p:cNvPr id="22" name="组合 21"/>
          <p:cNvGrpSpPr/>
          <p:nvPr/>
        </p:nvGrpSpPr>
        <p:grpSpPr>
          <a:xfrm>
            <a:off x="5869017" y="3284579"/>
            <a:ext cx="1898864" cy="1389570"/>
            <a:chOff x="6689150" y="3284579"/>
            <a:chExt cx="1898864" cy="1389570"/>
          </a:xfrm>
        </p:grpSpPr>
        <p:sp>
          <p:nvSpPr>
            <p:cNvPr id="23" name="Freeform 9"/>
            <p:cNvSpPr/>
            <p:nvPr/>
          </p:nvSpPr>
          <p:spPr bwMode="auto">
            <a:xfrm>
              <a:off x="6689150" y="3284579"/>
              <a:ext cx="1898864" cy="1389570"/>
            </a:xfrm>
            <a:custGeom>
              <a:avLst/>
              <a:gdLst>
                <a:gd name="T0" fmla="*/ 1408 w 2453"/>
                <a:gd name="T1" fmla="*/ 1966 h 2141"/>
                <a:gd name="T2" fmla="*/ 1886 w 2453"/>
                <a:gd name="T3" fmla="*/ 1136 h 2141"/>
                <a:gd name="T4" fmla="*/ 2364 w 2453"/>
                <a:gd name="T5" fmla="*/ 309 h 2141"/>
                <a:gd name="T6" fmla="*/ 2188 w 2453"/>
                <a:gd name="T7" fmla="*/ 0 h 2141"/>
                <a:gd name="T8" fmla="*/ 1231 w 2453"/>
                <a:gd name="T9" fmla="*/ 0 h 2141"/>
                <a:gd name="T10" fmla="*/ 276 w 2453"/>
                <a:gd name="T11" fmla="*/ 0 h 2141"/>
                <a:gd name="T12" fmla="*/ 96 w 2453"/>
                <a:gd name="T13" fmla="*/ 307 h 2141"/>
                <a:gd name="T14" fmla="*/ 575 w 2453"/>
                <a:gd name="T15" fmla="*/ 1136 h 2141"/>
                <a:gd name="T16" fmla="*/ 1052 w 2453"/>
                <a:gd name="T17" fmla="*/ 1963 h 2141"/>
                <a:gd name="T18" fmla="*/ 1408 w 2453"/>
                <a:gd name="T19" fmla="*/ 1966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3" h="2141">
                  <a:moveTo>
                    <a:pt x="1408" y="1966"/>
                  </a:moveTo>
                  <a:lnTo>
                    <a:pt x="1886" y="1136"/>
                  </a:lnTo>
                  <a:cubicBezTo>
                    <a:pt x="2046" y="861"/>
                    <a:pt x="2205" y="585"/>
                    <a:pt x="2364" y="309"/>
                  </a:cubicBezTo>
                  <a:cubicBezTo>
                    <a:pt x="2453" y="113"/>
                    <a:pt x="2396" y="9"/>
                    <a:pt x="2188" y="0"/>
                  </a:cubicBezTo>
                  <a:lnTo>
                    <a:pt x="1231" y="0"/>
                  </a:lnTo>
                  <a:cubicBezTo>
                    <a:pt x="912" y="0"/>
                    <a:pt x="594" y="0"/>
                    <a:pt x="276" y="0"/>
                  </a:cubicBezTo>
                  <a:cubicBezTo>
                    <a:pt x="61" y="21"/>
                    <a:pt x="0" y="123"/>
                    <a:pt x="96" y="307"/>
                  </a:cubicBezTo>
                  <a:lnTo>
                    <a:pt x="575" y="1136"/>
                  </a:lnTo>
                  <a:cubicBezTo>
                    <a:pt x="734" y="1412"/>
                    <a:pt x="893" y="1688"/>
                    <a:pt x="1052" y="1963"/>
                  </a:cubicBezTo>
                  <a:cubicBezTo>
                    <a:pt x="1178" y="2139"/>
                    <a:pt x="1297" y="2141"/>
                    <a:pt x="1408" y="1966"/>
                  </a:cubicBez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4" name="文本框 23"/>
            <p:cNvSpPr txBox="1"/>
            <p:nvPr/>
          </p:nvSpPr>
          <p:spPr>
            <a:xfrm>
              <a:off x="7219916" y="3331488"/>
              <a:ext cx="817853" cy="769441"/>
            </a:xfrm>
            <a:prstGeom prst="rect">
              <a:avLst/>
            </a:prstGeom>
            <a:noFill/>
          </p:spPr>
          <p:txBody>
            <a:bodyPr wrap="none" rtlCol="0">
              <a:spAutoFit/>
            </a:bodyPr>
            <a:lstStyle/>
            <a:p>
              <a:r>
                <a:rPr lang="en-US" altLang="zh-CN" sz="4400" dirty="0">
                  <a:solidFill>
                    <a:schemeClr val="bg2"/>
                  </a:solidFill>
                  <a:latin typeface="Lifeline JL" panose="00000400000000000000" pitchFamily="2" charset="0"/>
                </a:rPr>
                <a:t>04</a:t>
              </a:r>
              <a:endParaRPr lang="zh-CN" altLang="en-US" sz="4400" dirty="0">
                <a:solidFill>
                  <a:schemeClr val="bg2"/>
                </a:solidFill>
                <a:latin typeface="Lifeline JL" panose="00000400000000000000" pitchFamily="2" charset="0"/>
              </a:endParaRPr>
            </a:p>
          </p:txBody>
        </p:sp>
      </p:grpSp>
      <p:grpSp>
        <p:nvGrpSpPr>
          <p:cNvPr id="25" name="组合 24"/>
          <p:cNvGrpSpPr/>
          <p:nvPr/>
        </p:nvGrpSpPr>
        <p:grpSpPr>
          <a:xfrm>
            <a:off x="7537263" y="3341721"/>
            <a:ext cx="1898864" cy="1389570"/>
            <a:chOff x="8357396" y="3341721"/>
            <a:chExt cx="1898864" cy="1389570"/>
          </a:xfrm>
        </p:grpSpPr>
        <p:sp>
          <p:nvSpPr>
            <p:cNvPr id="26" name="Freeform 7"/>
            <p:cNvSpPr/>
            <p:nvPr/>
          </p:nvSpPr>
          <p:spPr bwMode="auto">
            <a:xfrm>
              <a:off x="8357396" y="3341721"/>
              <a:ext cx="1898864" cy="1389570"/>
            </a:xfrm>
            <a:custGeom>
              <a:avLst/>
              <a:gdLst>
                <a:gd name="T0" fmla="*/ 1408 w 2454"/>
                <a:gd name="T1" fmla="*/ 175 h 2140"/>
                <a:gd name="T2" fmla="*/ 1887 w 2454"/>
                <a:gd name="T3" fmla="*/ 1005 h 2140"/>
                <a:gd name="T4" fmla="*/ 2364 w 2454"/>
                <a:gd name="T5" fmla="*/ 1832 h 2140"/>
                <a:gd name="T6" fmla="*/ 2189 w 2454"/>
                <a:gd name="T7" fmla="*/ 2140 h 2140"/>
                <a:gd name="T8" fmla="*/ 1231 w 2454"/>
                <a:gd name="T9" fmla="*/ 2140 h 2140"/>
                <a:gd name="T10" fmla="*/ 276 w 2454"/>
                <a:gd name="T11" fmla="*/ 2140 h 2140"/>
                <a:gd name="T12" fmla="*/ 96 w 2454"/>
                <a:gd name="T13" fmla="*/ 1834 h 2140"/>
                <a:gd name="T14" fmla="*/ 575 w 2454"/>
                <a:gd name="T15" fmla="*/ 1005 h 2140"/>
                <a:gd name="T16" fmla="*/ 1053 w 2454"/>
                <a:gd name="T17" fmla="*/ 178 h 2140"/>
                <a:gd name="T18" fmla="*/ 1408 w 2454"/>
                <a:gd name="T19" fmla="*/ 175 h 2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4" h="2140">
                  <a:moveTo>
                    <a:pt x="1408" y="175"/>
                  </a:moveTo>
                  <a:lnTo>
                    <a:pt x="1887" y="1005"/>
                  </a:lnTo>
                  <a:cubicBezTo>
                    <a:pt x="2046" y="1280"/>
                    <a:pt x="2205" y="1556"/>
                    <a:pt x="2364" y="1832"/>
                  </a:cubicBezTo>
                  <a:cubicBezTo>
                    <a:pt x="2454" y="2028"/>
                    <a:pt x="2396" y="2132"/>
                    <a:pt x="2189" y="2140"/>
                  </a:cubicBezTo>
                  <a:lnTo>
                    <a:pt x="1231" y="2140"/>
                  </a:lnTo>
                  <a:cubicBezTo>
                    <a:pt x="913" y="2140"/>
                    <a:pt x="594" y="2140"/>
                    <a:pt x="276" y="2140"/>
                  </a:cubicBezTo>
                  <a:cubicBezTo>
                    <a:pt x="61" y="2119"/>
                    <a:pt x="0" y="2018"/>
                    <a:pt x="96" y="1834"/>
                  </a:cubicBezTo>
                  <a:lnTo>
                    <a:pt x="575" y="1005"/>
                  </a:lnTo>
                  <a:cubicBezTo>
                    <a:pt x="734" y="729"/>
                    <a:pt x="894" y="453"/>
                    <a:pt x="1053" y="178"/>
                  </a:cubicBezTo>
                  <a:cubicBezTo>
                    <a:pt x="1178" y="2"/>
                    <a:pt x="1297" y="0"/>
                    <a:pt x="1408" y="175"/>
                  </a:cubicBez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7" name="文本框 26"/>
            <p:cNvSpPr txBox="1"/>
            <p:nvPr/>
          </p:nvSpPr>
          <p:spPr>
            <a:xfrm>
              <a:off x="8923943" y="3800974"/>
              <a:ext cx="803425" cy="769441"/>
            </a:xfrm>
            <a:prstGeom prst="rect">
              <a:avLst/>
            </a:prstGeom>
            <a:noFill/>
          </p:spPr>
          <p:txBody>
            <a:bodyPr wrap="none" rtlCol="0">
              <a:spAutoFit/>
            </a:bodyPr>
            <a:lstStyle/>
            <a:p>
              <a:r>
                <a:rPr lang="en-US" altLang="zh-CN" sz="4400" dirty="0">
                  <a:solidFill>
                    <a:schemeClr val="bg2"/>
                  </a:solidFill>
                  <a:latin typeface="Lifeline JL" panose="00000400000000000000" pitchFamily="2" charset="0"/>
                </a:rPr>
                <a:t>05</a:t>
              </a:r>
              <a:endParaRPr lang="zh-CN" altLang="en-US" sz="4400" dirty="0">
                <a:solidFill>
                  <a:schemeClr val="bg2"/>
                </a:solidFill>
                <a:latin typeface="Lifeline JL" panose="00000400000000000000" pitchFamily="2" charset="0"/>
              </a:endParaRPr>
            </a:p>
          </p:txBody>
        </p:sp>
      </p:grpSp>
      <p:grpSp>
        <p:nvGrpSpPr>
          <p:cNvPr id="28" name="组合 27"/>
          <p:cNvGrpSpPr/>
          <p:nvPr/>
        </p:nvGrpSpPr>
        <p:grpSpPr>
          <a:xfrm>
            <a:off x="2919180" y="5005656"/>
            <a:ext cx="3142089" cy="1256485"/>
            <a:chOff x="3739313" y="5005656"/>
            <a:chExt cx="3142089" cy="1256485"/>
          </a:xfrm>
        </p:grpSpPr>
        <p:sp>
          <p:nvSpPr>
            <p:cNvPr id="29" name="矩形 28"/>
            <p:cNvSpPr/>
            <p:nvPr/>
          </p:nvSpPr>
          <p:spPr>
            <a:xfrm>
              <a:off x="3739313" y="5329578"/>
              <a:ext cx="3142089" cy="932563"/>
            </a:xfrm>
            <a:prstGeom prst="rect">
              <a:avLst/>
            </a:prstGeom>
            <a:noFill/>
          </p:spPr>
          <p:txBody>
            <a:bodyPr wrap="square" rtlCol="0">
              <a:spAutoFit/>
            </a:body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0" name="矩形 29"/>
            <p:cNvSpPr/>
            <p:nvPr/>
          </p:nvSpPr>
          <p:spPr>
            <a:xfrm>
              <a:off x="3789761" y="5005656"/>
              <a:ext cx="1107996" cy="369332"/>
            </a:xfrm>
            <a:prstGeom prst="rect">
              <a:avLst/>
            </a:prstGeom>
          </p:spPr>
          <p:txBody>
            <a:bodyPr wrap="none">
              <a:spAutoFit/>
            </a:bodyPr>
            <a:lstStyle/>
            <a:p>
              <a:r>
                <a:rPr lang="zh-CN" altLang="en-US" b="1" dirty="0">
                  <a:solidFill>
                    <a:srgbClr val="26484A"/>
                  </a:solidFill>
                  <a:latin typeface="迷你简菱心" panose="02010609000101010101" pitchFamily="49" charset="-122"/>
                  <a:ea typeface="迷你简菱心" panose="02010609000101010101" pitchFamily="49" charset="-122"/>
                </a:rPr>
                <a:t>添加标题</a:t>
              </a:r>
            </a:p>
          </p:txBody>
        </p:sp>
      </p:grpSp>
      <p:grpSp>
        <p:nvGrpSpPr>
          <p:cNvPr id="31" name="组合 30"/>
          <p:cNvGrpSpPr/>
          <p:nvPr/>
        </p:nvGrpSpPr>
        <p:grpSpPr>
          <a:xfrm>
            <a:off x="4651501" y="1769582"/>
            <a:ext cx="3142089" cy="1256485"/>
            <a:chOff x="5471634" y="1769582"/>
            <a:chExt cx="3142089" cy="1256485"/>
          </a:xfrm>
        </p:grpSpPr>
        <p:sp>
          <p:nvSpPr>
            <p:cNvPr id="32" name="矩形 31"/>
            <p:cNvSpPr/>
            <p:nvPr/>
          </p:nvSpPr>
          <p:spPr>
            <a:xfrm>
              <a:off x="5471634" y="2093504"/>
              <a:ext cx="3142089" cy="932563"/>
            </a:xfrm>
            <a:prstGeom prst="rect">
              <a:avLst/>
            </a:prstGeom>
            <a:noFill/>
          </p:spPr>
          <p:txBody>
            <a:bodyPr wrap="square" rtlCol="0">
              <a:spAutoFit/>
            </a:body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3" name="矩形 32"/>
            <p:cNvSpPr/>
            <p:nvPr/>
          </p:nvSpPr>
          <p:spPr>
            <a:xfrm>
              <a:off x="5479259" y="1769582"/>
              <a:ext cx="1107996" cy="369332"/>
            </a:xfrm>
            <a:prstGeom prst="rect">
              <a:avLst/>
            </a:prstGeom>
          </p:spPr>
          <p:txBody>
            <a:bodyPr wrap="none">
              <a:spAutoFit/>
            </a:bodyPr>
            <a:lstStyle/>
            <a:p>
              <a:r>
                <a:rPr lang="zh-CN" altLang="en-US" b="1" dirty="0">
                  <a:solidFill>
                    <a:srgbClr val="26484A"/>
                  </a:solidFill>
                  <a:latin typeface="迷你简菱心" panose="02010609000101010101" pitchFamily="49" charset="-122"/>
                  <a:ea typeface="迷你简菱心" panose="02010609000101010101" pitchFamily="49" charset="-122"/>
                </a:rPr>
                <a:t>添加标题</a:t>
              </a:r>
            </a:p>
          </p:txBody>
        </p:sp>
      </p:grpSp>
      <p:grpSp>
        <p:nvGrpSpPr>
          <p:cNvPr id="34" name="组合 33"/>
          <p:cNvGrpSpPr/>
          <p:nvPr/>
        </p:nvGrpSpPr>
        <p:grpSpPr>
          <a:xfrm>
            <a:off x="6407884" y="5005656"/>
            <a:ext cx="3142089" cy="1256485"/>
            <a:chOff x="7228017" y="5005656"/>
            <a:chExt cx="3142089" cy="1256485"/>
          </a:xfrm>
        </p:grpSpPr>
        <p:sp>
          <p:nvSpPr>
            <p:cNvPr id="35" name="矩形 34"/>
            <p:cNvSpPr/>
            <p:nvPr/>
          </p:nvSpPr>
          <p:spPr>
            <a:xfrm>
              <a:off x="7228017" y="5329578"/>
              <a:ext cx="3142089" cy="932563"/>
            </a:xfrm>
            <a:prstGeom prst="rect">
              <a:avLst/>
            </a:prstGeom>
            <a:noFill/>
          </p:spPr>
          <p:txBody>
            <a:bodyPr wrap="square" rtlCol="0">
              <a:spAutoFit/>
            </a:body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6" name="矩形 35"/>
            <p:cNvSpPr/>
            <p:nvPr/>
          </p:nvSpPr>
          <p:spPr>
            <a:xfrm>
              <a:off x="7261031" y="5005656"/>
              <a:ext cx="1107996" cy="369332"/>
            </a:xfrm>
            <a:prstGeom prst="rect">
              <a:avLst/>
            </a:prstGeom>
          </p:spPr>
          <p:txBody>
            <a:bodyPr wrap="none">
              <a:spAutoFit/>
            </a:bodyPr>
            <a:lstStyle/>
            <a:p>
              <a:r>
                <a:rPr lang="zh-CN" altLang="en-US" b="1" dirty="0">
                  <a:solidFill>
                    <a:srgbClr val="26484A"/>
                  </a:solidFill>
                  <a:latin typeface="迷你简菱心" panose="02010609000101010101" pitchFamily="49" charset="-122"/>
                  <a:ea typeface="迷你简菱心" panose="02010609000101010101" pitchFamily="49" charset="-122"/>
                </a:rPr>
                <a:t>添加标题</a:t>
              </a:r>
            </a:p>
          </p:txBody>
        </p:sp>
      </p:grpSp>
      <p:grpSp>
        <p:nvGrpSpPr>
          <p:cNvPr id="37" name="组合 36"/>
          <p:cNvGrpSpPr/>
          <p:nvPr/>
        </p:nvGrpSpPr>
        <p:grpSpPr>
          <a:xfrm>
            <a:off x="7971785" y="1769582"/>
            <a:ext cx="3170695" cy="1256485"/>
            <a:chOff x="8791918" y="1769582"/>
            <a:chExt cx="3170695" cy="1256485"/>
          </a:xfrm>
        </p:grpSpPr>
        <p:sp>
          <p:nvSpPr>
            <p:cNvPr id="38" name="矩形 37"/>
            <p:cNvSpPr/>
            <p:nvPr/>
          </p:nvSpPr>
          <p:spPr>
            <a:xfrm>
              <a:off x="8791918" y="2093504"/>
              <a:ext cx="3170695" cy="932563"/>
            </a:xfrm>
            <a:prstGeom prst="rect">
              <a:avLst/>
            </a:prstGeom>
            <a:noFill/>
          </p:spPr>
          <p:txBody>
            <a:bodyPr wrap="square" rtlCol="0">
              <a:spAutoFit/>
            </a:bodyPr>
            <a:lstStyle/>
            <a:p>
              <a:pP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9" name="矩形 38"/>
            <p:cNvSpPr/>
            <p:nvPr/>
          </p:nvSpPr>
          <p:spPr>
            <a:xfrm>
              <a:off x="8799542" y="1769582"/>
              <a:ext cx="1107996" cy="369332"/>
            </a:xfrm>
            <a:prstGeom prst="rect">
              <a:avLst/>
            </a:prstGeom>
          </p:spPr>
          <p:txBody>
            <a:bodyPr wrap="none">
              <a:spAutoFit/>
            </a:bodyPr>
            <a:lstStyle/>
            <a:p>
              <a:r>
                <a:rPr lang="zh-CN" altLang="en-US" b="1" dirty="0">
                  <a:solidFill>
                    <a:srgbClr val="26484A"/>
                  </a:solidFill>
                  <a:latin typeface="迷你简菱心" panose="02010609000101010101" pitchFamily="49" charset="-122"/>
                  <a:ea typeface="迷你简菱心" panose="02010609000101010101" pitchFamily="49" charset="-122"/>
                </a:rPr>
                <a:t>添加标题</a:t>
              </a:r>
            </a:p>
          </p:txBody>
        </p:sp>
      </p:grpSp>
    </p:spTree>
    <p:extLst>
      <p:ext uri="{BB962C8B-B14F-4D97-AF65-F5344CB8AC3E}">
        <p14:creationId xmlns:p14="http://schemas.microsoft.com/office/powerpoint/2010/main" val="1081056132"/>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75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22" presetClass="entr" presetSubtype="4"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up)">
                                      <p:cBhvr>
                                        <p:cTn id="58" dur="500"/>
                                        <p:tgtEl>
                                          <p:spTgt spid="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up)">
                                      <p:cBhvr>
                                        <p:cTn id="61" dur="500"/>
                                        <p:tgtEl>
                                          <p:spTgt spid="9"/>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nodeType="withEffect">
                                  <p:stCondLst>
                                    <p:cond delay="25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0" presetClass="entr" presetSubtype="0" fill="hold" nodeType="withEffect">
                                  <p:stCondLst>
                                    <p:cond delay="50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nodeType="withEffect">
                                  <p:stCondLst>
                                    <p:cond delay="75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100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1281916" y="1966158"/>
            <a:ext cx="4138371" cy="4185524"/>
            <a:chOff x="1365963" y="1805901"/>
            <a:chExt cx="4138371" cy="4185524"/>
          </a:xfrm>
          <a:solidFill>
            <a:schemeClr val="bg1"/>
          </a:solidFill>
        </p:grpSpPr>
        <p:sp>
          <p:nvSpPr>
            <p:cNvPr id="6" name="任意多边形 5"/>
            <p:cNvSpPr/>
            <p:nvPr/>
          </p:nvSpPr>
          <p:spPr bwMode="auto">
            <a:xfrm>
              <a:off x="3457450" y="1805901"/>
              <a:ext cx="2046884" cy="4185524"/>
            </a:xfrm>
            <a:custGeom>
              <a:avLst/>
              <a:gdLst>
                <a:gd name="connsiteX0" fmla="*/ 476263 w 1895826"/>
                <a:gd name="connsiteY0" fmla="*/ 0 h 3879737"/>
                <a:gd name="connsiteX1" fmla="*/ 955639 w 1895826"/>
                <a:gd name="connsiteY1" fmla="*/ 476685 h 3879737"/>
                <a:gd name="connsiteX2" fmla="*/ 946301 w 1895826"/>
                <a:gd name="connsiteY2" fmla="*/ 560806 h 3879737"/>
                <a:gd name="connsiteX3" fmla="*/ 955639 w 1895826"/>
                <a:gd name="connsiteY3" fmla="*/ 560806 h 3879737"/>
                <a:gd name="connsiteX4" fmla="*/ 1540851 w 1895826"/>
                <a:gd name="connsiteY4" fmla="*/ 968948 h 3879737"/>
                <a:gd name="connsiteX5" fmla="*/ 1541731 w 1895826"/>
                <a:gd name="connsiteY5" fmla="*/ 968948 h 3879737"/>
                <a:gd name="connsiteX6" fmla="*/ 1582221 w 1895826"/>
                <a:gd name="connsiteY6" fmla="*/ 1186636 h 3879737"/>
                <a:gd name="connsiteX7" fmla="*/ 1526158 w 1895826"/>
                <a:gd name="connsiteY7" fmla="*/ 1441640 h 3879737"/>
                <a:gd name="connsiteX8" fmla="*/ 1890567 w 1895826"/>
                <a:gd name="connsiteY8" fmla="*/ 1939211 h 3879737"/>
                <a:gd name="connsiteX9" fmla="*/ 1889600 w 1895826"/>
                <a:gd name="connsiteY9" fmla="*/ 1939211 h 3879737"/>
                <a:gd name="connsiteX10" fmla="*/ 1895826 w 1895826"/>
                <a:gd name="connsiteY10" fmla="*/ 2035795 h 3879737"/>
                <a:gd name="connsiteX11" fmla="*/ 1690367 w 1895826"/>
                <a:gd name="connsiteY11" fmla="*/ 2537404 h 3879737"/>
                <a:gd name="connsiteX12" fmla="*/ 1758221 w 1895826"/>
                <a:gd name="connsiteY12" fmla="*/ 2814302 h 3879737"/>
                <a:gd name="connsiteX13" fmla="*/ 1764278 w 1895826"/>
                <a:gd name="connsiteY13" fmla="*/ 2897202 h 3879737"/>
                <a:gd name="connsiteX14" fmla="*/ 1766756 w 1895826"/>
                <a:gd name="connsiteY14" fmla="*/ 2909474 h 3879737"/>
                <a:gd name="connsiteX15" fmla="*/ 1765691 w 1895826"/>
                <a:gd name="connsiteY15" fmla="*/ 2914747 h 3879737"/>
                <a:gd name="connsiteX16" fmla="*/ 1768298 w 1895826"/>
                <a:gd name="connsiteY16" fmla="*/ 2948643 h 3879737"/>
                <a:gd name="connsiteX17" fmla="*/ 1151884 w 1895826"/>
                <a:gd name="connsiteY17" fmla="*/ 3671097 h 3879737"/>
                <a:gd name="connsiteX18" fmla="*/ 871696 w 1895826"/>
                <a:gd name="connsiteY18" fmla="*/ 3624387 h 3879737"/>
                <a:gd name="connsiteX19" fmla="*/ 460754 w 1895826"/>
                <a:gd name="connsiteY19" fmla="*/ 3879737 h 3879737"/>
                <a:gd name="connsiteX20" fmla="*/ 0 w 1895826"/>
                <a:gd name="connsiteY20" fmla="*/ 3431317 h 3879737"/>
                <a:gd name="connsiteX21" fmla="*/ 0 w 1895826"/>
                <a:gd name="connsiteY21" fmla="*/ 3418861 h 3879737"/>
                <a:gd name="connsiteX22" fmla="*/ 0 w 1895826"/>
                <a:gd name="connsiteY22" fmla="*/ 3203409 h 3879737"/>
                <a:gd name="connsiteX23" fmla="*/ 0 w 1895826"/>
                <a:gd name="connsiteY23" fmla="*/ 3173684 h 3879737"/>
                <a:gd name="connsiteX24" fmla="*/ 0 w 1895826"/>
                <a:gd name="connsiteY24" fmla="*/ 3144933 h 3879737"/>
                <a:gd name="connsiteX25" fmla="*/ 0 w 1895826"/>
                <a:gd name="connsiteY25" fmla="*/ 3076732 h 3879737"/>
                <a:gd name="connsiteX26" fmla="*/ 0 w 1895826"/>
                <a:gd name="connsiteY26" fmla="*/ 2998057 h 3879737"/>
                <a:gd name="connsiteX27" fmla="*/ 0 w 1895826"/>
                <a:gd name="connsiteY27" fmla="*/ 2908160 h 3879737"/>
                <a:gd name="connsiteX28" fmla="*/ 0 w 1895826"/>
                <a:gd name="connsiteY28" fmla="*/ 2908159 h 3879737"/>
                <a:gd name="connsiteX29" fmla="*/ 0 w 1895826"/>
                <a:gd name="connsiteY29" fmla="*/ 2906601 h 3879737"/>
                <a:gd name="connsiteX30" fmla="*/ 0 w 1895826"/>
                <a:gd name="connsiteY30" fmla="*/ 2895697 h 3879737"/>
                <a:gd name="connsiteX31" fmla="*/ 0 w 1895826"/>
                <a:gd name="connsiteY31" fmla="*/ 2866099 h 3879737"/>
                <a:gd name="connsiteX32" fmla="*/ 0 w 1895826"/>
                <a:gd name="connsiteY32" fmla="*/ 2841369 h 3879737"/>
                <a:gd name="connsiteX33" fmla="*/ 0 w 1895826"/>
                <a:gd name="connsiteY33" fmla="*/ 2808461 h 3879737"/>
                <a:gd name="connsiteX34" fmla="*/ 0 w 1895826"/>
                <a:gd name="connsiteY34" fmla="*/ 2803642 h 3879737"/>
                <a:gd name="connsiteX35" fmla="*/ 0 w 1895826"/>
                <a:gd name="connsiteY35" fmla="*/ 2792196 h 3879737"/>
                <a:gd name="connsiteX36" fmla="*/ 0 w 1895826"/>
                <a:gd name="connsiteY36" fmla="*/ 2781378 h 3879737"/>
                <a:gd name="connsiteX37" fmla="*/ 0 w 1895826"/>
                <a:gd name="connsiteY37" fmla="*/ 2769905 h 3879737"/>
                <a:gd name="connsiteX38" fmla="*/ 0 w 1895826"/>
                <a:gd name="connsiteY38" fmla="*/ 2500017 h 3879737"/>
                <a:gd name="connsiteX39" fmla="*/ 0 w 1895826"/>
                <a:gd name="connsiteY39" fmla="*/ 1939211 h 3879737"/>
                <a:gd name="connsiteX40" fmla="*/ 0 w 1895826"/>
                <a:gd name="connsiteY40" fmla="*/ 968948 h 3879737"/>
                <a:gd name="connsiteX41" fmla="*/ 0 w 1895826"/>
                <a:gd name="connsiteY41" fmla="*/ 476685 h 3879737"/>
                <a:gd name="connsiteX42" fmla="*/ 476263 w 1895826"/>
                <a:gd name="connsiteY42" fmla="*/ 0 h 38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5826" h="3879737">
                  <a:moveTo>
                    <a:pt x="476263" y="0"/>
                  </a:moveTo>
                  <a:cubicBezTo>
                    <a:pt x="740854" y="0"/>
                    <a:pt x="955639" y="211860"/>
                    <a:pt x="955639" y="476685"/>
                  </a:cubicBezTo>
                  <a:cubicBezTo>
                    <a:pt x="955639" y="504726"/>
                    <a:pt x="952526" y="532766"/>
                    <a:pt x="946301" y="560806"/>
                  </a:cubicBezTo>
                  <a:cubicBezTo>
                    <a:pt x="949414" y="560806"/>
                    <a:pt x="952526" y="560806"/>
                    <a:pt x="955639" y="560806"/>
                  </a:cubicBezTo>
                  <a:cubicBezTo>
                    <a:pt x="1223343" y="560806"/>
                    <a:pt x="1453693" y="729048"/>
                    <a:pt x="1540851" y="968948"/>
                  </a:cubicBezTo>
                  <a:lnTo>
                    <a:pt x="1541731" y="968948"/>
                  </a:lnTo>
                  <a:cubicBezTo>
                    <a:pt x="1566648" y="1037364"/>
                    <a:pt x="1582221" y="1108890"/>
                    <a:pt x="1582221" y="1186636"/>
                  </a:cubicBezTo>
                  <a:cubicBezTo>
                    <a:pt x="1582221" y="1276820"/>
                    <a:pt x="1560419" y="1363895"/>
                    <a:pt x="1526158" y="1441640"/>
                  </a:cubicBezTo>
                  <a:cubicBezTo>
                    <a:pt x="1716149" y="1497617"/>
                    <a:pt x="1859421" y="1693535"/>
                    <a:pt x="1890567" y="1939211"/>
                  </a:cubicBezTo>
                  <a:lnTo>
                    <a:pt x="1889600" y="1939211"/>
                  </a:lnTo>
                  <a:cubicBezTo>
                    <a:pt x="1892713" y="1970367"/>
                    <a:pt x="1895826" y="2001523"/>
                    <a:pt x="1895826" y="2035795"/>
                  </a:cubicBezTo>
                  <a:cubicBezTo>
                    <a:pt x="1895826" y="2244539"/>
                    <a:pt x="1814888" y="2428359"/>
                    <a:pt x="1690367" y="2537404"/>
                  </a:cubicBezTo>
                  <a:cubicBezTo>
                    <a:pt x="1723054" y="2598158"/>
                    <a:pt x="1746985" y="2713240"/>
                    <a:pt x="1758221" y="2814302"/>
                  </a:cubicBezTo>
                  <a:lnTo>
                    <a:pt x="1764278" y="2897202"/>
                  </a:lnTo>
                  <a:lnTo>
                    <a:pt x="1766756" y="2909474"/>
                  </a:lnTo>
                  <a:lnTo>
                    <a:pt x="1765691" y="2914747"/>
                  </a:lnTo>
                  <a:lnTo>
                    <a:pt x="1768298" y="2948643"/>
                  </a:lnTo>
                  <a:cubicBezTo>
                    <a:pt x="1768298" y="3288072"/>
                    <a:pt x="1491223" y="3671097"/>
                    <a:pt x="1151884" y="3671097"/>
                  </a:cubicBezTo>
                  <a:cubicBezTo>
                    <a:pt x="1052262" y="3671097"/>
                    <a:pt x="955753" y="3667983"/>
                    <a:pt x="871696" y="3624387"/>
                  </a:cubicBezTo>
                  <a:cubicBezTo>
                    <a:pt x="796979" y="3776975"/>
                    <a:pt x="638206" y="3879737"/>
                    <a:pt x="460754" y="3879737"/>
                  </a:cubicBezTo>
                  <a:cubicBezTo>
                    <a:pt x="208585" y="3879737"/>
                    <a:pt x="6227" y="3680440"/>
                    <a:pt x="0" y="3431317"/>
                  </a:cubicBezTo>
                  <a:cubicBezTo>
                    <a:pt x="0" y="3428203"/>
                    <a:pt x="0" y="3425089"/>
                    <a:pt x="0" y="3418861"/>
                  </a:cubicBezTo>
                  <a:cubicBezTo>
                    <a:pt x="0" y="3418861"/>
                    <a:pt x="0" y="3418861"/>
                    <a:pt x="0" y="3203409"/>
                  </a:cubicBezTo>
                  <a:lnTo>
                    <a:pt x="0" y="3173684"/>
                  </a:lnTo>
                  <a:lnTo>
                    <a:pt x="0" y="3144933"/>
                  </a:lnTo>
                  <a:lnTo>
                    <a:pt x="0" y="3076732"/>
                  </a:lnTo>
                  <a:lnTo>
                    <a:pt x="0" y="2998057"/>
                  </a:lnTo>
                  <a:lnTo>
                    <a:pt x="0" y="2908160"/>
                  </a:lnTo>
                  <a:lnTo>
                    <a:pt x="0" y="2908159"/>
                  </a:lnTo>
                  <a:lnTo>
                    <a:pt x="0" y="2906601"/>
                  </a:lnTo>
                  <a:lnTo>
                    <a:pt x="0" y="2895697"/>
                  </a:lnTo>
                  <a:lnTo>
                    <a:pt x="0" y="2866099"/>
                  </a:lnTo>
                  <a:lnTo>
                    <a:pt x="0" y="2841369"/>
                  </a:lnTo>
                  <a:lnTo>
                    <a:pt x="0" y="2808461"/>
                  </a:lnTo>
                  <a:lnTo>
                    <a:pt x="0" y="2803642"/>
                  </a:lnTo>
                  <a:lnTo>
                    <a:pt x="0" y="2792196"/>
                  </a:lnTo>
                  <a:lnTo>
                    <a:pt x="0" y="2781378"/>
                  </a:lnTo>
                  <a:lnTo>
                    <a:pt x="0" y="2769905"/>
                  </a:lnTo>
                  <a:cubicBezTo>
                    <a:pt x="0" y="2731350"/>
                    <a:pt x="0" y="2654239"/>
                    <a:pt x="0" y="2500017"/>
                  </a:cubicBezTo>
                  <a:cubicBezTo>
                    <a:pt x="0" y="2500017"/>
                    <a:pt x="0" y="2500017"/>
                    <a:pt x="0" y="1939211"/>
                  </a:cubicBezTo>
                  <a:cubicBezTo>
                    <a:pt x="0" y="1939211"/>
                    <a:pt x="0" y="1939211"/>
                    <a:pt x="0" y="968948"/>
                  </a:cubicBezTo>
                  <a:cubicBezTo>
                    <a:pt x="0" y="968948"/>
                    <a:pt x="0" y="968948"/>
                    <a:pt x="0" y="476685"/>
                  </a:cubicBezTo>
                  <a:cubicBezTo>
                    <a:pt x="0" y="211860"/>
                    <a:pt x="214786" y="0"/>
                    <a:pt x="476263" y="0"/>
                  </a:cubicBezTo>
                  <a:close/>
                </a:path>
              </a:pathLst>
            </a:custGeom>
            <a:grpFill/>
            <a:ln>
              <a:noFill/>
            </a:ln>
            <a:effectLst>
              <a:outerShdw blurRad="63500" algn="ctr" rotWithShape="0">
                <a:prstClr val="black">
                  <a:alpha val="40000"/>
                </a:prstClr>
              </a:outerShdw>
            </a:effectLst>
          </p:spPr>
          <p:txBody>
            <a:bodyPr rtlCol="0" anchor="ctr"/>
            <a:lstStyle/>
            <a:p>
              <a:pPr algn="ctr"/>
              <a:endParaRPr lang="zh-CN" altLang="en-US" sz="1351" kern="0">
                <a:solidFill>
                  <a:prstClr val="white"/>
                </a:solidFill>
                <a:latin typeface="迷你简菱心" panose="02010609000101010101" pitchFamily="49" charset="-122"/>
                <a:ea typeface="迷你简菱心" panose="02010609000101010101" pitchFamily="49" charset="-122"/>
              </a:endParaRPr>
            </a:p>
          </p:txBody>
        </p:sp>
        <p:sp>
          <p:nvSpPr>
            <p:cNvPr id="7" name="Freeform 5"/>
            <p:cNvSpPr/>
            <p:nvPr/>
          </p:nvSpPr>
          <p:spPr bwMode="auto">
            <a:xfrm>
              <a:off x="1365963" y="1805901"/>
              <a:ext cx="2047176" cy="4183669"/>
            </a:xfrm>
            <a:custGeom>
              <a:avLst/>
              <a:gdLst>
                <a:gd name="T0" fmla="*/ 456 w 610"/>
                <a:gd name="T1" fmla="*/ 0 h 1246"/>
                <a:gd name="T2" fmla="*/ 303 w 610"/>
                <a:gd name="T3" fmla="*/ 153 h 1246"/>
                <a:gd name="T4" fmla="*/ 305 w 610"/>
                <a:gd name="T5" fmla="*/ 180 h 1246"/>
                <a:gd name="T6" fmla="*/ 303 w 610"/>
                <a:gd name="T7" fmla="*/ 180 h 1246"/>
                <a:gd name="T8" fmla="*/ 102 w 610"/>
                <a:gd name="T9" fmla="*/ 381 h 1246"/>
                <a:gd name="T10" fmla="*/ 119 w 610"/>
                <a:gd name="T11" fmla="*/ 463 h 1246"/>
                <a:gd name="T12" fmla="*/ 0 w 610"/>
                <a:gd name="T13" fmla="*/ 654 h 1246"/>
                <a:gd name="T14" fmla="*/ 67 w 610"/>
                <a:gd name="T15" fmla="*/ 815 h 1246"/>
                <a:gd name="T16" fmla="*/ 42 w 610"/>
                <a:gd name="T17" fmla="*/ 947 h 1246"/>
                <a:gd name="T18" fmla="*/ 239 w 610"/>
                <a:gd name="T19" fmla="*/ 1179 h 1246"/>
                <a:gd name="T20" fmla="*/ 330 w 610"/>
                <a:gd name="T21" fmla="*/ 1164 h 1246"/>
                <a:gd name="T22" fmla="*/ 462 w 610"/>
                <a:gd name="T23" fmla="*/ 1246 h 1246"/>
                <a:gd name="T24" fmla="*/ 609 w 610"/>
                <a:gd name="T25" fmla="*/ 1102 h 1246"/>
                <a:gd name="T26" fmla="*/ 610 w 610"/>
                <a:gd name="T27" fmla="*/ 1098 h 1246"/>
                <a:gd name="T28" fmla="*/ 610 w 610"/>
                <a:gd name="T29" fmla="*/ 902 h 1246"/>
                <a:gd name="T30" fmla="*/ 610 w 610"/>
                <a:gd name="T31" fmla="*/ 803 h 1246"/>
                <a:gd name="T32" fmla="*/ 610 w 610"/>
                <a:gd name="T33" fmla="*/ 153 h 1246"/>
                <a:gd name="T34" fmla="*/ 456 w 610"/>
                <a:gd name="T35" fmla="*/ 0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0" h="1246">
                  <a:moveTo>
                    <a:pt x="456" y="0"/>
                  </a:moveTo>
                  <a:cubicBezTo>
                    <a:pt x="371" y="0"/>
                    <a:pt x="303" y="68"/>
                    <a:pt x="303" y="153"/>
                  </a:cubicBezTo>
                  <a:cubicBezTo>
                    <a:pt x="303" y="162"/>
                    <a:pt x="304" y="171"/>
                    <a:pt x="305" y="180"/>
                  </a:cubicBezTo>
                  <a:cubicBezTo>
                    <a:pt x="304" y="180"/>
                    <a:pt x="304" y="180"/>
                    <a:pt x="303" y="180"/>
                  </a:cubicBezTo>
                  <a:cubicBezTo>
                    <a:pt x="192" y="180"/>
                    <a:pt x="102" y="270"/>
                    <a:pt x="102" y="381"/>
                  </a:cubicBezTo>
                  <a:cubicBezTo>
                    <a:pt x="102" y="410"/>
                    <a:pt x="108" y="438"/>
                    <a:pt x="119" y="463"/>
                  </a:cubicBezTo>
                  <a:cubicBezTo>
                    <a:pt x="51" y="483"/>
                    <a:pt x="0" y="561"/>
                    <a:pt x="0" y="654"/>
                  </a:cubicBezTo>
                  <a:cubicBezTo>
                    <a:pt x="0" y="721"/>
                    <a:pt x="27" y="780"/>
                    <a:pt x="67" y="815"/>
                  </a:cubicBezTo>
                  <a:cubicBezTo>
                    <a:pt x="51" y="844"/>
                    <a:pt x="42" y="912"/>
                    <a:pt x="42" y="947"/>
                  </a:cubicBezTo>
                  <a:cubicBezTo>
                    <a:pt x="42" y="1056"/>
                    <a:pt x="130" y="1179"/>
                    <a:pt x="239" y="1179"/>
                  </a:cubicBezTo>
                  <a:cubicBezTo>
                    <a:pt x="272" y="1179"/>
                    <a:pt x="303" y="1178"/>
                    <a:pt x="330" y="1164"/>
                  </a:cubicBezTo>
                  <a:cubicBezTo>
                    <a:pt x="354" y="1213"/>
                    <a:pt x="404" y="1246"/>
                    <a:pt x="462" y="1246"/>
                  </a:cubicBezTo>
                  <a:cubicBezTo>
                    <a:pt x="542" y="1246"/>
                    <a:pt x="607" y="1182"/>
                    <a:pt x="609" y="1102"/>
                  </a:cubicBezTo>
                  <a:cubicBezTo>
                    <a:pt x="609" y="1101"/>
                    <a:pt x="610" y="1100"/>
                    <a:pt x="610" y="1098"/>
                  </a:cubicBezTo>
                  <a:cubicBezTo>
                    <a:pt x="610" y="902"/>
                    <a:pt x="610" y="902"/>
                    <a:pt x="610" y="902"/>
                  </a:cubicBezTo>
                  <a:cubicBezTo>
                    <a:pt x="610" y="803"/>
                    <a:pt x="610" y="803"/>
                    <a:pt x="610" y="803"/>
                  </a:cubicBezTo>
                  <a:cubicBezTo>
                    <a:pt x="610" y="153"/>
                    <a:pt x="610" y="153"/>
                    <a:pt x="610" y="153"/>
                  </a:cubicBezTo>
                  <a:cubicBezTo>
                    <a:pt x="610" y="68"/>
                    <a:pt x="541" y="0"/>
                    <a:pt x="456" y="0"/>
                  </a:cubicBezTo>
                  <a:close/>
                </a:path>
              </a:pathLst>
            </a:custGeom>
            <a:grpFill/>
            <a:ln>
              <a:noFill/>
            </a:ln>
            <a:effectLst>
              <a:outerShdw blurRad="63500" algn="ctr" rotWithShape="0">
                <a:prstClr val="black">
                  <a:alpha val="40000"/>
                </a:prstClr>
              </a:outerShdw>
            </a:effectLst>
          </p:spPr>
          <p:txBody>
            <a:bodyPr rtlCol="0" anchor="ctr"/>
            <a:lstStyle/>
            <a:p>
              <a:pPr algn="ctr"/>
              <a:endParaRPr lang="zh-CN" altLang="en-US" sz="1351" kern="0">
                <a:solidFill>
                  <a:prstClr val="white"/>
                </a:solidFill>
                <a:latin typeface="迷你简菱心" panose="02010609000101010101" pitchFamily="49" charset="-122"/>
                <a:ea typeface="迷你简菱心" panose="02010609000101010101" pitchFamily="49" charset="-122"/>
              </a:endParaRPr>
            </a:p>
          </p:txBody>
        </p:sp>
      </p:grpSp>
      <p:grpSp>
        <p:nvGrpSpPr>
          <p:cNvPr id="8" name="组合 7"/>
          <p:cNvGrpSpPr/>
          <p:nvPr/>
        </p:nvGrpSpPr>
        <p:grpSpPr>
          <a:xfrm>
            <a:off x="1470794" y="2156321"/>
            <a:ext cx="1861071" cy="3803339"/>
            <a:chOff x="1554840" y="1996066"/>
            <a:chExt cx="1861071" cy="3803338"/>
          </a:xfrm>
        </p:grpSpPr>
        <p:sp>
          <p:nvSpPr>
            <p:cNvPr id="9" name="Freeform 5"/>
            <p:cNvSpPr/>
            <p:nvPr/>
          </p:nvSpPr>
          <p:spPr bwMode="auto">
            <a:xfrm>
              <a:off x="1554840" y="1996066"/>
              <a:ext cx="1861071" cy="3803338"/>
            </a:xfrm>
            <a:custGeom>
              <a:avLst/>
              <a:gdLst>
                <a:gd name="T0" fmla="*/ 456 w 610"/>
                <a:gd name="T1" fmla="*/ 0 h 1246"/>
                <a:gd name="T2" fmla="*/ 303 w 610"/>
                <a:gd name="T3" fmla="*/ 153 h 1246"/>
                <a:gd name="T4" fmla="*/ 305 w 610"/>
                <a:gd name="T5" fmla="*/ 180 h 1246"/>
                <a:gd name="T6" fmla="*/ 303 w 610"/>
                <a:gd name="T7" fmla="*/ 180 h 1246"/>
                <a:gd name="T8" fmla="*/ 102 w 610"/>
                <a:gd name="T9" fmla="*/ 381 h 1246"/>
                <a:gd name="T10" fmla="*/ 119 w 610"/>
                <a:gd name="T11" fmla="*/ 463 h 1246"/>
                <a:gd name="T12" fmla="*/ 0 w 610"/>
                <a:gd name="T13" fmla="*/ 654 h 1246"/>
                <a:gd name="T14" fmla="*/ 67 w 610"/>
                <a:gd name="T15" fmla="*/ 815 h 1246"/>
                <a:gd name="T16" fmla="*/ 42 w 610"/>
                <a:gd name="T17" fmla="*/ 947 h 1246"/>
                <a:gd name="T18" fmla="*/ 239 w 610"/>
                <a:gd name="T19" fmla="*/ 1179 h 1246"/>
                <a:gd name="T20" fmla="*/ 330 w 610"/>
                <a:gd name="T21" fmla="*/ 1164 h 1246"/>
                <a:gd name="T22" fmla="*/ 462 w 610"/>
                <a:gd name="T23" fmla="*/ 1246 h 1246"/>
                <a:gd name="T24" fmla="*/ 609 w 610"/>
                <a:gd name="T25" fmla="*/ 1102 h 1246"/>
                <a:gd name="T26" fmla="*/ 610 w 610"/>
                <a:gd name="T27" fmla="*/ 1098 h 1246"/>
                <a:gd name="T28" fmla="*/ 610 w 610"/>
                <a:gd name="T29" fmla="*/ 902 h 1246"/>
                <a:gd name="T30" fmla="*/ 610 w 610"/>
                <a:gd name="T31" fmla="*/ 803 h 1246"/>
                <a:gd name="T32" fmla="*/ 610 w 610"/>
                <a:gd name="T33" fmla="*/ 153 h 1246"/>
                <a:gd name="T34" fmla="*/ 456 w 610"/>
                <a:gd name="T35" fmla="*/ 0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0" h="1246">
                  <a:moveTo>
                    <a:pt x="456" y="0"/>
                  </a:moveTo>
                  <a:cubicBezTo>
                    <a:pt x="371" y="0"/>
                    <a:pt x="303" y="68"/>
                    <a:pt x="303" y="153"/>
                  </a:cubicBezTo>
                  <a:cubicBezTo>
                    <a:pt x="303" y="162"/>
                    <a:pt x="304" y="171"/>
                    <a:pt x="305" y="180"/>
                  </a:cubicBezTo>
                  <a:cubicBezTo>
                    <a:pt x="304" y="180"/>
                    <a:pt x="304" y="180"/>
                    <a:pt x="303" y="180"/>
                  </a:cubicBezTo>
                  <a:cubicBezTo>
                    <a:pt x="192" y="180"/>
                    <a:pt x="102" y="270"/>
                    <a:pt x="102" y="381"/>
                  </a:cubicBezTo>
                  <a:cubicBezTo>
                    <a:pt x="102" y="410"/>
                    <a:pt x="108" y="438"/>
                    <a:pt x="119" y="463"/>
                  </a:cubicBezTo>
                  <a:cubicBezTo>
                    <a:pt x="51" y="483"/>
                    <a:pt x="0" y="561"/>
                    <a:pt x="0" y="654"/>
                  </a:cubicBezTo>
                  <a:cubicBezTo>
                    <a:pt x="0" y="721"/>
                    <a:pt x="27" y="780"/>
                    <a:pt x="67" y="815"/>
                  </a:cubicBezTo>
                  <a:cubicBezTo>
                    <a:pt x="51" y="844"/>
                    <a:pt x="42" y="912"/>
                    <a:pt x="42" y="947"/>
                  </a:cubicBezTo>
                  <a:cubicBezTo>
                    <a:pt x="42" y="1056"/>
                    <a:pt x="130" y="1179"/>
                    <a:pt x="239" y="1179"/>
                  </a:cubicBezTo>
                  <a:cubicBezTo>
                    <a:pt x="272" y="1179"/>
                    <a:pt x="303" y="1178"/>
                    <a:pt x="330" y="1164"/>
                  </a:cubicBezTo>
                  <a:cubicBezTo>
                    <a:pt x="354" y="1213"/>
                    <a:pt x="404" y="1246"/>
                    <a:pt x="462" y="1246"/>
                  </a:cubicBezTo>
                  <a:cubicBezTo>
                    <a:pt x="542" y="1246"/>
                    <a:pt x="607" y="1182"/>
                    <a:pt x="609" y="1102"/>
                  </a:cubicBezTo>
                  <a:cubicBezTo>
                    <a:pt x="609" y="1101"/>
                    <a:pt x="610" y="1100"/>
                    <a:pt x="610" y="1098"/>
                  </a:cubicBezTo>
                  <a:cubicBezTo>
                    <a:pt x="610" y="902"/>
                    <a:pt x="610" y="902"/>
                    <a:pt x="610" y="902"/>
                  </a:cubicBezTo>
                  <a:cubicBezTo>
                    <a:pt x="610" y="803"/>
                    <a:pt x="610" y="803"/>
                    <a:pt x="610" y="803"/>
                  </a:cubicBezTo>
                  <a:cubicBezTo>
                    <a:pt x="610" y="153"/>
                    <a:pt x="610" y="153"/>
                    <a:pt x="610" y="153"/>
                  </a:cubicBezTo>
                  <a:cubicBezTo>
                    <a:pt x="610" y="68"/>
                    <a:pt x="541" y="0"/>
                    <a:pt x="456"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latin typeface="迷你简菱心" panose="02010609000101010101" pitchFamily="49" charset="-122"/>
                <a:ea typeface="迷你简菱心" panose="02010609000101010101" pitchFamily="49" charset="-122"/>
              </a:endParaRPr>
            </a:p>
          </p:txBody>
        </p:sp>
        <p:sp>
          <p:nvSpPr>
            <p:cNvPr id="10" name="Freeform 372"/>
            <p:cNvSpPr>
              <a:spLocks noEditPoints="1"/>
            </p:cNvSpPr>
            <p:nvPr/>
          </p:nvSpPr>
          <p:spPr bwMode="auto">
            <a:xfrm>
              <a:off x="2494482" y="2795741"/>
              <a:ext cx="615898" cy="716045"/>
            </a:xfrm>
            <a:custGeom>
              <a:avLst/>
              <a:gdLst>
                <a:gd name="T0" fmla="*/ 31 w 123"/>
                <a:gd name="T1" fmla="*/ 85 h 143"/>
                <a:gd name="T2" fmla="*/ 42 w 123"/>
                <a:gd name="T3" fmla="*/ 103 h 143"/>
                <a:gd name="T4" fmla="*/ 59 w 123"/>
                <a:gd name="T5" fmla="*/ 118 h 143"/>
                <a:gd name="T6" fmla="*/ 70 w 123"/>
                <a:gd name="T7" fmla="*/ 127 h 143"/>
                <a:gd name="T8" fmla="*/ 83 w 123"/>
                <a:gd name="T9" fmla="*/ 130 h 143"/>
                <a:gd name="T10" fmla="*/ 103 w 123"/>
                <a:gd name="T11" fmla="*/ 140 h 143"/>
                <a:gd name="T12" fmla="*/ 0 w 123"/>
                <a:gd name="T13" fmla="*/ 143 h 143"/>
                <a:gd name="T14" fmla="*/ 5 w 123"/>
                <a:gd name="T15" fmla="*/ 99 h 143"/>
                <a:gd name="T16" fmla="*/ 90 w 123"/>
                <a:gd name="T17" fmla="*/ 75 h 143"/>
                <a:gd name="T18" fmla="*/ 75 w 123"/>
                <a:gd name="T19" fmla="*/ 79 h 143"/>
                <a:gd name="T20" fmla="*/ 68 w 123"/>
                <a:gd name="T21" fmla="*/ 90 h 143"/>
                <a:gd name="T22" fmla="*/ 72 w 123"/>
                <a:gd name="T23" fmla="*/ 105 h 143"/>
                <a:gd name="T24" fmla="*/ 84 w 123"/>
                <a:gd name="T25" fmla="*/ 112 h 143"/>
                <a:gd name="T26" fmla="*/ 99 w 123"/>
                <a:gd name="T27" fmla="*/ 108 h 143"/>
                <a:gd name="T28" fmla="*/ 105 w 123"/>
                <a:gd name="T29" fmla="*/ 96 h 143"/>
                <a:gd name="T30" fmla="*/ 101 w 123"/>
                <a:gd name="T31" fmla="*/ 81 h 143"/>
                <a:gd name="T32" fmla="*/ 90 w 123"/>
                <a:gd name="T33" fmla="*/ 75 h 143"/>
                <a:gd name="T34" fmla="*/ 70 w 123"/>
                <a:gd name="T35" fmla="*/ 72 h 143"/>
                <a:gd name="T36" fmla="*/ 59 w 123"/>
                <a:gd name="T37" fmla="*/ 90 h 143"/>
                <a:gd name="T38" fmla="*/ 62 w 123"/>
                <a:gd name="T39" fmla="*/ 105 h 143"/>
                <a:gd name="T40" fmla="*/ 70 w 123"/>
                <a:gd name="T41" fmla="*/ 114 h 143"/>
                <a:gd name="T42" fmla="*/ 84 w 123"/>
                <a:gd name="T43" fmla="*/ 121 h 143"/>
                <a:gd name="T44" fmla="*/ 101 w 123"/>
                <a:gd name="T45" fmla="*/ 118 h 143"/>
                <a:gd name="T46" fmla="*/ 110 w 123"/>
                <a:gd name="T47" fmla="*/ 134 h 143"/>
                <a:gd name="T48" fmla="*/ 121 w 123"/>
                <a:gd name="T49" fmla="*/ 136 h 143"/>
                <a:gd name="T50" fmla="*/ 121 w 123"/>
                <a:gd name="T51" fmla="*/ 125 h 143"/>
                <a:gd name="T52" fmla="*/ 108 w 123"/>
                <a:gd name="T53" fmla="*/ 112 h 143"/>
                <a:gd name="T54" fmla="*/ 116 w 123"/>
                <a:gd name="T55" fmla="*/ 96 h 143"/>
                <a:gd name="T56" fmla="*/ 112 w 123"/>
                <a:gd name="T57" fmla="*/ 81 h 143"/>
                <a:gd name="T58" fmla="*/ 105 w 123"/>
                <a:gd name="T59" fmla="*/ 72 h 143"/>
                <a:gd name="T60" fmla="*/ 90 w 123"/>
                <a:gd name="T61" fmla="*/ 66 h 143"/>
                <a:gd name="T62" fmla="*/ 70 w 123"/>
                <a:gd name="T63" fmla="*/ 72 h 143"/>
                <a:gd name="T64" fmla="*/ 73 w 123"/>
                <a:gd name="T65" fmla="*/ 96 h 143"/>
                <a:gd name="T66" fmla="*/ 88 w 123"/>
                <a:gd name="T67" fmla="*/ 83 h 143"/>
                <a:gd name="T68" fmla="*/ 92 w 123"/>
                <a:gd name="T69" fmla="*/ 79 h 143"/>
                <a:gd name="T70" fmla="*/ 75 w 123"/>
                <a:gd name="T71" fmla="*/ 86 h 143"/>
                <a:gd name="T72" fmla="*/ 73 w 123"/>
                <a:gd name="T73" fmla="*/ 96 h 143"/>
                <a:gd name="T74" fmla="*/ 35 w 123"/>
                <a:gd name="T75" fmla="*/ 39 h 143"/>
                <a:gd name="T76" fmla="*/ 38 w 123"/>
                <a:gd name="T77" fmla="*/ 63 h 143"/>
                <a:gd name="T78" fmla="*/ 22 w 123"/>
                <a:gd name="T79" fmla="*/ 74 h 143"/>
                <a:gd name="T80" fmla="*/ 24 w 123"/>
                <a:gd name="T81" fmla="*/ 50 h 143"/>
                <a:gd name="T82" fmla="*/ 24 w 123"/>
                <a:gd name="T83" fmla="*/ 28 h 143"/>
                <a:gd name="T84" fmla="*/ 37 w 123"/>
                <a:gd name="T85" fmla="*/ 6 h 143"/>
                <a:gd name="T86" fmla="*/ 57 w 123"/>
                <a:gd name="T87" fmla="*/ 0 h 143"/>
                <a:gd name="T88" fmla="*/ 79 w 123"/>
                <a:gd name="T89" fmla="*/ 6 h 143"/>
                <a:gd name="T90" fmla="*/ 92 w 123"/>
                <a:gd name="T91" fmla="*/ 28 h 143"/>
                <a:gd name="T92" fmla="*/ 92 w 123"/>
                <a:gd name="T93" fmla="*/ 50 h 143"/>
                <a:gd name="T94" fmla="*/ 79 w 123"/>
                <a:gd name="T95" fmla="*/ 55 h 143"/>
                <a:gd name="T96" fmla="*/ 81 w 123"/>
                <a:gd name="T97" fmla="*/ 33 h 143"/>
                <a:gd name="T98" fmla="*/ 59 w 123"/>
                <a:gd name="T99" fmla="*/ 39 h 143"/>
                <a:gd name="T100" fmla="*/ 35 w 123"/>
                <a:gd name="T101" fmla="*/ 3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43">
                  <a:moveTo>
                    <a:pt x="9" y="92"/>
                  </a:moveTo>
                  <a:lnTo>
                    <a:pt x="9" y="92"/>
                  </a:lnTo>
                  <a:lnTo>
                    <a:pt x="31" y="85"/>
                  </a:lnTo>
                  <a:lnTo>
                    <a:pt x="31" y="85"/>
                  </a:lnTo>
                  <a:lnTo>
                    <a:pt x="35" y="94"/>
                  </a:lnTo>
                  <a:lnTo>
                    <a:pt x="42" y="103"/>
                  </a:lnTo>
                  <a:lnTo>
                    <a:pt x="49" y="110"/>
                  </a:lnTo>
                  <a:lnTo>
                    <a:pt x="59" y="118"/>
                  </a:lnTo>
                  <a:lnTo>
                    <a:pt x="59" y="118"/>
                  </a:lnTo>
                  <a:lnTo>
                    <a:pt x="59" y="118"/>
                  </a:lnTo>
                  <a:lnTo>
                    <a:pt x="62" y="123"/>
                  </a:lnTo>
                  <a:lnTo>
                    <a:pt x="70" y="127"/>
                  </a:lnTo>
                  <a:lnTo>
                    <a:pt x="75" y="129"/>
                  </a:lnTo>
                  <a:lnTo>
                    <a:pt x="83" y="130"/>
                  </a:lnTo>
                  <a:lnTo>
                    <a:pt x="83" y="130"/>
                  </a:lnTo>
                  <a:lnTo>
                    <a:pt x="95" y="130"/>
                  </a:lnTo>
                  <a:lnTo>
                    <a:pt x="103" y="140"/>
                  </a:lnTo>
                  <a:lnTo>
                    <a:pt x="103" y="140"/>
                  </a:lnTo>
                  <a:lnTo>
                    <a:pt x="105" y="143"/>
                  </a:lnTo>
                  <a:lnTo>
                    <a:pt x="0" y="143"/>
                  </a:lnTo>
                  <a:lnTo>
                    <a:pt x="0" y="143"/>
                  </a:lnTo>
                  <a:lnTo>
                    <a:pt x="0" y="127"/>
                  </a:lnTo>
                  <a:lnTo>
                    <a:pt x="2" y="112"/>
                  </a:lnTo>
                  <a:lnTo>
                    <a:pt x="5" y="99"/>
                  </a:lnTo>
                  <a:lnTo>
                    <a:pt x="9" y="92"/>
                  </a:lnTo>
                  <a:lnTo>
                    <a:pt x="9" y="92"/>
                  </a:lnTo>
                  <a:close/>
                  <a:moveTo>
                    <a:pt x="90" y="75"/>
                  </a:moveTo>
                  <a:lnTo>
                    <a:pt x="90" y="75"/>
                  </a:lnTo>
                  <a:lnTo>
                    <a:pt x="83" y="75"/>
                  </a:lnTo>
                  <a:lnTo>
                    <a:pt x="75" y="79"/>
                  </a:lnTo>
                  <a:lnTo>
                    <a:pt x="75" y="79"/>
                  </a:lnTo>
                  <a:lnTo>
                    <a:pt x="72" y="85"/>
                  </a:lnTo>
                  <a:lnTo>
                    <a:pt x="68" y="90"/>
                  </a:lnTo>
                  <a:lnTo>
                    <a:pt x="68" y="90"/>
                  </a:lnTo>
                  <a:lnTo>
                    <a:pt x="70" y="97"/>
                  </a:lnTo>
                  <a:lnTo>
                    <a:pt x="72" y="105"/>
                  </a:lnTo>
                  <a:lnTo>
                    <a:pt x="72" y="105"/>
                  </a:lnTo>
                  <a:lnTo>
                    <a:pt x="79" y="108"/>
                  </a:lnTo>
                  <a:lnTo>
                    <a:pt x="84" y="112"/>
                  </a:lnTo>
                  <a:lnTo>
                    <a:pt x="84" y="112"/>
                  </a:lnTo>
                  <a:lnTo>
                    <a:pt x="92" y="110"/>
                  </a:lnTo>
                  <a:lnTo>
                    <a:pt x="99" y="108"/>
                  </a:lnTo>
                  <a:lnTo>
                    <a:pt x="99" y="108"/>
                  </a:lnTo>
                  <a:lnTo>
                    <a:pt x="103" y="103"/>
                  </a:lnTo>
                  <a:lnTo>
                    <a:pt x="105" y="96"/>
                  </a:lnTo>
                  <a:lnTo>
                    <a:pt x="105" y="96"/>
                  </a:lnTo>
                  <a:lnTo>
                    <a:pt x="105" y="88"/>
                  </a:lnTo>
                  <a:lnTo>
                    <a:pt x="101" y="81"/>
                  </a:lnTo>
                  <a:lnTo>
                    <a:pt x="101" y="81"/>
                  </a:lnTo>
                  <a:lnTo>
                    <a:pt x="95" y="77"/>
                  </a:lnTo>
                  <a:lnTo>
                    <a:pt x="90" y="75"/>
                  </a:lnTo>
                  <a:lnTo>
                    <a:pt x="90" y="75"/>
                  </a:lnTo>
                  <a:close/>
                  <a:moveTo>
                    <a:pt x="70" y="72"/>
                  </a:moveTo>
                  <a:lnTo>
                    <a:pt x="70" y="72"/>
                  </a:lnTo>
                  <a:lnTo>
                    <a:pt x="66" y="75"/>
                  </a:lnTo>
                  <a:lnTo>
                    <a:pt x="62" y="79"/>
                  </a:lnTo>
                  <a:lnTo>
                    <a:pt x="59" y="90"/>
                  </a:lnTo>
                  <a:lnTo>
                    <a:pt x="59" y="90"/>
                  </a:lnTo>
                  <a:lnTo>
                    <a:pt x="60" y="101"/>
                  </a:lnTo>
                  <a:lnTo>
                    <a:pt x="62" y="105"/>
                  </a:lnTo>
                  <a:lnTo>
                    <a:pt x="64" y="110"/>
                  </a:lnTo>
                  <a:lnTo>
                    <a:pt x="64" y="110"/>
                  </a:lnTo>
                  <a:lnTo>
                    <a:pt x="70" y="114"/>
                  </a:lnTo>
                  <a:lnTo>
                    <a:pt x="73" y="118"/>
                  </a:lnTo>
                  <a:lnTo>
                    <a:pt x="84" y="121"/>
                  </a:lnTo>
                  <a:lnTo>
                    <a:pt x="84" y="121"/>
                  </a:lnTo>
                  <a:lnTo>
                    <a:pt x="92" y="121"/>
                  </a:lnTo>
                  <a:lnTo>
                    <a:pt x="101" y="118"/>
                  </a:lnTo>
                  <a:lnTo>
                    <a:pt x="101" y="118"/>
                  </a:lnTo>
                  <a:lnTo>
                    <a:pt x="101" y="123"/>
                  </a:lnTo>
                  <a:lnTo>
                    <a:pt x="110" y="134"/>
                  </a:lnTo>
                  <a:lnTo>
                    <a:pt x="110" y="134"/>
                  </a:lnTo>
                  <a:lnTo>
                    <a:pt x="116" y="136"/>
                  </a:lnTo>
                  <a:lnTo>
                    <a:pt x="121" y="136"/>
                  </a:lnTo>
                  <a:lnTo>
                    <a:pt x="121" y="136"/>
                  </a:lnTo>
                  <a:lnTo>
                    <a:pt x="121" y="136"/>
                  </a:lnTo>
                  <a:lnTo>
                    <a:pt x="123" y="130"/>
                  </a:lnTo>
                  <a:lnTo>
                    <a:pt x="121" y="125"/>
                  </a:lnTo>
                  <a:lnTo>
                    <a:pt x="112" y="114"/>
                  </a:lnTo>
                  <a:lnTo>
                    <a:pt x="112" y="114"/>
                  </a:lnTo>
                  <a:lnTo>
                    <a:pt x="108" y="112"/>
                  </a:lnTo>
                  <a:lnTo>
                    <a:pt x="108" y="112"/>
                  </a:lnTo>
                  <a:lnTo>
                    <a:pt x="112" y="105"/>
                  </a:lnTo>
                  <a:lnTo>
                    <a:pt x="116" y="96"/>
                  </a:lnTo>
                  <a:lnTo>
                    <a:pt x="116" y="96"/>
                  </a:lnTo>
                  <a:lnTo>
                    <a:pt x="114" y="86"/>
                  </a:lnTo>
                  <a:lnTo>
                    <a:pt x="112" y="81"/>
                  </a:lnTo>
                  <a:lnTo>
                    <a:pt x="108" y="75"/>
                  </a:lnTo>
                  <a:lnTo>
                    <a:pt x="108" y="75"/>
                  </a:lnTo>
                  <a:lnTo>
                    <a:pt x="105" y="72"/>
                  </a:lnTo>
                  <a:lnTo>
                    <a:pt x="101" y="68"/>
                  </a:lnTo>
                  <a:lnTo>
                    <a:pt x="90" y="66"/>
                  </a:lnTo>
                  <a:lnTo>
                    <a:pt x="90" y="66"/>
                  </a:lnTo>
                  <a:lnTo>
                    <a:pt x="79" y="66"/>
                  </a:lnTo>
                  <a:lnTo>
                    <a:pt x="75" y="68"/>
                  </a:lnTo>
                  <a:lnTo>
                    <a:pt x="70" y="72"/>
                  </a:lnTo>
                  <a:lnTo>
                    <a:pt x="70" y="72"/>
                  </a:lnTo>
                  <a:close/>
                  <a:moveTo>
                    <a:pt x="73" y="96"/>
                  </a:moveTo>
                  <a:lnTo>
                    <a:pt x="73" y="96"/>
                  </a:lnTo>
                  <a:lnTo>
                    <a:pt x="77" y="90"/>
                  </a:lnTo>
                  <a:lnTo>
                    <a:pt x="83" y="85"/>
                  </a:lnTo>
                  <a:lnTo>
                    <a:pt x="88" y="83"/>
                  </a:lnTo>
                  <a:lnTo>
                    <a:pt x="95" y="81"/>
                  </a:lnTo>
                  <a:lnTo>
                    <a:pt x="95" y="81"/>
                  </a:lnTo>
                  <a:lnTo>
                    <a:pt x="92" y="79"/>
                  </a:lnTo>
                  <a:lnTo>
                    <a:pt x="86" y="79"/>
                  </a:lnTo>
                  <a:lnTo>
                    <a:pt x="81" y="81"/>
                  </a:lnTo>
                  <a:lnTo>
                    <a:pt x="75" y="86"/>
                  </a:lnTo>
                  <a:lnTo>
                    <a:pt x="73" y="90"/>
                  </a:lnTo>
                  <a:lnTo>
                    <a:pt x="73" y="96"/>
                  </a:lnTo>
                  <a:lnTo>
                    <a:pt x="73" y="96"/>
                  </a:lnTo>
                  <a:close/>
                  <a:moveTo>
                    <a:pt x="35" y="39"/>
                  </a:moveTo>
                  <a:lnTo>
                    <a:pt x="35" y="39"/>
                  </a:lnTo>
                  <a:lnTo>
                    <a:pt x="35" y="39"/>
                  </a:lnTo>
                  <a:lnTo>
                    <a:pt x="35" y="50"/>
                  </a:lnTo>
                  <a:lnTo>
                    <a:pt x="38" y="63"/>
                  </a:lnTo>
                  <a:lnTo>
                    <a:pt x="38" y="63"/>
                  </a:lnTo>
                  <a:lnTo>
                    <a:pt x="40" y="68"/>
                  </a:lnTo>
                  <a:lnTo>
                    <a:pt x="46" y="74"/>
                  </a:lnTo>
                  <a:lnTo>
                    <a:pt x="22" y="74"/>
                  </a:lnTo>
                  <a:lnTo>
                    <a:pt x="22" y="74"/>
                  </a:lnTo>
                  <a:lnTo>
                    <a:pt x="22" y="64"/>
                  </a:lnTo>
                  <a:lnTo>
                    <a:pt x="24" y="50"/>
                  </a:lnTo>
                  <a:lnTo>
                    <a:pt x="24" y="50"/>
                  </a:lnTo>
                  <a:lnTo>
                    <a:pt x="22" y="39"/>
                  </a:lnTo>
                  <a:lnTo>
                    <a:pt x="24" y="28"/>
                  </a:lnTo>
                  <a:lnTo>
                    <a:pt x="27" y="18"/>
                  </a:lnTo>
                  <a:lnTo>
                    <a:pt x="31" y="11"/>
                  </a:lnTo>
                  <a:lnTo>
                    <a:pt x="37" y="6"/>
                  </a:lnTo>
                  <a:lnTo>
                    <a:pt x="44" y="2"/>
                  </a:lnTo>
                  <a:lnTo>
                    <a:pt x="49" y="0"/>
                  </a:lnTo>
                  <a:lnTo>
                    <a:pt x="57" y="0"/>
                  </a:lnTo>
                  <a:lnTo>
                    <a:pt x="64" y="0"/>
                  </a:lnTo>
                  <a:lnTo>
                    <a:pt x="72" y="2"/>
                  </a:lnTo>
                  <a:lnTo>
                    <a:pt x="79" y="6"/>
                  </a:lnTo>
                  <a:lnTo>
                    <a:pt x="84" y="11"/>
                  </a:lnTo>
                  <a:lnTo>
                    <a:pt x="88" y="18"/>
                  </a:lnTo>
                  <a:lnTo>
                    <a:pt x="92" y="28"/>
                  </a:lnTo>
                  <a:lnTo>
                    <a:pt x="92" y="39"/>
                  </a:lnTo>
                  <a:lnTo>
                    <a:pt x="92" y="50"/>
                  </a:lnTo>
                  <a:lnTo>
                    <a:pt x="92" y="50"/>
                  </a:lnTo>
                  <a:lnTo>
                    <a:pt x="92" y="55"/>
                  </a:lnTo>
                  <a:lnTo>
                    <a:pt x="92" y="55"/>
                  </a:lnTo>
                  <a:lnTo>
                    <a:pt x="79" y="55"/>
                  </a:lnTo>
                  <a:lnTo>
                    <a:pt x="79" y="55"/>
                  </a:lnTo>
                  <a:lnTo>
                    <a:pt x="81" y="44"/>
                  </a:lnTo>
                  <a:lnTo>
                    <a:pt x="81" y="33"/>
                  </a:lnTo>
                  <a:lnTo>
                    <a:pt x="81" y="33"/>
                  </a:lnTo>
                  <a:lnTo>
                    <a:pt x="72" y="37"/>
                  </a:lnTo>
                  <a:lnTo>
                    <a:pt x="59" y="39"/>
                  </a:lnTo>
                  <a:lnTo>
                    <a:pt x="46" y="39"/>
                  </a:lnTo>
                  <a:lnTo>
                    <a:pt x="35" y="39"/>
                  </a:lnTo>
                  <a:lnTo>
                    <a:pt x="35" y="39"/>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迷你简菱心" panose="02010609000101010101" pitchFamily="49" charset="-122"/>
                <a:ea typeface="迷你简菱心" panose="02010609000101010101" pitchFamily="49" charset="-122"/>
              </a:endParaRPr>
            </a:p>
          </p:txBody>
        </p:sp>
      </p:grpSp>
      <p:grpSp>
        <p:nvGrpSpPr>
          <p:cNvPr id="11" name="组合 10"/>
          <p:cNvGrpSpPr/>
          <p:nvPr/>
        </p:nvGrpSpPr>
        <p:grpSpPr>
          <a:xfrm>
            <a:off x="3389862" y="2156322"/>
            <a:ext cx="1853339" cy="1901025"/>
            <a:chOff x="3473909" y="1996065"/>
            <a:chExt cx="1853338" cy="1901025"/>
          </a:xfrm>
        </p:grpSpPr>
        <p:sp>
          <p:nvSpPr>
            <p:cNvPr id="12" name="任意多边形 11"/>
            <p:cNvSpPr/>
            <p:nvPr/>
          </p:nvSpPr>
          <p:spPr bwMode="auto">
            <a:xfrm>
              <a:off x="3473909" y="1996065"/>
              <a:ext cx="1853338" cy="1901025"/>
            </a:xfrm>
            <a:custGeom>
              <a:avLst/>
              <a:gdLst>
                <a:gd name="connsiteX0" fmla="*/ 575079 w 2282825"/>
                <a:gd name="connsiteY0" fmla="*/ 0 h 2341562"/>
                <a:gd name="connsiteX1" fmla="*/ 1153917 w 2282825"/>
                <a:gd name="connsiteY1" fmla="*/ 575588 h 2341562"/>
                <a:gd name="connsiteX2" fmla="*/ 1142641 w 2282825"/>
                <a:gd name="connsiteY2" fmla="*/ 677163 h 2341562"/>
                <a:gd name="connsiteX3" fmla="*/ 1153917 w 2282825"/>
                <a:gd name="connsiteY3" fmla="*/ 677163 h 2341562"/>
                <a:gd name="connsiteX4" fmla="*/ 1860550 w 2282825"/>
                <a:gd name="connsiteY4" fmla="*/ 1169987 h 2341562"/>
                <a:gd name="connsiteX5" fmla="*/ 1861612 w 2282825"/>
                <a:gd name="connsiteY5" fmla="*/ 1169987 h 2341562"/>
                <a:gd name="connsiteX6" fmla="*/ 1910503 w 2282825"/>
                <a:gd name="connsiteY6" fmla="*/ 1432841 h 2341562"/>
                <a:gd name="connsiteX7" fmla="*/ 1842808 w 2282825"/>
                <a:gd name="connsiteY7" fmla="*/ 1740754 h 2341562"/>
                <a:gd name="connsiteX8" fmla="*/ 2282825 w 2282825"/>
                <a:gd name="connsiteY8" fmla="*/ 2341562 h 2341562"/>
                <a:gd name="connsiteX9" fmla="*/ 0 w 2282825"/>
                <a:gd name="connsiteY9" fmla="*/ 2341562 h 2341562"/>
                <a:gd name="connsiteX10" fmla="*/ 0 w 2282825"/>
                <a:gd name="connsiteY10" fmla="*/ 1169987 h 2341562"/>
                <a:gd name="connsiteX11" fmla="*/ 0 w 2282825"/>
                <a:gd name="connsiteY11" fmla="*/ 575588 h 2341562"/>
                <a:gd name="connsiteX12" fmla="*/ 575079 w 2282825"/>
                <a:gd name="connsiteY12" fmla="*/ 0 h 23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2825" h="2341562">
                  <a:moveTo>
                    <a:pt x="575079" y="0"/>
                  </a:moveTo>
                  <a:cubicBezTo>
                    <a:pt x="894568" y="0"/>
                    <a:pt x="1153917" y="255817"/>
                    <a:pt x="1153917" y="575588"/>
                  </a:cubicBezTo>
                  <a:cubicBezTo>
                    <a:pt x="1153917" y="609447"/>
                    <a:pt x="1150158" y="643305"/>
                    <a:pt x="1142641" y="677163"/>
                  </a:cubicBezTo>
                  <a:cubicBezTo>
                    <a:pt x="1146400" y="677163"/>
                    <a:pt x="1150158" y="677163"/>
                    <a:pt x="1153917" y="677163"/>
                  </a:cubicBezTo>
                  <a:cubicBezTo>
                    <a:pt x="1477164" y="677163"/>
                    <a:pt x="1755307" y="880312"/>
                    <a:pt x="1860550" y="1169987"/>
                  </a:cubicBezTo>
                  <a:lnTo>
                    <a:pt x="1861612" y="1169987"/>
                  </a:lnTo>
                  <a:cubicBezTo>
                    <a:pt x="1891699" y="1252598"/>
                    <a:pt x="1910503" y="1338964"/>
                    <a:pt x="1910503" y="1432841"/>
                  </a:cubicBezTo>
                  <a:cubicBezTo>
                    <a:pt x="1910503" y="1541737"/>
                    <a:pt x="1884177" y="1646878"/>
                    <a:pt x="1842808" y="1740754"/>
                  </a:cubicBezTo>
                  <a:cubicBezTo>
                    <a:pt x="2072219" y="1808345"/>
                    <a:pt x="2245217" y="2044913"/>
                    <a:pt x="2282825" y="2341562"/>
                  </a:cubicBezTo>
                  <a:cubicBezTo>
                    <a:pt x="2282825" y="2341562"/>
                    <a:pt x="2282825" y="2341562"/>
                    <a:pt x="0" y="2341562"/>
                  </a:cubicBezTo>
                  <a:cubicBezTo>
                    <a:pt x="0" y="2341562"/>
                    <a:pt x="0" y="2341562"/>
                    <a:pt x="0" y="1169987"/>
                  </a:cubicBezTo>
                  <a:cubicBezTo>
                    <a:pt x="0" y="1169987"/>
                    <a:pt x="0" y="1169987"/>
                    <a:pt x="0" y="575588"/>
                  </a:cubicBezTo>
                  <a:cubicBezTo>
                    <a:pt x="0" y="255817"/>
                    <a:pt x="259350" y="0"/>
                    <a:pt x="575079"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latin typeface="迷你简菱心" panose="02010609000101010101" pitchFamily="49" charset="-122"/>
                <a:ea typeface="迷你简菱心" panose="02010609000101010101" pitchFamily="49" charset="-122"/>
              </a:endParaRPr>
            </a:p>
          </p:txBody>
        </p:sp>
        <p:sp>
          <p:nvSpPr>
            <p:cNvPr id="13" name="Freeform 432"/>
            <p:cNvSpPr>
              <a:spLocks noEditPoints="1"/>
            </p:cNvSpPr>
            <p:nvPr/>
          </p:nvSpPr>
          <p:spPr bwMode="auto">
            <a:xfrm>
              <a:off x="3666249" y="2369105"/>
              <a:ext cx="596976" cy="622561"/>
            </a:xfrm>
            <a:custGeom>
              <a:avLst/>
              <a:gdLst>
                <a:gd name="T0" fmla="*/ 77 w 140"/>
                <a:gd name="T1" fmla="*/ 22 h 146"/>
                <a:gd name="T2" fmla="*/ 103 w 140"/>
                <a:gd name="T3" fmla="*/ 25 h 146"/>
                <a:gd name="T4" fmla="*/ 121 w 140"/>
                <a:gd name="T5" fmla="*/ 40 h 146"/>
                <a:gd name="T6" fmla="*/ 136 w 140"/>
                <a:gd name="T7" fmla="*/ 60 h 146"/>
                <a:gd name="T8" fmla="*/ 140 w 140"/>
                <a:gd name="T9" fmla="*/ 84 h 146"/>
                <a:gd name="T10" fmla="*/ 140 w 140"/>
                <a:gd name="T11" fmla="*/ 97 h 146"/>
                <a:gd name="T12" fmla="*/ 131 w 140"/>
                <a:gd name="T13" fmla="*/ 119 h 146"/>
                <a:gd name="T14" fmla="*/ 112 w 140"/>
                <a:gd name="T15" fmla="*/ 135 h 146"/>
                <a:gd name="T16" fmla="*/ 90 w 140"/>
                <a:gd name="T17" fmla="*/ 146 h 146"/>
                <a:gd name="T18" fmla="*/ 77 w 140"/>
                <a:gd name="T19" fmla="*/ 146 h 146"/>
                <a:gd name="T20" fmla="*/ 50 w 140"/>
                <a:gd name="T21" fmla="*/ 141 h 146"/>
                <a:gd name="T22" fmla="*/ 28 w 140"/>
                <a:gd name="T23" fmla="*/ 123 h 146"/>
                <a:gd name="T24" fmla="*/ 66 w 140"/>
                <a:gd name="T25" fmla="*/ 22 h 146"/>
                <a:gd name="T26" fmla="*/ 77 w 140"/>
                <a:gd name="T27" fmla="*/ 22 h 146"/>
                <a:gd name="T28" fmla="*/ 13 w 140"/>
                <a:gd name="T29" fmla="*/ 101 h 146"/>
                <a:gd name="T30" fmla="*/ 42 w 140"/>
                <a:gd name="T31" fmla="*/ 73 h 146"/>
                <a:gd name="T32" fmla="*/ 11 w 140"/>
                <a:gd name="T33" fmla="*/ 97 h 146"/>
                <a:gd name="T34" fmla="*/ 13 w 140"/>
                <a:gd name="T35" fmla="*/ 101 h 146"/>
                <a:gd name="T36" fmla="*/ 15 w 140"/>
                <a:gd name="T37" fmla="*/ 102 h 146"/>
                <a:gd name="T38" fmla="*/ 17 w 140"/>
                <a:gd name="T39" fmla="*/ 106 h 146"/>
                <a:gd name="T40" fmla="*/ 48 w 140"/>
                <a:gd name="T41" fmla="*/ 79 h 146"/>
                <a:gd name="T42" fmla="*/ 13 w 140"/>
                <a:gd name="T43" fmla="*/ 58 h 146"/>
                <a:gd name="T44" fmla="*/ 15 w 140"/>
                <a:gd name="T45" fmla="*/ 55 h 146"/>
                <a:gd name="T46" fmla="*/ 13 w 140"/>
                <a:gd name="T47" fmla="*/ 58 h 146"/>
                <a:gd name="T48" fmla="*/ 20 w 140"/>
                <a:gd name="T49" fmla="*/ 58 h 146"/>
                <a:gd name="T50" fmla="*/ 9 w 140"/>
                <a:gd name="T51" fmla="*/ 69 h 146"/>
                <a:gd name="T52" fmla="*/ 11 w 140"/>
                <a:gd name="T53" fmla="*/ 66 h 146"/>
                <a:gd name="T54" fmla="*/ 20 w 140"/>
                <a:gd name="T55" fmla="*/ 58 h 146"/>
                <a:gd name="T56" fmla="*/ 9 w 140"/>
                <a:gd name="T57" fmla="*/ 75 h 146"/>
                <a:gd name="T58" fmla="*/ 9 w 140"/>
                <a:gd name="T59" fmla="*/ 79 h 146"/>
                <a:gd name="T60" fmla="*/ 26 w 140"/>
                <a:gd name="T61" fmla="*/ 62 h 146"/>
                <a:gd name="T62" fmla="*/ 31 w 140"/>
                <a:gd name="T63" fmla="*/ 66 h 146"/>
                <a:gd name="T64" fmla="*/ 9 w 140"/>
                <a:gd name="T65" fmla="*/ 82 h 146"/>
                <a:gd name="T66" fmla="*/ 33 w 140"/>
                <a:gd name="T67" fmla="*/ 68 h 146"/>
                <a:gd name="T68" fmla="*/ 31 w 140"/>
                <a:gd name="T69" fmla="*/ 66 h 146"/>
                <a:gd name="T70" fmla="*/ 9 w 140"/>
                <a:gd name="T71" fmla="*/ 91 h 146"/>
                <a:gd name="T72" fmla="*/ 11 w 140"/>
                <a:gd name="T73" fmla="*/ 93 h 146"/>
                <a:gd name="T74" fmla="*/ 37 w 140"/>
                <a:gd name="T75" fmla="*/ 69 h 146"/>
                <a:gd name="T76" fmla="*/ 11 w 140"/>
                <a:gd name="T77" fmla="*/ 27 h 146"/>
                <a:gd name="T78" fmla="*/ 13 w 140"/>
                <a:gd name="T79" fmla="*/ 33 h 146"/>
                <a:gd name="T80" fmla="*/ 66 w 140"/>
                <a:gd name="T81" fmla="*/ 69 h 146"/>
                <a:gd name="T82" fmla="*/ 55 w 140"/>
                <a:gd name="T83" fmla="*/ 5 h 146"/>
                <a:gd name="T84" fmla="*/ 50 w 140"/>
                <a:gd name="T85" fmla="*/ 1 h 146"/>
                <a:gd name="T86" fmla="*/ 39 w 140"/>
                <a:gd name="T87" fmla="*/ 5 h 146"/>
                <a:gd name="T88" fmla="*/ 28 w 140"/>
                <a:gd name="T89" fmla="*/ 11 h 146"/>
                <a:gd name="T90" fmla="*/ 11 w 140"/>
                <a:gd name="T91" fmla="*/ 27 h 146"/>
                <a:gd name="T92" fmla="*/ 33 w 140"/>
                <a:gd name="T93" fmla="*/ 18 h 146"/>
                <a:gd name="T94" fmla="*/ 26 w 140"/>
                <a:gd name="T95" fmla="*/ 22 h 146"/>
                <a:gd name="T96" fmla="*/ 53 w 140"/>
                <a:gd name="T97" fmla="*/ 49 h 146"/>
                <a:gd name="T98" fmla="*/ 46 w 140"/>
                <a:gd name="T99" fmla="*/ 11 h 146"/>
                <a:gd name="T100" fmla="*/ 33 w 140"/>
                <a:gd name="T101" fmla="*/ 18 h 146"/>
                <a:gd name="T102" fmla="*/ 11 w 140"/>
                <a:gd name="T103" fmla="*/ 115 h 146"/>
                <a:gd name="T104" fmla="*/ 19 w 140"/>
                <a:gd name="T105" fmla="*/ 117 h 146"/>
                <a:gd name="T106" fmla="*/ 68 w 140"/>
                <a:gd name="T107" fmla="*/ 79 h 146"/>
                <a:gd name="T108" fmla="*/ 17 w 140"/>
                <a:gd name="T109" fmla="*/ 46 h 146"/>
                <a:gd name="T110" fmla="*/ 9 w 140"/>
                <a:gd name="T111" fmla="*/ 46 h 146"/>
                <a:gd name="T112" fmla="*/ 6 w 140"/>
                <a:gd name="T113" fmla="*/ 53 h 146"/>
                <a:gd name="T114" fmla="*/ 2 w 140"/>
                <a:gd name="T115" fmla="*/ 62 h 146"/>
                <a:gd name="T116" fmla="*/ 0 w 140"/>
                <a:gd name="T117" fmla="*/ 79 h 146"/>
                <a:gd name="T118" fmla="*/ 0 w 140"/>
                <a:gd name="T119" fmla="*/ 90 h 146"/>
                <a:gd name="T120" fmla="*/ 2 w 140"/>
                <a:gd name="T121" fmla="*/ 99 h 146"/>
                <a:gd name="T122" fmla="*/ 11 w 140"/>
                <a:gd name="T123"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 h="146">
                  <a:moveTo>
                    <a:pt x="77" y="22"/>
                  </a:moveTo>
                  <a:lnTo>
                    <a:pt x="77" y="22"/>
                  </a:lnTo>
                  <a:lnTo>
                    <a:pt x="90" y="22"/>
                  </a:lnTo>
                  <a:lnTo>
                    <a:pt x="103" y="25"/>
                  </a:lnTo>
                  <a:lnTo>
                    <a:pt x="112" y="33"/>
                  </a:lnTo>
                  <a:lnTo>
                    <a:pt x="121" y="40"/>
                  </a:lnTo>
                  <a:lnTo>
                    <a:pt x="131" y="49"/>
                  </a:lnTo>
                  <a:lnTo>
                    <a:pt x="136" y="60"/>
                  </a:lnTo>
                  <a:lnTo>
                    <a:pt x="140" y="71"/>
                  </a:lnTo>
                  <a:lnTo>
                    <a:pt x="140" y="84"/>
                  </a:lnTo>
                  <a:lnTo>
                    <a:pt x="140" y="84"/>
                  </a:lnTo>
                  <a:lnTo>
                    <a:pt x="140" y="97"/>
                  </a:lnTo>
                  <a:lnTo>
                    <a:pt x="136" y="108"/>
                  </a:lnTo>
                  <a:lnTo>
                    <a:pt x="131" y="119"/>
                  </a:lnTo>
                  <a:lnTo>
                    <a:pt x="121" y="128"/>
                  </a:lnTo>
                  <a:lnTo>
                    <a:pt x="112" y="135"/>
                  </a:lnTo>
                  <a:lnTo>
                    <a:pt x="103" y="143"/>
                  </a:lnTo>
                  <a:lnTo>
                    <a:pt x="90" y="146"/>
                  </a:lnTo>
                  <a:lnTo>
                    <a:pt x="77" y="146"/>
                  </a:lnTo>
                  <a:lnTo>
                    <a:pt x="77" y="146"/>
                  </a:lnTo>
                  <a:lnTo>
                    <a:pt x="63" y="145"/>
                  </a:lnTo>
                  <a:lnTo>
                    <a:pt x="50" y="141"/>
                  </a:lnTo>
                  <a:lnTo>
                    <a:pt x="37" y="132"/>
                  </a:lnTo>
                  <a:lnTo>
                    <a:pt x="28" y="123"/>
                  </a:lnTo>
                  <a:lnTo>
                    <a:pt x="77" y="84"/>
                  </a:lnTo>
                  <a:lnTo>
                    <a:pt x="66" y="22"/>
                  </a:lnTo>
                  <a:lnTo>
                    <a:pt x="66" y="22"/>
                  </a:lnTo>
                  <a:lnTo>
                    <a:pt x="77" y="22"/>
                  </a:lnTo>
                  <a:lnTo>
                    <a:pt x="77" y="22"/>
                  </a:lnTo>
                  <a:close/>
                  <a:moveTo>
                    <a:pt x="13" y="101"/>
                  </a:moveTo>
                  <a:lnTo>
                    <a:pt x="46" y="75"/>
                  </a:lnTo>
                  <a:lnTo>
                    <a:pt x="42" y="73"/>
                  </a:lnTo>
                  <a:lnTo>
                    <a:pt x="11" y="97"/>
                  </a:lnTo>
                  <a:lnTo>
                    <a:pt x="11" y="97"/>
                  </a:lnTo>
                  <a:lnTo>
                    <a:pt x="13" y="101"/>
                  </a:lnTo>
                  <a:lnTo>
                    <a:pt x="13" y="101"/>
                  </a:lnTo>
                  <a:close/>
                  <a:moveTo>
                    <a:pt x="48" y="79"/>
                  </a:moveTo>
                  <a:lnTo>
                    <a:pt x="15" y="102"/>
                  </a:lnTo>
                  <a:lnTo>
                    <a:pt x="15" y="102"/>
                  </a:lnTo>
                  <a:lnTo>
                    <a:pt x="17" y="106"/>
                  </a:lnTo>
                  <a:lnTo>
                    <a:pt x="52" y="79"/>
                  </a:lnTo>
                  <a:lnTo>
                    <a:pt x="48" y="79"/>
                  </a:lnTo>
                  <a:lnTo>
                    <a:pt x="48" y="79"/>
                  </a:lnTo>
                  <a:close/>
                  <a:moveTo>
                    <a:pt x="13" y="58"/>
                  </a:moveTo>
                  <a:lnTo>
                    <a:pt x="17" y="57"/>
                  </a:lnTo>
                  <a:lnTo>
                    <a:pt x="15" y="55"/>
                  </a:lnTo>
                  <a:lnTo>
                    <a:pt x="15" y="55"/>
                  </a:lnTo>
                  <a:lnTo>
                    <a:pt x="13" y="58"/>
                  </a:lnTo>
                  <a:lnTo>
                    <a:pt x="13" y="58"/>
                  </a:lnTo>
                  <a:close/>
                  <a:moveTo>
                    <a:pt x="20" y="58"/>
                  </a:moveTo>
                  <a:lnTo>
                    <a:pt x="22" y="60"/>
                  </a:lnTo>
                  <a:lnTo>
                    <a:pt x="9" y="69"/>
                  </a:lnTo>
                  <a:lnTo>
                    <a:pt x="9" y="69"/>
                  </a:lnTo>
                  <a:lnTo>
                    <a:pt x="11" y="66"/>
                  </a:lnTo>
                  <a:lnTo>
                    <a:pt x="20" y="58"/>
                  </a:lnTo>
                  <a:lnTo>
                    <a:pt x="20" y="58"/>
                  </a:lnTo>
                  <a:close/>
                  <a:moveTo>
                    <a:pt x="26" y="62"/>
                  </a:moveTo>
                  <a:lnTo>
                    <a:pt x="9" y="75"/>
                  </a:lnTo>
                  <a:lnTo>
                    <a:pt x="9" y="75"/>
                  </a:lnTo>
                  <a:lnTo>
                    <a:pt x="9" y="79"/>
                  </a:lnTo>
                  <a:lnTo>
                    <a:pt x="28" y="64"/>
                  </a:lnTo>
                  <a:lnTo>
                    <a:pt x="26" y="62"/>
                  </a:lnTo>
                  <a:lnTo>
                    <a:pt x="26" y="62"/>
                  </a:lnTo>
                  <a:close/>
                  <a:moveTo>
                    <a:pt x="31" y="66"/>
                  </a:moveTo>
                  <a:lnTo>
                    <a:pt x="9" y="82"/>
                  </a:lnTo>
                  <a:lnTo>
                    <a:pt x="9" y="82"/>
                  </a:lnTo>
                  <a:lnTo>
                    <a:pt x="9" y="86"/>
                  </a:lnTo>
                  <a:lnTo>
                    <a:pt x="33" y="68"/>
                  </a:lnTo>
                  <a:lnTo>
                    <a:pt x="31" y="66"/>
                  </a:lnTo>
                  <a:lnTo>
                    <a:pt x="31" y="66"/>
                  </a:lnTo>
                  <a:close/>
                  <a:moveTo>
                    <a:pt x="37" y="69"/>
                  </a:moveTo>
                  <a:lnTo>
                    <a:pt x="9" y="91"/>
                  </a:lnTo>
                  <a:lnTo>
                    <a:pt x="9" y="91"/>
                  </a:lnTo>
                  <a:lnTo>
                    <a:pt x="11" y="93"/>
                  </a:lnTo>
                  <a:lnTo>
                    <a:pt x="39" y="71"/>
                  </a:lnTo>
                  <a:lnTo>
                    <a:pt x="37" y="69"/>
                  </a:lnTo>
                  <a:lnTo>
                    <a:pt x="37" y="69"/>
                  </a:lnTo>
                  <a:close/>
                  <a:moveTo>
                    <a:pt x="11" y="27"/>
                  </a:moveTo>
                  <a:lnTo>
                    <a:pt x="8" y="31"/>
                  </a:lnTo>
                  <a:lnTo>
                    <a:pt x="13" y="33"/>
                  </a:lnTo>
                  <a:lnTo>
                    <a:pt x="57" y="62"/>
                  </a:lnTo>
                  <a:lnTo>
                    <a:pt x="66" y="69"/>
                  </a:lnTo>
                  <a:lnTo>
                    <a:pt x="64" y="58"/>
                  </a:lnTo>
                  <a:lnTo>
                    <a:pt x="55" y="5"/>
                  </a:lnTo>
                  <a:lnTo>
                    <a:pt x="53" y="0"/>
                  </a:lnTo>
                  <a:lnTo>
                    <a:pt x="50" y="1"/>
                  </a:lnTo>
                  <a:lnTo>
                    <a:pt x="50" y="1"/>
                  </a:lnTo>
                  <a:lnTo>
                    <a:pt x="39" y="5"/>
                  </a:lnTo>
                  <a:lnTo>
                    <a:pt x="28" y="11"/>
                  </a:lnTo>
                  <a:lnTo>
                    <a:pt x="28" y="11"/>
                  </a:lnTo>
                  <a:lnTo>
                    <a:pt x="19" y="18"/>
                  </a:lnTo>
                  <a:lnTo>
                    <a:pt x="11" y="27"/>
                  </a:lnTo>
                  <a:lnTo>
                    <a:pt x="11" y="27"/>
                  </a:lnTo>
                  <a:close/>
                  <a:moveTo>
                    <a:pt x="33" y="18"/>
                  </a:moveTo>
                  <a:lnTo>
                    <a:pt x="33" y="18"/>
                  </a:lnTo>
                  <a:lnTo>
                    <a:pt x="26" y="22"/>
                  </a:lnTo>
                  <a:lnTo>
                    <a:pt x="22" y="27"/>
                  </a:lnTo>
                  <a:lnTo>
                    <a:pt x="53" y="49"/>
                  </a:lnTo>
                  <a:lnTo>
                    <a:pt x="46" y="11"/>
                  </a:lnTo>
                  <a:lnTo>
                    <a:pt x="46" y="11"/>
                  </a:lnTo>
                  <a:lnTo>
                    <a:pt x="39" y="14"/>
                  </a:lnTo>
                  <a:lnTo>
                    <a:pt x="33" y="18"/>
                  </a:lnTo>
                  <a:lnTo>
                    <a:pt x="33" y="18"/>
                  </a:lnTo>
                  <a:close/>
                  <a:moveTo>
                    <a:pt x="11" y="115"/>
                  </a:moveTo>
                  <a:lnTo>
                    <a:pt x="15" y="119"/>
                  </a:lnTo>
                  <a:lnTo>
                    <a:pt x="19" y="117"/>
                  </a:lnTo>
                  <a:lnTo>
                    <a:pt x="63" y="82"/>
                  </a:lnTo>
                  <a:lnTo>
                    <a:pt x="68" y="79"/>
                  </a:lnTo>
                  <a:lnTo>
                    <a:pt x="63" y="75"/>
                  </a:lnTo>
                  <a:lnTo>
                    <a:pt x="17" y="46"/>
                  </a:lnTo>
                  <a:lnTo>
                    <a:pt x="11" y="42"/>
                  </a:lnTo>
                  <a:lnTo>
                    <a:pt x="9" y="46"/>
                  </a:lnTo>
                  <a:lnTo>
                    <a:pt x="9" y="46"/>
                  </a:lnTo>
                  <a:lnTo>
                    <a:pt x="6" y="53"/>
                  </a:lnTo>
                  <a:lnTo>
                    <a:pt x="2" y="62"/>
                  </a:lnTo>
                  <a:lnTo>
                    <a:pt x="2" y="62"/>
                  </a:lnTo>
                  <a:lnTo>
                    <a:pt x="0" y="69"/>
                  </a:lnTo>
                  <a:lnTo>
                    <a:pt x="0" y="79"/>
                  </a:lnTo>
                  <a:lnTo>
                    <a:pt x="0" y="79"/>
                  </a:lnTo>
                  <a:lnTo>
                    <a:pt x="0" y="90"/>
                  </a:lnTo>
                  <a:lnTo>
                    <a:pt x="2" y="99"/>
                  </a:lnTo>
                  <a:lnTo>
                    <a:pt x="2" y="99"/>
                  </a:lnTo>
                  <a:lnTo>
                    <a:pt x="6" y="108"/>
                  </a:lnTo>
                  <a:lnTo>
                    <a:pt x="11" y="115"/>
                  </a:lnTo>
                  <a:lnTo>
                    <a:pt x="11" y="115"/>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迷你简菱心" panose="02010609000101010101" pitchFamily="49" charset="-122"/>
                <a:ea typeface="迷你简菱心" panose="02010609000101010101" pitchFamily="49" charset="-122"/>
              </a:endParaRPr>
            </a:p>
          </p:txBody>
        </p:sp>
      </p:grpSp>
      <p:grpSp>
        <p:nvGrpSpPr>
          <p:cNvPr id="14" name="组合 13"/>
          <p:cNvGrpSpPr/>
          <p:nvPr/>
        </p:nvGrpSpPr>
        <p:grpSpPr>
          <a:xfrm>
            <a:off x="3389864" y="4057348"/>
            <a:ext cx="1858495" cy="1902313"/>
            <a:chOff x="3473910" y="3897090"/>
            <a:chExt cx="1858494" cy="1902313"/>
          </a:xfrm>
        </p:grpSpPr>
        <p:sp>
          <p:nvSpPr>
            <p:cNvPr id="15" name="任意多边形 14"/>
            <p:cNvSpPr/>
            <p:nvPr/>
          </p:nvSpPr>
          <p:spPr bwMode="auto">
            <a:xfrm>
              <a:off x="3473910" y="3897090"/>
              <a:ext cx="1858494" cy="1902313"/>
            </a:xfrm>
            <a:custGeom>
              <a:avLst/>
              <a:gdLst>
                <a:gd name="connsiteX0" fmla="*/ 0 w 2289175"/>
                <a:gd name="connsiteY0" fmla="*/ 1169988 h 2343150"/>
                <a:gd name="connsiteX1" fmla="*/ 2131428 w 2289175"/>
                <a:gd name="connsiteY1" fmla="*/ 1169988 h 2343150"/>
                <a:gd name="connsiteX2" fmla="*/ 2135187 w 2289175"/>
                <a:gd name="connsiteY2" fmla="*/ 1218870 h 2343150"/>
                <a:gd name="connsiteX3" fmla="*/ 1390879 w 2289175"/>
                <a:gd name="connsiteY3" fmla="*/ 2091221 h 2343150"/>
                <a:gd name="connsiteX4" fmla="*/ 1052557 w 2289175"/>
                <a:gd name="connsiteY4" fmla="*/ 2034819 h 2343150"/>
                <a:gd name="connsiteX5" fmla="*/ 556352 w 2289175"/>
                <a:gd name="connsiteY5" fmla="*/ 2343150 h 2343150"/>
                <a:gd name="connsiteX6" fmla="*/ 0 w 2289175"/>
                <a:gd name="connsiteY6" fmla="*/ 1801691 h 2343150"/>
                <a:gd name="connsiteX7" fmla="*/ 0 w 2289175"/>
                <a:gd name="connsiteY7" fmla="*/ 1786650 h 2343150"/>
                <a:gd name="connsiteX8" fmla="*/ 0 w 2289175"/>
                <a:gd name="connsiteY8" fmla="*/ 1169988 h 2343150"/>
                <a:gd name="connsiteX9" fmla="*/ 0 w 2289175"/>
                <a:gd name="connsiteY9" fmla="*/ 0 h 2343150"/>
                <a:gd name="connsiteX10" fmla="*/ 2281657 w 2289175"/>
                <a:gd name="connsiteY10" fmla="*/ 0 h 2343150"/>
                <a:gd name="connsiteX11" fmla="*/ 2289175 w 2289175"/>
                <a:gd name="connsiteY11" fmla="*/ 116623 h 2343150"/>
                <a:gd name="connsiteX12" fmla="*/ 2041087 w 2289175"/>
                <a:gd name="connsiteY12" fmla="*/ 722307 h 2343150"/>
                <a:gd name="connsiteX13" fmla="*/ 2131301 w 2289175"/>
                <a:gd name="connsiteY13" fmla="*/ 1169987 h 2343150"/>
                <a:gd name="connsiteX14" fmla="*/ 0 w 2289175"/>
                <a:gd name="connsiteY14" fmla="*/ 1169987 h 2343150"/>
                <a:gd name="connsiteX15" fmla="*/ 0 w 2289175"/>
                <a:gd name="connsiteY15" fmla="*/ 1049603 h 2343150"/>
                <a:gd name="connsiteX16" fmla="*/ 0 w 2289175"/>
                <a:gd name="connsiteY16" fmla="*/ 677163 h 2343150"/>
                <a:gd name="connsiteX17" fmla="*/ 0 w 2289175"/>
                <a:gd name="connsiteY17" fmla="*/ 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9175" h="2343150">
                  <a:moveTo>
                    <a:pt x="0" y="1169988"/>
                  </a:moveTo>
                  <a:cubicBezTo>
                    <a:pt x="0" y="1169988"/>
                    <a:pt x="0" y="1169988"/>
                    <a:pt x="2131428" y="1169988"/>
                  </a:cubicBezTo>
                  <a:cubicBezTo>
                    <a:pt x="2135187" y="1188789"/>
                    <a:pt x="2135187" y="1203829"/>
                    <a:pt x="2135187" y="1218870"/>
                  </a:cubicBezTo>
                  <a:cubicBezTo>
                    <a:pt x="2135187" y="1628725"/>
                    <a:pt x="1800624" y="2091221"/>
                    <a:pt x="1390879" y="2091221"/>
                  </a:cubicBezTo>
                  <a:cubicBezTo>
                    <a:pt x="1270587" y="2091221"/>
                    <a:pt x="1154054" y="2087461"/>
                    <a:pt x="1052557" y="2034819"/>
                  </a:cubicBezTo>
                  <a:cubicBezTo>
                    <a:pt x="962338" y="2219066"/>
                    <a:pt x="770622" y="2343150"/>
                    <a:pt x="556352" y="2343150"/>
                  </a:cubicBezTo>
                  <a:cubicBezTo>
                    <a:pt x="251862" y="2343150"/>
                    <a:pt x="7519" y="2102502"/>
                    <a:pt x="0" y="1801691"/>
                  </a:cubicBezTo>
                  <a:cubicBezTo>
                    <a:pt x="0" y="1797931"/>
                    <a:pt x="0" y="1794171"/>
                    <a:pt x="0" y="1786650"/>
                  </a:cubicBezTo>
                  <a:cubicBezTo>
                    <a:pt x="0" y="1786650"/>
                    <a:pt x="0" y="1786650"/>
                    <a:pt x="0" y="1169988"/>
                  </a:cubicBezTo>
                  <a:close/>
                  <a:moveTo>
                    <a:pt x="0" y="0"/>
                  </a:moveTo>
                  <a:cubicBezTo>
                    <a:pt x="0" y="0"/>
                    <a:pt x="0" y="0"/>
                    <a:pt x="2281657" y="0"/>
                  </a:cubicBezTo>
                  <a:cubicBezTo>
                    <a:pt x="2285416" y="37620"/>
                    <a:pt x="2289175" y="75240"/>
                    <a:pt x="2289175" y="116623"/>
                  </a:cubicBezTo>
                  <a:cubicBezTo>
                    <a:pt x="2289175" y="368678"/>
                    <a:pt x="2191444" y="590637"/>
                    <a:pt x="2041087" y="722307"/>
                  </a:cubicBezTo>
                  <a:cubicBezTo>
                    <a:pt x="2093712" y="820120"/>
                    <a:pt x="2127542" y="1034555"/>
                    <a:pt x="2131301" y="1169987"/>
                  </a:cubicBezTo>
                  <a:cubicBezTo>
                    <a:pt x="2131301" y="1169987"/>
                    <a:pt x="2131301" y="1169987"/>
                    <a:pt x="0" y="1169987"/>
                  </a:cubicBezTo>
                  <a:cubicBezTo>
                    <a:pt x="0" y="1169987"/>
                    <a:pt x="0" y="1169987"/>
                    <a:pt x="0" y="1049603"/>
                  </a:cubicBezTo>
                  <a:cubicBezTo>
                    <a:pt x="0" y="1049603"/>
                    <a:pt x="0" y="1049603"/>
                    <a:pt x="0" y="677163"/>
                  </a:cubicBezTo>
                  <a:cubicBezTo>
                    <a:pt x="0" y="677163"/>
                    <a:pt x="0" y="677163"/>
                    <a:pt x="0"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latin typeface="迷你简菱心" panose="02010609000101010101" pitchFamily="49" charset="-122"/>
                <a:ea typeface="迷你简菱心" panose="02010609000101010101" pitchFamily="49" charset="-122"/>
              </a:endParaRPr>
            </a:p>
          </p:txBody>
        </p:sp>
        <p:sp>
          <p:nvSpPr>
            <p:cNvPr id="16" name="Freeform 433"/>
            <p:cNvSpPr/>
            <p:nvPr/>
          </p:nvSpPr>
          <p:spPr bwMode="auto">
            <a:xfrm>
              <a:off x="3716022" y="4711446"/>
              <a:ext cx="460524" cy="635353"/>
            </a:xfrm>
            <a:custGeom>
              <a:avLst/>
              <a:gdLst>
                <a:gd name="T0" fmla="*/ 106 w 108"/>
                <a:gd name="T1" fmla="*/ 29 h 149"/>
                <a:gd name="T2" fmla="*/ 108 w 108"/>
                <a:gd name="T3" fmla="*/ 42 h 149"/>
                <a:gd name="T4" fmla="*/ 102 w 108"/>
                <a:gd name="T5" fmla="*/ 55 h 149"/>
                <a:gd name="T6" fmla="*/ 60 w 108"/>
                <a:gd name="T7" fmla="*/ 130 h 149"/>
                <a:gd name="T8" fmla="*/ 51 w 108"/>
                <a:gd name="T9" fmla="*/ 141 h 149"/>
                <a:gd name="T10" fmla="*/ 40 w 108"/>
                <a:gd name="T11" fmla="*/ 147 h 149"/>
                <a:gd name="T12" fmla="*/ 29 w 108"/>
                <a:gd name="T13" fmla="*/ 147 h 149"/>
                <a:gd name="T14" fmla="*/ 18 w 108"/>
                <a:gd name="T15" fmla="*/ 145 h 149"/>
                <a:gd name="T16" fmla="*/ 9 w 108"/>
                <a:gd name="T17" fmla="*/ 138 h 149"/>
                <a:gd name="T18" fmla="*/ 3 w 108"/>
                <a:gd name="T19" fmla="*/ 128 h 149"/>
                <a:gd name="T20" fmla="*/ 3 w 108"/>
                <a:gd name="T21" fmla="*/ 116 h 149"/>
                <a:gd name="T22" fmla="*/ 9 w 108"/>
                <a:gd name="T23" fmla="*/ 101 h 149"/>
                <a:gd name="T24" fmla="*/ 40 w 108"/>
                <a:gd name="T25" fmla="*/ 48 h 149"/>
                <a:gd name="T26" fmla="*/ 49 w 108"/>
                <a:gd name="T27" fmla="*/ 35 h 149"/>
                <a:gd name="T28" fmla="*/ 60 w 108"/>
                <a:gd name="T29" fmla="*/ 29 h 149"/>
                <a:gd name="T30" fmla="*/ 66 w 108"/>
                <a:gd name="T31" fmla="*/ 29 h 149"/>
                <a:gd name="T32" fmla="*/ 73 w 108"/>
                <a:gd name="T33" fmla="*/ 33 h 149"/>
                <a:gd name="T34" fmla="*/ 84 w 108"/>
                <a:gd name="T35" fmla="*/ 46 h 149"/>
                <a:gd name="T36" fmla="*/ 84 w 108"/>
                <a:gd name="T37" fmla="*/ 55 h 149"/>
                <a:gd name="T38" fmla="*/ 79 w 108"/>
                <a:gd name="T39" fmla="*/ 66 h 149"/>
                <a:gd name="T40" fmla="*/ 42 w 108"/>
                <a:gd name="T41" fmla="*/ 106 h 149"/>
                <a:gd name="T42" fmla="*/ 67 w 108"/>
                <a:gd name="T43" fmla="*/ 59 h 149"/>
                <a:gd name="T44" fmla="*/ 71 w 108"/>
                <a:gd name="T45" fmla="*/ 55 h 149"/>
                <a:gd name="T46" fmla="*/ 69 w 108"/>
                <a:gd name="T47" fmla="*/ 48 h 149"/>
                <a:gd name="T48" fmla="*/ 64 w 108"/>
                <a:gd name="T49" fmla="*/ 44 h 149"/>
                <a:gd name="T50" fmla="*/ 56 w 108"/>
                <a:gd name="T51" fmla="*/ 44 h 149"/>
                <a:gd name="T52" fmla="*/ 20 w 108"/>
                <a:gd name="T53" fmla="*/ 106 h 149"/>
                <a:gd name="T54" fmla="*/ 16 w 108"/>
                <a:gd name="T55" fmla="*/ 117 h 149"/>
                <a:gd name="T56" fmla="*/ 20 w 108"/>
                <a:gd name="T57" fmla="*/ 130 h 149"/>
                <a:gd name="T58" fmla="*/ 23 w 108"/>
                <a:gd name="T59" fmla="*/ 134 h 149"/>
                <a:gd name="T60" fmla="*/ 36 w 108"/>
                <a:gd name="T61" fmla="*/ 134 h 149"/>
                <a:gd name="T62" fmla="*/ 49 w 108"/>
                <a:gd name="T63" fmla="*/ 123 h 149"/>
                <a:gd name="T64" fmla="*/ 91 w 108"/>
                <a:gd name="T65" fmla="*/ 48 h 149"/>
                <a:gd name="T66" fmla="*/ 95 w 108"/>
                <a:gd name="T67" fmla="*/ 31 h 149"/>
                <a:gd name="T68" fmla="*/ 93 w 108"/>
                <a:gd name="T69" fmla="*/ 27 h 149"/>
                <a:gd name="T70" fmla="*/ 82 w 108"/>
                <a:gd name="T71" fmla="*/ 16 h 149"/>
                <a:gd name="T72" fmla="*/ 64 w 108"/>
                <a:gd name="T73" fmla="*/ 15 h 149"/>
                <a:gd name="T74" fmla="*/ 56 w 108"/>
                <a:gd name="T75" fmla="*/ 16 h 149"/>
                <a:gd name="T76" fmla="*/ 11 w 108"/>
                <a:gd name="T77" fmla="*/ 92 h 149"/>
                <a:gd name="T78" fmla="*/ 40 w 108"/>
                <a:gd name="T79" fmla="*/ 16 h 149"/>
                <a:gd name="T80" fmla="*/ 44 w 108"/>
                <a:gd name="T81" fmla="*/ 11 h 149"/>
                <a:gd name="T82" fmla="*/ 53 w 108"/>
                <a:gd name="T83" fmla="*/ 4 h 149"/>
                <a:gd name="T84" fmla="*/ 60 w 108"/>
                <a:gd name="T85" fmla="*/ 2 h 149"/>
                <a:gd name="T86" fmla="*/ 73 w 108"/>
                <a:gd name="T87" fmla="*/ 2 h 149"/>
                <a:gd name="T88" fmla="*/ 88 w 108"/>
                <a:gd name="T89" fmla="*/ 7 h 149"/>
                <a:gd name="T90" fmla="*/ 99 w 108"/>
                <a:gd name="T91" fmla="*/ 16 h 149"/>
                <a:gd name="T92" fmla="*/ 106 w 108"/>
                <a:gd name="T93" fmla="*/ 2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149">
                  <a:moveTo>
                    <a:pt x="106" y="29"/>
                  </a:moveTo>
                  <a:lnTo>
                    <a:pt x="106" y="29"/>
                  </a:lnTo>
                  <a:lnTo>
                    <a:pt x="108" y="35"/>
                  </a:lnTo>
                  <a:lnTo>
                    <a:pt x="108" y="42"/>
                  </a:lnTo>
                  <a:lnTo>
                    <a:pt x="106" y="48"/>
                  </a:lnTo>
                  <a:lnTo>
                    <a:pt x="102" y="55"/>
                  </a:lnTo>
                  <a:lnTo>
                    <a:pt x="60" y="130"/>
                  </a:lnTo>
                  <a:lnTo>
                    <a:pt x="60" y="130"/>
                  </a:lnTo>
                  <a:lnTo>
                    <a:pt x="55" y="136"/>
                  </a:lnTo>
                  <a:lnTo>
                    <a:pt x="51" y="141"/>
                  </a:lnTo>
                  <a:lnTo>
                    <a:pt x="45" y="145"/>
                  </a:lnTo>
                  <a:lnTo>
                    <a:pt x="40" y="147"/>
                  </a:lnTo>
                  <a:lnTo>
                    <a:pt x="34" y="149"/>
                  </a:lnTo>
                  <a:lnTo>
                    <a:pt x="29" y="147"/>
                  </a:lnTo>
                  <a:lnTo>
                    <a:pt x="23" y="147"/>
                  </a:lnTo>
                  <a:lnTo>
                    <a:pt x="18" y="145"/>
                  </a:lnTo>
                  <a:lnTo>
                    <a:pt x="18" y="145"/>
                  </a:lnTo>
                  <a:lnTo>
                    <a:pt x="9" y="138"/>
                  </a:lnTo>
                  <a:lnTo>
                    <a:pt x="7" y="132"/>
                  </a:lnTo>
                  <a:lnTo>
                    <a:pt x="3" y="128"/>
                  </a:lnTo>
                  <a:lnTo>
                    <a:pt x="3" y="121"/>
                  </a:lnTo>
                  <a:lnTo>
                    <a:pt x="3" y="116"/>
                  </a:lnTo>
                  <a:lnTo>
                    <a:pt x="5" y="108"/>
                  </a:lnTo>
                  <a:lnTo>
                    <a:pt x="9" y="101"/>
                  </a:lnTo>
                  <a:lnTo>
                    <a:pt x="40" y="48"/>
                  </a:lnTo>
                  <a:lnTo>
                    <a:pt x="40" y="48"/>
                  </a:lnTo>
                  <a:lnTo>
                    <a:pt x="44" y="40"/>
                  </a:lnTo>
                  <a:lnTo>
                    <a:pt x="49" y="35"/>
                  </a:lnTo>
                  <a:lnTo>
                    <a:pt x="55" y="31"/>
                  </a:lnTo>
                  <a:lnTo>
                    <a:pt x="60" y="29"/>
                  </a:lnTo>
                  <a:lnTo>
                    <a:pt x="60" y="29"/>
                  </a:lnTo>
                  <a:lnTo>
                    <a:pt x="66" y="29"/>
                  </a:lnTo>
                  <a:lnTo>
                    <a:pt x="73" y="33"/>
                  </a:lnTo>
                  <a:lnTo>
                    <a:pt x="73" y="33"/>
                  </a:lnTo>
                  <a:lnTo>
                    <a:pt x="79" y="38"/>
                  </a:lnTo>
                  <a:lnTo>
                    <a:pt x="84" y="46"/>
                  </a:lnTo>
                  <a:lnTo>
                    <a:pt x="84" y="49"/>
                  </a:lnTo>
                  <a:lnTo>
                    <a:pt x="84" y="55"/>
                  </a:lnTo>
                  <a:lnTo>
                    <a:pt x="82" y="59"/>
                  </a:lnTo>
                  <a:lnTo>
                    <a:pt x="79" y="66"/>
                  </a:lnTo>
                  <a:lnTo>
                    <a:pt x="53" y="112"/>
                  </a:lnTo>
                  <a:lnTo>
                    <a:pt x="42" y="106"/>
                  </a:lnTo>
                  <a:lnTo>
                    <a:pt x="42" y="106"/>
                  </a:lnTo>
                  <a:lnTo>
                    <a:pt x="67" y="59"/>
                  </a:lnTo>
                  <a:lnTo>
                    <a:pt x="67" y="59"/>
                  </a:lnTo>
                  <a:lnTo>
                    <a:pt x="71" y="55"/>
                  </a:lnTo>
                  <a:lnTo>
                    <a:pt x="71" y="51"/>
                  </a:lnTo>
                  <a:lnTo>
                    <a:pt x="69" y="48"/>
                  </a:lnTo>
                  <a:lnTo>
                    <a:pt x="64" y="44"/>
                  </a:lnTo>
                  <a:lnTo>
                    <a:pt x="64" y="44"/>
                  </a:lnTo>
                  <a:lnTo>
                    <a:pt x="58" y="44"/>
                  </a:lnTo>
                  <a:lnTo>
                    <a:pt x="56" y="44"/>
                  </a:lnTo>
                  <a:lnTo>
                    <a:pt x="55" y="48"/>
                  </a:lnTo>
                  <a:lnTo>
                    <a:pt x="20" y="106"/>
                  </a:lnTo>
                  <a:lnTo>
                    <a:pt x="20" y="106"/>
                  </a:lnTo>
                  <a:lnTo>
                    <a:pt x="16" y="117"/>
                  </a:lnTo>
                  <a:lnTo>
                    <a:pt x="16" y="125"/>
                  </a:lnTo>
                  <a:lnTo>
                    <a:pt x="20" y="130"/>
                  </a:lnTo>
                  <a:lnTo>
                    <a:pt x="23" y="134"/>
                  </a:lnTo>
                  <a:lnTo>
                    <a:pt x="23" y="134"/>
                  </a:lnTo>
                  <a:lnTo>
                    <a:pt x="31" y="136"/>
                  </a:lnTo>
                  <a:lnTo>
                    <a:pt x="36" y="134"/>
                  </a:lnTo>
                  <a:lnTo>
                    <a:pt x="44" y="130"/>
                  </a:lnTo>
                  <a:lnTo>
                    <a:pt x="49" y="123"/>
                  </a:lnTo>
                  <a:lnTo>
                    <a:pt x="91" y="48"/>
                  </a:lnTo>
                  <a:lnTo>
                    <a:pt x="91" y="48"/>
                  </a:lnTo>
                  <a:lnTo>
                    <a:pt x="95" y="40"/>
                  </a:lnTo>
                  <a:lnTo>
                    <a:pt x="95" y="31"/>
                  </a:lnTo>
                  <a:lnTo>
                    <a:pt x="95" y="31"/>
                  </a:lnTo>
                  <a:lnTo>
                    <a:pt x="93" y="27"/>
                  </a:lnTo>
                  <a:lnTo>
                    <a:pt x="90" y="24"/>
                  </a:lnTo>
                  <a:lnTo>
                    <a:pt x="82" y="16"/>
                  </a:lnTo>
                  <a:lnTo>
                    <a:pt x="71" y="13"/>
                  </a:lnTo>
                  <a:lnTo>
                    <a:pt x="64" y="15"/>
                  </a:lnTo>
                  <a:lnTo>
                    <a:pt x="64" y="15"/>
                  </a:lnTo>
                  <a:lnTo>
                    <a:pt x="56" y="16"/>
                  </a:lnTo>
                  <a:lnTo>
                    <a:pt x="51" y="24"/>
                  </a:lnTo>
                  <a:lnTo>
                    <a:pt x="11" y="92"/>
                  </a:lnTo>
                  <a:lnTo>
                    <a:pt x="0" y="84"/>
                  </a:lnTo>
                  <a:lnTo>
                    <a:pt x="40" y="16"/>
                  </a:lnTo>
                  <a:lnTo>
                    <a:pt x="40" y="16"/>
                  </a:lnTo>
                  <a:lnTo>
                    <a:pt x="44" y="11"/>
                  </a:lnTo>
                  <a:lnTo>
                    <a:pt x="47" y="7"/>
                  </a:lnTo>
                  <a:lnTo>
                    <a:pt x="53" y="4"/>
                  </a:lnTo>
                  <a:lnTo>
                    <a:pt x="60" y="2"/>
                  </a:lnTo>
                  <a:lnTo>
                    <a:pt x="60" y="2"/>
                  </a:lnTo>
                  <a:lnTo>
                    <a:pt x="66" y="0"/>
                  </a:lnTo>
                  <a:lnTo>
                    <a:pt x="73" y="2"/>
                  </a:lnTo>
                  <a:lnTo>
                    <a:pt x="80" y="4"/>
                  </a:lnTo>
                  <a:lnTo>
                    <a:pt x="88" y="7"/>
                  </a:lnTo>
                  <a:lnTo>
                    <a:pt x="95" y="11"/>
                  </a:lnTo>
                  <a:lnTo>
                    <a:pt x="99" y="16"/>
                  </a:lnTo>
                  <a:lnTo>
                    <a:pt x="104" y="22"/>
                  </a:lnTo>
                  <a:lnTo>
                    <a:pt x="106" y="29"/>
                  </a:lnTo>
                  <a:lnTo>
                    <a:pt x="106" y="29"/>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迷你简菱心" panose="02010609000101010101" pitchFamily="49" charset="-122"/>
                <a:ea typeface="迷你简菱心" panose="02010609000101010101" pitchFamily="49" charset="-122"/>
              </a:endParaRPr>
            </a:p>
          </p:txBody>
        </p:sp>
      </p:grpSp>
      <p:sp>
        <p:nvSpPr>
          <p:cNvPr id="17" name="文本框 16"/>
          <p:cNvSpPr txBox="1"/>
          <p:nvPr/>
        </p:nvSpPr>
        <p:spPr>
          <a:xfrm>
            <a:off x="1445502" y="3849865"/>
            <a:ext cx="2259915" cy="300210"/>
          </a:xfrm>
          <a:prstGeom prst="rect">
            <a:avLst/>
          </a:prstGeom>
          <a:noFill/>
        </p:spPr>
        <p:txBody>
          <a:bodyPr wrap="square" rtlCol="0">
            <a:spAutoFit/>
          </a:bodyPr>
          <a:lstStyle/>
          <a:p>
            <a:pPr algn="ctr"/>
            <a:r>
              <a:rPr lang="zh-CN" altLang="en-US" sz="1351" dirty="0">
                <a:solidFill>
                  <a:schemeClr val="bg1"/>
                </a:solidFill>
                <a:latin typeface="迷你简菱心" panose="02010609000101010101" pitchFamily="49" charset="-122"/>
                <a:ea typeface="迷你简菱心" panose="02010609000101010101" pitchFamily="49" charset="-122"/>
              </a:rPr>
              <a:t>此处添加标题</a:t>
            </a:r>
          </a:p>
        </p:txBody>
      </p:sp>
      <p:sp>
        <p:nvSpPr>
          <p:cNvPr id="18" name="文本框 17"/>
          <p:cNvSpPr txBox="1"/>
          <p:nvPr/>
        </p:nvSpPr>
        <p:spPr>
          <a:xfrm>
            <a:off x="3049222" y="3466460"/>
            <a:ext cx="2259915" cy="300210"/>
          </a:xfrm>
          <a:prstGeom prst="rect">
            <a:avLst/>
          </a:prstGeom>
          <a:noFill/>
        </p:spPr>
        <p:txBody>
          <a:bodyPr wrap="square" rtlCol="0">
            <a:spAutoFit/>
          </a:bodyPr>
          <a:lstStyle/>
          <a:p>
            <a:pPr algn="ctr"/>
            <a:r>
              <a:rPr lang="zh-CN" altLang="en-US" sz="1351" dirty="0" smtClean="0">
                <a:solidFill>
                  <a:schemeClr val="bg1"/>
                </a:solidFill>
                <a:latin typeface="迷你简菱心" panose="02010609000101010101" pitchFamily="49" charset="-122"/>
                <a:ea typeface="迷你简菱心" panose="02010609000101010101" pitchFamily="49" charset="-122"/>
              </a:rPr>
              <a:t>此处添加标题</a:t>
            </a:r>
            <a:endParaRPr lang="zh-CN" altLang="en-US" sz="1351" dirty="0">
              <a:solidFill>
                <a:schemeClr val="bg1"/>
              </a:solidFill>
              <a:latin typeface="迷你简菱心" panose="02010609000101010101" pitchFamily="49" charset="-122"/>
              <a:ea typeface="迷你简菱心" panose="02010609000101010101" pitchFamily="49" charset="-122"/>
            </a:endParaRPr>
          </a:p>
        </p:txBody>
      </p:sp>
      <p:sp>
        <p:nvSpPr>
          <p:cNvPr id="19" name="文本框 18"/>
          <p:cNvSpPr txBox="1"/>
          <p:nvPr/>
        </p:nvSpPr>
        <p:spPr>
          <a:xfrm>
            <a:off x="3049222" y="4212132"/>
            <a:ext cx="2259915" cy="300210"/>
          </a:xfrm>
          <a:prstGeom prst="rect">
            <a:avLst/>
          </a:prstGeom>
          <a:noFill/>
        </p:spPr>
        <p:txBody>
          <a:bodyPr wrap="square" rtlCol="0">
            <a:spAutoFit/>
          </a:bodyPr>
          <a:lstStyle/>
          <a:p>
            <a:pPr algn="ctr"/>
            <a:r>
              <a:rPr lang="zh-CN" altLang="en-US" sz="1351" dirty="0">
                <a:solidFill>
                  <a:schemeClr val="bg1"/>
                </a:solidFill>
                <a:latin typeface="迷你简菱心" panose="02010609000101010101" pitchFamily="49" charset="-122"/>
                <a:ea typeface="迷你简菱心" panose="02010609000101010101" pitchFamily="49" charset="-122"/>
              </a:rPr>
              <a:t>此处添加标题</a:t>
            </a:r>
          </a:p>
        </p:txBody>
      </p:sp>
      <p:sp>
        <p:nvSpPr>
          <p:cNvPr id="20" name="文本框 19"/>
          <p:cNvSpPr txBox="1"/>
          <p:nvPr/>
        </p:nvSpPr>
        <p:spPr>
          <a:xfrm>
            <a:off x="6722012" y="2219979"/>
            <a:ext cx="4329708" cy="978729"/>
          </a:xfrm>
          <a:prstGeom prst="rect">
            <a:avLst/>
          </a:prstGeom>
          <a:noFill/>
        </p:spPr>
        <p:txBody>
          <a:bodyPr wrap="square" rtlCol="0">
            <a:spAutoFit/>
          </a:bodyPr>
          <a:lstStyle/>
          <a:p>
            <a:pP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请填入您的内容，或复制内容后点击右键选择只保留文本来粘贴您的内容。请填入您的内容，或复制内容后点击右键选择只保留文本来粘贴您的内容。请填入您的内容。</a:t>
            </a:r>
          </a:p>
          <a:p>
            <a:pPr>
              <a:lnSpc>
                <a:spcPct val="120000"/>
              </a:lnSpc>
            </a:pP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722012" y="3420346"/>
            <a:ext cx="4329708" cy="978729"/>
          </a:xfrm>
          <a:prstGeom prst="rect">
            <a:avLst/>
          </a:prstGeom>
          <a:noFill/>
        </p:spPr>
        <p:txBody>
          <a:bodyPr wrap="square" rtlCol="0">
            <a:spAutoFit/>
          </a:bodyPr>
          <a:lstStyle/>
          <a:p>
            <a:pP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请填入您的内容，或复制内容后点击右键选择只保留文本来粘贴您的内容。请填入您的内容，或复制内容后点击右键选择只保留文本来粘贴您的内容。请填入您的内容。</a:t>
            </a:r>
          </a:p>
          <a:p>
            <a:pPr>
              <a:lnSpc>
                <a:spcPct val="120000"/>
              </a:lnSpc>
            </a:pP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700208" y="4842775"/>
            <a:ext cx="4329708" cy="978729"/>
          </a:xfrm>
          <a:prstGeom prst="rect">
            <a:avLst/>
          </a:prstGeom>
          <a:noFill/>
        </p:spPr>
        <p:txBody>
          <a:bodyPr wrap="square" rtlCol="0">
            <a:spAutoFit/>
          </a:bodyPr>
          <a:lstStyle/>
          <a:p>
            <a:pP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请填入您的内容，或复制内容后点击右键选择只保留文本来粘贴您的内容。请填入您的内容，或复制内容后点击右键选择只保留文本来粘贴您的内容。请填入您的内容。</a:t>
            </a:r>
          </a:p>
          <a:p>
            <a:pPr>
              <a:lnSpc>
                <a:spcPct val="120000"/>
              </a:lnSpc>
            </a:pP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6113492" y="2715762"/>
            <a:ext cx="5100905" cy="546941"/>
            <a:chOff x="6197537" y="2555505"/>
            <a:chExt cx="5100905" cy="546941"/>
          </a:xfrm>
        </p:grpSpPr>
        <p:cxnSp>
          <p:nvCxnSpPr>
            <p:cNvPr id="24" name="直接连接符 23"/>
            <p:cNvCxnSpPr/>
            <p:nvPr/>
          </p:nvCxnSpPr>
          <p:spPr>
            <a:xfrm flipH="1">
              <a:off x="6383238" y="2913573"/>
              <a:ext cx="48965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直角三角形 24"/>
            <p:cNvSpPr/>
            <p:nvPr/>
          </p:nvSpPr>
          <p:spPr>
            <a:xfrm flipH="1">
              <a:off x="10703718" y="2555505"/>
              <a:ext cx="594724" cy="358067"/>
            </a:xfrm>
            <a:prstGeom prst="rtTriangl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sp>
          <p:nvSpPr>
            <p:cNvPr id="26" name="Oval 565"/>
            <p:cNvSpPr>
              <a:spLocks noChangeArrowheads="1"/>
            </p:cNvSpPr>
            <p:nvPr/>
          </p:nvSpPr>
          <p:spPr bwMode="auto">
            <a:xfrm>
              <a:off x="6197537" y="2763012"/>
              <a:ext cx="338139" cy="339434"/>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grpSp>
      <p:grpSp>
        <p:nvGrpSpPr>
          <p:cNvPr id="27" name="组合 26"/>
          <p:cNvGrpSpPr/>
          <p:nvPr/>
        </p:nvGrpSpPr>
        <p:grpSpPr>
          <a:xfrm>
            <a:off x="6113491" y="4282458"/>
            <a:ext cx="5082245" cy="456052"/>
            <a:chOff x="6197537" y="4122201"/>
            <a:chExt cx="5082245" cy="456052"/>
          </a:xfrm>
        </p:grpSpPr>
        <p:cxnSp>
          <p:nvCxnSpPr>
            <p:cNvPr id="28" name="直接连接符 27"/>
            <p:cNvCxnSpPr/>
            <p:nvPr/>
          </p:nvCxnSpPr>
          <p:spPr>
            <a:xfrm flipH="1">
              <a:off x="6383238" y="4460457"/>
              <a:ext cx="48965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Oval 565"/>
            <p:cNvSpPr>
              <a:spLocks noChangeArrowheads="1"/>
            </p:cNvSpPr>
            <p:nvPr/>
          </p:nvSpPr>
          <p:spPr bwMode="auto">
            <a:xfrm>
              <a:off x="6197537" y="4238819"/>
              <a:ext cx="338139" cy="339434"/>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sp>
          <p:nvSpPr>
            <p:cNvPr id="30" name="直角三角形 29"/>
            <p:cNvSpPr/>
            <p:nvPr/>
          </p:nvSpPr>
          <p:spPr>
            <a:xfrm flipH="1">
              <a:off x="10685058" y="4122201"/>
              <a:ext cx="594724" cy="358067"/>
            </a:xfrm>
            <a:prstGeom prst="rtTriangl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grpSp>
    </p:spTree>
    <p:extLst>
      <p:ext uri="{BB962C8B-B14F-4D97-AF65-F5344CB8AC3E}">
        <p14:creationId xmlns:p14="http://schemas.microsoft.com/office/powerpoint/2010/main" val="867305725"/>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5"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750" fill="hold"/>
                                        <p:tgtEl>
                                          <p:spTgt spid="5"/>
                                        </p:tgtEl>
                                        <p:attrNameLst>
                                          <p:attrName>ppt_w</p:attrName>
                                        </p:attrNameLst>
                                      </p:cBhvr>
                                      <p:tavLst>
                                        <p:tav tm="0">
                                          <p:val>
                                            <p:strVal val="#ppt_w*0.70"/>
                                          </p:val>
                                        </p:tav>
                                        <p:tav tm="100000">
                                          <p:val>
                                            <p:strVal val="#ppt_w"/>
                                          </p:val>
                                        </p:tav>
                                      </p:tavLst>
                                    </p:anim>
                                    <p:anim calcmode="lin" valueType="num">
                                      <p:cBhvr>
                                        <p:cTn id="25" dur="750" fill="hold"/>
                                        <p:tgtEl>
                                          <p:spTgt spid="5"/>
                                        </p:tgtEl>
                                        <p:attrNameLst>
                                          <p:attrName>ppt_h</p:attrName>
                                        </p:attrNameLst>
                                      </p:cBhvr>
                                      <p:tavLst>
                                        <p:tav tm="0">
                                          <p:val>
                                            <p:strVal val="#ppt_h"/>
                                          </p:val>
                                        </p:tav>
                                        <p:tav tm="100000">
                                          <p:val>
                                            <p:strVal val="#ppt_h"/>
                                          </p:val>
                                        </p:tav>
                                      </p:tavLst>
                                    </p:anim>
                                    <p:animEffect transition="in" filter="fade">
                                      <p:cBhvr>
                                        <p:cTn id="26" dur="750"/>
                                        <p:tgtEl>
                                          <p:spTgt spid="5"/>
                                        </p:tgtEl>
                                      </p:cBhvr>
                                    </p:animEffect>
                                  </p:childTnLst>
                                </p:cTn>
                              </p:par>
                            </p:childTnLst>
                          </p:cTn>
                        </p:par>
                        <p:par>
                          <p:cTn id="27" fill="hold">
                            <p:stCondLst>
                              <p:cond delay="23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2800"/>
                            </p:stCondLst>
                            <p:childTnLst>
                              <p:par>
                                <p:cTn id="32" presetID="16" presetClass="entr" presetSubtype="2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par>
                          <p:cTn id="35" fill="hold">
                            <p:stCondLst>
                              <p:cond delay="33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3800"/>
                            </p:stCondLst>
                            <p:childTnLst>
                              <p:par>
                                <p:cTn id="40" presetID="16" presetClass="entr" presetSubtype="21"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43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4800"/>
                            </p:stCondLst>
                            <p:childTnLst>
                              <p:par>
                                <p:cTn id="48" presetID="16" presetClass="entr" presetSubtype="21"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par>
                          <p:cTn id="51" fill="hold">
                            <p:stCondLst>
                              <p:cond delay="5300"/>
                            </p:stCondLst>
                            <p:childTnLst>
                              <p:par>
                                <p:cTn id="52" presetID="2" presetClass="entr" presetSubtype="4"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par>
                          <p:cTn id="56" fill="hold">
                            <p:stCondLst>
                              <p:cond delay="5800"/>
                            </p:stCondLst>
                            <p:childTnLst>
                              <p:par>
                                <p:cTn id="57" presetID="2" presetClass="entr" presetSubtype="4"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par>
                          <p:cTn id="61" fill="hold">
                            <p:stCondLst>
                              <p:cond delay="6300"/>
                            </p:stCondLst>
                            <p:childTnLst>
                              <p:par>
                                <p:cTn id="62" presetID="2" presetClass="entr" presetSubtype="4"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par>
                          <p:cTn id="66" fill="hold">
                            <p:stCondLst>
                              <p:cond delay="6800"/>
                            </p:stCondLst>
                            <p:childTnLst>
                              <p:par>
                                <p:cTn id="67" presetID="2" presetClass="entr" presetSubtype="4"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childTnLst>
                          </p:cTn>
                        </p:par>
                        <p:par>
                          <p:cTn id="71" fill="hold">
                            <p:stCondLst>
                              <p:cond delay="7300"/>
                            </p:stCondLst>
                            <p:childTnLst>
                              <p:par>
                                <p:cTn id="72" presetID="2" presetClass="entr" presetSubtype="4"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161" y="0"/>
            <a:ext cx="7425000" cy="6858000"/>
          </a:xfrm>
          <a:prstGeom prst="rect">
            <a:avLst/>
          </a:prstGeom>
        </p:spPr>
      </p:pic>
      <p:sp>
        <p:nvSpPr>
          <p:cNvPr id="19" name="矩形 259"/>
          <p:cNvSpPr>
            <a:spLocks noChangeArrowheads="1"/>
          </p:cNvSpPr>
          <p:nvPr/>
        </p:nvSpPr>
        <p:spPr bwMode="auto">
          <a:xfrm>
            <a:off x="3290383" y="2552751"/>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0" name="矩形 259"/>
          <p:cNvSpPr>
            <a:spLocks noChangeArrowheads="1"/>
          </p:cNvSpPr>
          <p:nvPr/>
        </p:nvSpPr>
        <p:spPr bwMode="auto">
          <a:xfrm>
            <a:off x="2967000" y="3298102"/>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4879336" y="888485"/>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03</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3863537272"/>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anim calcmode="lin" valueType="num">
                                      <p:cBhvr>
                                        <p:cTn id="2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9"/>
                                        </p:tgtEl>
                                      </p:cBhvr>
                                    </p:animEffect>
                                  </p:childTnLst>
                                </p:cTn>
                              </p:par>
                            </p:childTnLst>
                          </p:cTn>
                        </p:par>
                        <p:par>
                          <p:cTn id="28" fill="hold">
                            <p:stCondLst>
                              <p:cond delay="28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12" presetClass="entr" presetSubtype="1" fill="hold" grpId="0" nodeType="withEffect">
                                  <p:stCondLst>
                                    <p:cond delay="25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31" name="组合 30"/>
          <p:cNvGrpSpPr/>
          <p:nvPr/>
        </p:nvGrpSpPr>
        <p:grpSpPr>
          <a:xfrm>
            <a:off x="6003642" y="1792462"/>
            <a:ext cx="1498655" cy="1500885"/>
            <a:chOff x="6002847" y="1556791"/>
            <a:chExt cx="1498654" cy="1500885"/>
          </a:xfrm>
        </p:grpSpPr>
        <p:sp>
          <p:nvSpPr>
            <p:cNvPr id="32" name="Freeform 21"/>
            <p:cNvSpPr/>
            <p:nvPr/>
          </p:nvSpPr>
          <p:spPr bwMode="auto">
            <a:xfrm>
              <a:off x="6002847" y="1556791"/>
              <a:ext cx="1498654" cy="1500885"/>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sp>
          <p:nvSpPr>
            <p:cNvPr id="33" name="Freeform 31"/>
            <p:cNvSpPr>
              <a:spLocks noEditPoints="1"/>
            </p:cNvSpPr>
            <p:nvPr/>
          </p:nvSpPr>
          <p:spPr bwMode="auto">
            <a:xfrm>
              <a:off x="6080902" y="1648228"/>
              <a:ext cx="227474" cy="336752"/>
            </a:xfrm>
            <a:custGeom>
              <a:avLst/>
              <a:gdLst>
                <a:gd name="T0" fmla="*/ 22 w 43"/>
                <a:gd name="T1" fmla="*/ 64 h 64"/>
                <a:gd name="T2" fmla="*/ 14 w 43"/>
                <a:gd name="T3" fmla="*/ 63 h 64"/>
                <a:gd name="T4" fmla="*/ 7 w 43"/>
                <a:gd name="T5" fmla="*/ 60 h 64"/>
                <a:gd name="T6" fmla="*/ 2 w 43"/>
                <a:gd name="T7" fmla="*/ 54 h 64"/>
                <a:gd name="T8" fmla="*/ 0 w 43"/>
                <a:gd name="T9" fmla="*/ 45 h 64"/>
                <a:gd name="T10" fmla="*/ 0 w 43"/>
                <a:gd name="T11" fmla="*/ 21 h 64"/>
                <a:gd name="T12" fmla="*/ 1 w 43"/>
                <a:gd name="T13" fmla="*/ 11 h 64"/>
                <a:gd name="T14" fmla="*/ 6 w 43"/>
                <a:gd name="T15" fmla="*/ 4 h 64"/>
                <a:gd name="T16" fmla="*/ 13 w 43"/>
                <a:gd name="T17" fmla="*/ 1 h 64"/>
                <a:gd name="T18" fmla="*/ 22 w 43"/>
                <a:gd name="T19" fmla="*/ 0 h 64"/>
                <a:gd name="T20" fmla="*/ 30 w 43"/>
                <a:gd name="T21" fmla="*/ 1 h 64"/>
                <a:gd name="T22" fmla="*/ 37 w 43"/>
                <a:gd name="T23" fmla="*/ 4 h 64"/>
                <a:gd name="T24" fmla="*/ 42 w 43"/>
                <a:gd name="T25" fmla="*/ 10 h 64"/>
                <a:gd name="T26" fmla="*/ 43 w 43"/>
                <a:gd name="T27" fmla="*/ 20 h 64"/>
                <a:gd name="T28" fmla="*/ 43 w 43"/>
                <a:gd name="T29" fmla="*/ 43 h 64"/>
                <a:gd name="T30" fmla="*/ 42 w 43"/>
                <a:gd name="T31" fmla="*/ 54 h 64"/>
                <a:gd name="T32" fmla="*/ 37 w 43"/>
                <a:gd name="T33" fmla="*/ 60 h 64"/>
                <a:gd name="T34" fmla="*/ 30 w 43"/>
                <a:gd name="T35" fmla="*/ 63 h 64"/>
                <a:gd name="T36" fmla="*/ 22 w 43"/>
                <a:gd name="T37" fmla="*/ 64 h 64"/>
                <a:gd name="T38" fmla="*/ 32 w 43"/>
                <a:gd name="T39" fmla="*/ 22 h 64"/>
                <a:gd name="T40" fmla="*/ 30 w 43"/>
                <a:gd name="T41" fmla="*/ 13 h 64"/>
                <a:gd name="T42" fmla="*/ 22 w 43"/>
                <a:gd name="T43" fmla="*/ 10 h 64"/>
                <a:gd name="T44" fmla="*/ 17 w 43"/>
                <a:gd name="T45" fmla="*/ 11 h 64"/>
                <a:gd name="T46" fmla="*/ 13 w 43"/>
                <a:gd name="T47" fmla="*/ 13 h 64"/>
                <a:gd name="T48" fmla="*/ 12 w 43"/>
                <a:gd name="T49" fmla="*/ 17 h 64"/>
                <a:gd name="T50" fmla="*/ 11 w 43"/>
                <a:gd name="T51" fmla="*/ 23 h 64"/>
                <a:gd name="T52" fmla="*/ 11 w 43"/>
                <a:gd name="T53" fmla="*/ 44 h 64"/>
                <a:gd name="T54" fmla="*/ 14 w 43"/>
                <a:gd name="T55" fmla="*/ 51 h 64"/>
                <a:gd name="T56" fmla="*/ 22 w 43"/>
                <a:gd name="T57" fmla="*/ 54 h 64"/>
                <a:gd name="T58" fmla="*/ 26 w 43"/>
                <a:gd name="T59" fmla="*/ 53 h 64"/>
                <a:gd name="T60" fmla="*/ 29 w 43"/>
                <a:gd name="T61" fmla="*/ 51 h 64"/>
                <a:gd name="T62" fmla="*/ 31 w 43"/>
                <a:gd name="T63" fmla="*/ 48 h 64"/>
                <a:gd name="T64" fmla="*/ 32 w 43"/>
                <a:gd name="T65" fmla="*/ 43 h 64"/>
                <a:gd name="T66" fmla="*/ 32 w 43"/>
                <a:gd name="T67" fmla="*/ 2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64">
                  <a:moveTo>
                    <a:pt x="22" y="64"/>
                  </a:moveTo>
                  <a:cubicBezTo>
                    <a:pt x="19" y="64"/>
                    <a:pt x="17" y="63"/>
                    <a:pt x="14" y="63"/>
                  </a:cubicBezTo>
                  <a:cubicBezTo>
                    <a:pt x="11" y="62"/>
                    <a:pt x="9" y="62"/>
                    <a:pt x="7" y="60"/>
                  </a:cubicBezTo>
                  <a:cubicBezTo>
                    <a:pt x="5" y="59"/>
                    <a:pt x="3" y="57"/>
                    <a:pt x="2" y="54"/>
                  </a:cubicBezTo>
                  <a:cubicBezTo>
                    <a:pt x="0" y="52"/>
                    <a:pt x="0" y="48"/>
                    <a:pt x="0" y="45"/>
                  </a:cubicBezTo>
                  <a:cubicBezTo>
                    <a:pt x="0" y="21"/>
                    <a:pt x="0" y="21"/>
                    <a:pt x="0" y="21"/>
                  </a:cubicBezTo>
                  <a:cubicBezTo>
                    <a:pt x="0" y="17"/>
                    <a:pt x="0" y="13"/>
                    <a:pt x="1" y="11"/>
                  </a:cubicBezTo>
                  <a:cubicBezTo>
                    <a:pt x="2" y="8"/>
                    <a:pt x="4" y="6"/>
                    <a:pt x="6" y="4"/>
                  </a:cubicBezTo>
                  <a:cubicBezTo>
                    <a:pt x="8" y="3"/>
                    <a:pt x="10" y="1"/>
                    <a:pt x="13" y="1"/>
                  </a:cubicBezTo>
                  <a:cubicBezTo>
                    <a:pt x="16" y="0"/>
                    <a:pt x="19" y="0"/>
                    <a:pt x="22" y="0"/>
                  </a:cubicBezTo>
                  <a:cubicBezTo>
                    <a:pt x="25" y="0"/>
                    <a:pt x="28" y="0"/>
                    <a:pt x="30" y="1"/>
                  </a:cubicBezTo>
                  <a:cubicBezTo>
                    <a:pt x="33" y="1"/>
                    <a:pt x="35" y="2"/>
                    <a:pt x="37" y="4"/>
                  </a:cubicBezTo>
                  <a:cubicBezTo>
                    <a:pt x="39" y="5"/>
                    <a:pt x="40" y="7"/>
                    <a:pt x="42" y="10"/>
                  </a:cubicBezTo>
                  <a:cubicBezTo>
                    <a:pt x="43" y="13"/>
                    <a:pt x="43" y="16"/>
                    <a:pt x="43" y="20"/>
                  </a:cubicBezTo>
                  <a:cubicBezTo>
                    <a:pt x="43" y="43"/>
                    <a:pt x="43" y="43"/>
                    <a:pt x="43" y="43"/>
                  </a:cubicBezTo>
                  <a:cubicBezTo>
                    <a:pt x="43" y="47"/>
                    <a:pt x="43" y="51"/>
                    <a:pt x="42" y="54"/>
                  </a:cubicBezTo>
                  <a:cubicBezTo>
                    <a:pt x="40" y="57"/>
                    <a:pt x="39" y="59"/>
                    <a:pt x="37" y="60"/>
                  </a:cubicBezTo>
                  <a:cubicBezTo>
                    <a:pt x="35" y="62"/>
                    <a:pt x="33" y="63"/>
                    <a:pt x="30" y="63"/>
                  </a:cubicBezTo>
                  <a:cubicBezTo>
                    <a:pt x="28" y="64"/>
                    <a:pt x="25" y="64"/>
                    <a:pt x="22" y="64"/>
                  </a:cubicBezTo>
                  <a:close/>
                  <a:moveTo>
                    <a:pt x="32" y="22"/>
                  </a:moveTo>
                  <a:cubicBezTo>
                    <a:pt x="32" y="18"/>
                    <a:pt x="31" y="15"/>
                    <a:pt x="30" y="13"/>
                  </a:cubicBezTo>
                  <a:cubicBezTo>
                    <a:pt x="28" y="11"/>
                    <a:pt x="26" y="10"/>
                    <a:pt x="22" y="10"/>
                  </a:cubicBezTo>
                  <a:cubicBezTo>
                    <a:pt x="20" y="10"/>
                    <a:pt x="18" y="10"/>
                    <a:pt x="17" y="11"/>
                  </a:cubicBezTo>
                  <a:cubicBezTo>
                    <a:pt x="15" y="11"/>
                    <a:pt x="14" y="12"/>
                    <a:pt x="13" y="13"/>
                  </a:cubicBezTo>
                  <a:cubicBezTo>
                    <a:pt x="12" y="14"/>
                    <a:pt x="12" y="16"/>
                    <a:pt x="12" y="17"/>
                  </a:cubicBezTo>
                  <a:cubicBezTo>
                    <a:pt x="11" y="19"/>
                    <a:pt x="11" y="21"/>
                    <a:pt x="11" y="23"/>
                  </a:cubicBezTo>
                  <a:cubicBezTo>
                    <a:pt x="11" y="44"/>
                    <a:pt x="11" y="44"/>
                    <a:pt x="11" y="44"/>
                  </a:cubicBezTo>
                  <a:cubicBezTo>
                    <a:pt x="11" y="47"/>
                    <a:pt x="12" y="50"/>
                    <a:pt x="14" y="51"/>
                  </a:cubicBezTo>
                  <a:cubicBezTo>
                    <a:pt x="16" y="53"/>
                    <a:pt x="19" y="54"/>
                    <a:pt x="22" y="54"/>
                  </a:cubicBezTo>
                  <a:cubicBezTo>
                    <a:pt x="24" y="54"/>
                    <a:pt x="25" y="53"/>
                    <a:pt x="26" y="53"/>
                  </a:cubicBezTo>
                  <a:cubicBezTo>
                    <a:pt x="27" y="53"/>
                    <a:pt x="28" y="52"/>
                    <a:pt x="29" y="51"/>
                  </a:cubicBezTo>
                  <a:cubicBezTo>
                    <a:pt x="30" y="51"/>
                    <a:pt x="31" y="49"/>
                    <a:pt x="31" y="48"/>
                  </a:cubicBezTo>
                  <a:cubicBezTo>
                    <a:pt x="32" y="47"/>
                    <a:pt x="32" y="45"/>
                    <a:pt x="32" y="43"/>
                  </a:cubicBezTo>
                  <a:lnTo>
                    <a:pt x="32"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1"/>
            </a:p>
          </p:txBody>
        </p:sp>
        <p:sp>
          <p:nvSpPr>
            <p:cNvPr id="34" name="Freeform 32"/>
            <p:cNvSpPr/>
            <p:nvPr/>
          </p:nvSpPr>
          <p:spPr bwMode="auto">
            <a:xfrm>
              <a:off x="6399812" y="1652688"/>
              <a:ext cx="109278" cy="327832"/>
            </a:xfrm>
            <a:custGeom>
              <a:avLst/>
              <a:gdLst>
                <a:gd name="T0" fmla="*/ 13 w 21"/>
                <a:gd name="T1" fmla="*/ 62 h 62"/>
                <a:gd name="T2" fmla="*/ 10 w 21"/>
                <a:gd name="T3" fmla="*/ 61 h 62"/>
                <a:gd name="T4" fmla="*/ 10 w 21"/>
                <a:gd name="T5" fmla="*/ 58 h 62"/>
                <a:gd name="T6" fmla="*/ 10 w 21"/>
                <a:gd name="T7" fmla="*/ 13 h 62"/>
                <a:gd name="T8" fmla="*/ 9 w 21"/>
                <a:gd name="T9" fmla="*/ 13 h 62"/>
                <a:gd name="T10" fmla="*/ 3 w 21"/>
                <a:gd name="T11" fmla="*/ 13 h 62"/>
                <a:gd name="T12" fmla="*/ 2 w 21"/>
                <a:gd name="T13" fmla="*/ 12 h 62"/>
                <a:gd name="T14" fmla="*/ 1 w 21"/>
                <a:gd name="T15" fmla="*/ 12 h 62"/>
                <a:gd name="T16" fmla="*/ 0 w 21"/>
                <a:gd name="T17" fmla="*/ 10 h 62"/>
                <a:gd name="T18" fmla="*/ 0 w 21"/>
                <a:gd name="T19" fmla="*/ 7 h 62"/>
                <a:gd name="T20" fmla="*/ 1 w 21"/>
                <a:gd name="T21" fmla="*/ 4 h 62"/>
                <a:gd name="T22" fmla="*/ 4 w 21"/>
                <a:gd name="T23" fmla="*/ 3 h 62"/>
                <a:gd name="T24" fmla="*/ 10 w 21"/>
                <a:gd name="T25" fmla="*/ 1 h 62"/>
                <a:gd name="T26" fmla="*/ 12 w 21"/>
                <a:gd name="T27" fmla="*/ 0 h 62"/>
                <a:gd name="T28" fmla="*/ 13 w 21"/>
                <a:gd name="T29" fmla="*/ 0 h 62"/>
                <a:gd name="T30" fmla="*/ 19 w 21"/>
                <a:gd name="T31" fmla="*/ 0 h 62"/>
                <a:gd name="T32" fmla="*/ 21 w 21"/>
                <a:gd name="T33" fmla="*/ 1 h 62"/>
                <a:gd name="T34" fmla="*/ 21 w 21"/>
                <a:gd name="T35" fmla="*/ 4 h 62"/>
                <a:gd name="T36" fmla="*/ 21 w 21"/>
                <a:gd name="T37" fmla="*/ 59 h 62"/>
                <a:gd name="T38" fmla="*/ 21 w 21"/>
                <a:gd name="T39" fmla="*/ 61 h 62"/>
                <a:gd name="T40" fmla="*/ 19 w 21"/>
                <a:gd name="T41" fmla="*/ 62 h 62"/>
                <a:gd name="T42" fmla="*/ 13 w 21"/>
                <a:gd name="T4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62">
                  <a:moveTo>
                    <a:pt x="13" y="62"/>
                  </a:moveTo>
                  <a:cubicBezTo>
                    <a:pt x="12" y="62"/>
                    <a:pt x="11" y="62"/>
                    <a:pt x="10" y="61"/>
                  </a:cubicBezTo>
                  <a:cubicBezTo>
                    <a:pt x="10" y="61"/>
                    <a:pt x="10" y="60"/>
                    <a:pt x="10" y="58"/>
                  </a:cubicBezTo>
                  <a:cubicBezTo>
                    <a:pt x="10" y="13"/>
                    <a:pt x="10" y="13"/>
                    <a:pt x="10" y="13"/>
                  </a:cubicBezTo>
                  <a:cubicBezTo>
                    <a:pt x="10" y="13"/>
                    <a:pt x="10" y="13"/>
                    <a:pt x="9" y="13"/>
                  </a:cubicBezTo>
                  <a:cubicBezTo>
                    <a:pt x="3" y="13"/>
                    <a:pt x="3" y="13"/>
                    <a:pt x="3" y="13"/>
                  </a:cubicBezTo>
                  <a:cubicBezTo>
                    <a:pt x="2" y="13"/>
                    <a:pt x="2" y="13"/>
                    <a:pt x="2" y="12"/>
                  </a:cubicBezTo>
                  <a:cubicBezTo>
                    <a:pt x="1" y="12"/>
                    <a:pt x="1" y="12"/>
                    <a:pt x="1" y="12"/>
                  </a:cubicBezTo>
                  <a:cubicBezTo>
                    <a:pt x="0" y="11"/>
                    <a:pt x="0" y="11"/>
                    <a:pt x="0" y="10"/>
                  </a:cubicBezTo>
                  <a:cubicBezTo>
                    <a:pt x="0" y="7"/>
                    <a:pt x="0" y="7"/>
                    <a:pt x="0" y="7"/>
                  </a:cubicBezTo>
                  <a:cubicBezTo>
                    <a:pt x="0" y="6"/>
                    <a:pt x="0" y="5"/>
                    <a:pt x="1" y="4"/>
                  </a:cubicBezTo>
                  <a:cubicBezTo>
                    <a:pt x="1" y="4"/>
                    <a:pt x="2" y="3"/>
                    <a:pt x="4" y="3"/>
                  </a:cubicBezTo>
                  <a:cubicBezTo>
                    <a:pt x="10" y="1"/>
                    <a:pt x="10" y="1"/>
                    <a:pt x="10" y="1"/>
                  </a:cubicBezTo>
                  <a:cubicBezTo>
                    <a:pt x="11" y="1"/>
                    <a:pt x="11" y="0"/>
                    <a:pt x="12" y="0"/>
                  </a:cubicBezTo>
                  <a:cubicBezTo>
                    <a:pt x="12" y="0"/>
                    <a:pt x="13" y="0"/>
                    <a:pt x="13" y="0"/>
                  </a:cubicBezTo>
                  <a:cubicBezTo>
                    <a:pt x="19" y="0"/>
                    <a:pt x="19" y="0"/>
                    <a:pt x="19" y="0"/>
                  </a:cubicBezTo>
                  <a:cubicBezTo>
                    <a:pt x="20" y="0"/>
                    <a:pt x="21" y="0"/>
                    <a:pt x="21" y="1"/>
                  </a:cubicBezTo>
                  <a:cubicBezTo>
                    <a:pt x="21" y="2"/>
                    <a:pt x="21" y="3"/>
                    <a:pt x="21" y="4"/>
                  </a:cubicBezTo>
                  <a:cubicBezTo>
                    <a:pt x="21" y="59"/>
                    <a:pt x="21" y="59"/>
                    <a:pt x="21" y="59"/>
                  </a:cubicBezTo>
                  <a:cubicBezTo>
                    <a:pt x="21" y="60"/>
                    <a:pt x="21" y="61"/>
                    <a:pt x="21" y="61"/>
                  </a:cubicBezTo>
                  <a:cubicBezTo>
                    <a:pt x="21" y="62"/>
                    <a:pt x="20" y="62"/>
                    <a:pt x="19" y="62"/>
                  </a:cubicBezTo>
                  <a:lnTo>
                    <a:pt x="13" y="6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1"/>
            </a:p>
          </p:txBody>
        </p:sp>
        <p:grpSp>
          <p:nvGrpSpPr>
            <p:cNvPr id="35" name="组合 34"/>
            <p:cNvGrpSpPr/>
            <p:nvPr/>
          </p:nvGrpSpPr>
          <p:grpSpPr>
            <a:xfrm>
              <a:off x="6466578" y="2115513"/>
              <a:ext cx="488678" cy="423922"/>
              <a:chOff x="3244850" y="955675"/>
              <a:chExt cx="5702300" cy="4946650"/>
            </a:xfrm>
            <a:solidFill>
              <a:schemeClr val="bg1"/>
            </a:solidFill>
          </p:grpSpPr>
          <p:sp>
            <p:nvSpPr>
              <p:cNvPr id="36" name="Rectangle 37"/>
              <p:cNvSpPr>
                <a:spLocks noChangeArrowheads="1"/>
              </p:cNvSpPr>
              <p:nvPr/>
            </p:nvSpPr>
            <p:spPr bwMode="auto">
              <a:xfrm>
                <a:off x="8699500" y="4748213"/>
                <a:ext cx="247650" cy="10937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38"/>
              <p:cNvSpPr/>
              <p:nvPr/>
            </p:nvSpPr>
            <p:spPr bwMode="auto">
              <a:xfrm>
                <a:off x="4705350" y="4210050"/>
                <a:ext cx="3865563" cy="1692275"/>
              </a:xfrm>
              <a:custGeom>
                <a:avLst/>
                <a:gdLst>
                  <a:gd name="T0" fmla="*/ 1029 w 1029"/>
                  <a:gd name="T1" fmla="*/ 196 h 450"/>
                  <a:gd name="T2" fmla="*/ 1029 w 1029"/>
                  <a:gd name="T3" fmla="*/ 396 h 450"/>
                  <a:gd name="T4" fmla="*/ 772 w 1029"/>
                  <a:gd name="T5" fmla="*/ 421 h 450"/>
                  <a:gd name="T6" fmla="*/ 445 w 1029"/>
                  <a:gd name="T7" fmla="*/ 421 h 450"/>
                  <a:gd name="T8" fmla="*/ 247 w 1029"/>
                  <a:gd name="T9" fmla="*/ 345 h 450"/>
                  <a:gd name="T10" fmla="*/ 91 w 1029"/>
                  <a:gd name="T11" fmla="*/ 225 h 450"/>
                  <a:gd name="T12" fmla="*/ 25 w 1029"/>
                  <a:gd name="T13" fmla="*/ 98 h 450"/>
                  <a:gd name="T14" fmla="*/ 8 w 1029"/>
                  <a:gd name="T15" fmla="*/ 30 h 450"/>
                  <a:gd name="T16" fmla="*/ 80 w 1029"/>
                  <a:gd name="T17" fmla="*/ 32 h 450"/>
                  <a:gd name="T18" fmla="*/ 152 w 1029"/>
                  <a:gd name="T19" fmla="*/ 156 h 450"/>
                  <a:gd name="T20" fmla="*/ 323 w 1029"/>
                  <a:gd name="T21" fmla="*/ 250 h 450"/>
                  <a:gd name="T22" fmla="*/ 494 w 1029"/>
                  <a:gd name="T23" fmla="*/ 250 h 450"/>
                  <a:gd name="T24" fmla="*/ 592 w 1029"/>
                  <a:gd name="T25" fmla="*/ 203 h 450"/>
                  <a:gd name="T26" fmla="*/ 472 w 1029"/>
                  <a:gd name="T27" fmla="*/ 203 h 450"/>
                  <a:gd name="T28" fmla="*/ 378 w 1029"/>
                  <a:gd name="T29" fmla="*/ 138 h 450"/>
                  <a:gd name="T30" fmla="*/ 447 w 1029"/>
                  <a:gd name="T31" fmla="*/ 98 h 450"/>
                  <a:gd name="T32" fmla="*/ 505 w 1029"/>
                  <a:gd name="T33" fmla="*/ 98 h 450"/>
                  <a:gd name="T34" fmla="*/ 677 w 1029"/>
                  <a:gd name="T35" fmla="*/ 98 h 450"/>
                  <a:gd name="T36" fmla="*/ 746 w 1029"/>
                  <a:gd name="T37" fmla="*/ 116 h 450"/>
                  <a:gd name="T38" fmla="*/ 884 w 1029"/>
                  <a:gd name="T39" fmla="*/ 178 h 450"/>
                  <a:gd name="T40" fmla="*/ 980 w 1029"/>
                  <a:gd name="T41" fmla="*/ 196 h 450"/>
                  <a:gd name="T42" fmla="*/ 1029 w 1029"/>
                  <a:gd name="T43" fmla="*/ 19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9" h="450">
                    <a:moveTo>
                      <a:pt x="1029" y="196"/>
                    </a:moveTo>
                    <a:cubicBezTo>
                      <a:pt x="1029" y="396"/>
                      <a:pt x="1029" y="396"/>
                      <a:pt x="1029" y="396"/>
                    </a:cubicBezTo>
                    <a:cubicBezTo>
                      <a:pt x="1029" y="396"/>
                      <a:pt x="834" y="403"/>
                      <a:pt x="772" y="421"/>
                    </a:cubicBezTo>
                    <a:cubicBezTo>
                      <a:pt x="772" y="421"/>
                      <a:pt x="621" y="450"/>
                      <a:pt x="445" y="421"/>
                    </a:cubicBezTo>
                    <a:cubicBezTo>
                      <a:pt x="385" y="412"/>
                      <a:pt x="247" y="345"/>
                      <a:pt x="247" y="345"/>
                    </a:cubicBezTo>
                    <a:cubicBezTo>
                      <a:pt x="91" y="225"/>
                      <a:pt x="91" y="225"/>
                      <a:pt x="91" y="225"/>
                    </a:cubicBezTo>
                    <a:cubicBezTo>
                      <a:pt x="91" y="225"/>
                      <a:pt x="58" y="167"/>
                      <a:pt x="25" y="98"/>
                    </a:cubicBezTo>
                    <a:cubicBezTo>
                      <a:pt x="17" y="81"/>
                      <a:pt x="0" y="49"/>
                      <a:pt x="8" y="30"/>
                    </a:cubicBezTo>
                    <a:cubicBezTo>
                      <a:pt x="22" y="0"/>
                      <a:pt x="61" y="12"/>
                      <a:pt x="80" y="32"/>
                    </a:cubicBezTo>
                    <a:cubicBezTo>
                      <a:pt x="152" y="156"/>
                      <a:pt x="152" y="156"/>
                      <a:pt x="152" y="156"/>
                    </a:cubicBezTo>
                    <a:cubicBezTo>
                      <a:pt x="323" y="250"/>
                      <a:pt x="323" y="250"/>
                      <a:pt x="323" y="250"/>
                    </a:cubicBezTo>
                    <a:cubicBezTo>
                      <a:pt x="323" y="250"/>
                      <a:pt x="421" y="250"/>
                      <a:pt x="494" y="250"/>
                    </a:cubicBezTo>
                    <a:cubicBezTo>
                      <a:pt x="567" y="250"/>
                      <a:pt x="592" y="203"/>
                      <a:pt x="592" y="203"/>
                    </a:cubicBezTo>
                    <a:cubicBezTo>
                      <a:pt x="592" y="203"/>
                      <a:pt x="545" y="203"/>
                      <a:pt x="472" y="203"/>
                    </a:cubicBezTo>
                    <a:cubicBezTo>
                      <a:pt x="400" y="203"/>
                      <a:pt x="378" y="189"/>
                      <a:pt x="378" y="138"/>
                    </a:cubicBezTo>
                    <a:cubicBezTo>
                      <a:pt x="378" y="87"/>
                      <a:pt x="447" y="98"/>
                      <a:pt x="447" y="98"/>
                    </a:cubicBezTo>
                    <a:cubicBezTo>
                      <a:pt x="505" y="98"/>
                      <a:pt x="505" y="98"/>
                      <a:pt x="505" y="98"/>
                    </a:cubicBezTo>
                    <a:cubicBezTo>
                      <a:pt x="505" y="98"/>
                      <a:pt x="632" y="98"/>
                      <a:pt x="677" y="98"/>
                    </a:cubicBezTo>
                    <a:cubicBezTo>
                      <a:pt x="721" y="98"/>
                      <a:pt x="746" y="116"/>
                      <a:pt x="746" y="116"/>
                    </a:cubicBezTo>
                    <a:cubicBezTo>
                      <a:pt x="884" y="178"/>
                      <a:pt x="884" y="178"/>
                      <a:pt x="884" y="178"/>
                    </a:cubicBezTo>
                    <a:cubicBezTo>
                      <a:pt x="884" y="178"/>
                      <a:pt x="932" y="196"/>
                      <a:pt x="980" y="196"/>
                    </a:cubicBezTo>
                    <a:cubicBezTo>
                      <a:pt x="1029" y="196"/>
                      <a:pt x="1029" y="196"/>
                      <a:pt x="1029" y="1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39"/>
              <p:cNvSpPr/>
              <p:nvPr/>
            </p:nvSpPr>
            <p:spPr bwMode="auto">
              <a:xfrm>
                <a:off x="3624263" y="955675"/>
                <a:ext cx="3865563" cy="1695450"/>
              </a:xfrm>
              <a:custGeom>
                <a:avLst/>
                <a:gdLst>
                  <a:gd name="T0" fmla="*/ 1003 w 1029"/>
                  <a:gd name="T1" fmla="*/ 353 h 451"/>
                  <a:gd name="T2" fmla="*/ 1020 w 1029"/>
                  <a:gd name="T3" fmla="*/ 421 h 451"/>
                  <a:gd name="T4" fmla="*/ 949 w 1029"/>
                  <a:gd name="T5" fmla="*/ 419 h 451"/>
                  <a:gd name="T6" fmla="*/ 876 w 1029"/>
                  <a:gd name="T7" fmla="*/ 295 h 451"/>
                  <a:gd name="T8" fmla="*/ 705 w 1029"/>
                  <a:gd name="T9" fmla="*/ 201 h 451"/>
                  <a:gd name="T10" fmla="*/ 534 w 1029"/>
                  <a:gd name="T11" fmla="*/ 201 h 451"/>
                  <a:gd name="T12" fmla="*/ 436 w 1029"/>
                  <a:gd name="T13" fmla="*/ 248 h 451"/>
                  <a:gd name="T14" fmla="*/ 556 w 1029"/>
                  <a:gd name="T15" fmla="*/ 248 h 451"/>
                  <a:gd name="T16" fmla="*/ 651 w 1029"/>
                  <a:gd name="T17" fmla="*/ 313 h 451"/>
                  <a:gd name="T18" fmla="*/ 582 w 1029"/>
                  <a:gd name="T19" fmla="*/ 353 h 451"/>
                  <a:gd name="T20" fmla="*/ 523 w 1029"/>
                  <a:gd name="T21" fmla="*/ 353 h 451"/>
                  <a:gd name="T22" fmla="*/ 352 w 1029"/>
                  <a:gd name="T23" fmla="*/ 353 h 451"/>
                  <a:gd name="T24" fmla="*/ 282 w 1029"/>
                  <a:gd name="T25" fmla="*/ 335 h 451"/>
                  <a:gd name="T26" fmla="*/ 144 w 1029"/>
                  <a:gd name="T27" fmla="*/ 273 h 451"/>
                  <a:gd name="T28" fmla="*/ 48 w 1029"/>
                  <a:gd name="T29" fmla="*/ 255 h 451"/>
                  <a:gd name="T30" fmla="*/ 0 w 1029"/>
                  <a:gd name="T31" fmla="*/ 255 h 451"/>
                  <a:gd name="T32" fmla="*/ 0 w 1029"/>
                  <a:gd name="T33" fmla="*/ 55 h 451"/>
                  <a:gd name="T34" fmla="*/ 257 w 1029"/>
                  <a:gd name="T35" fmla="*/ 30 h 451"/>
                  <a:gd name="T36" fmla="*/ 584 w 1029"/>
                  <a:gd name="T37" fmla="*/ 30 h 451"/>
                  <a:gd name="T38" fmla="*/ 782 w 1029"/>
                  <a:gd name="T39" fmla="*/ 106 h 451"/>
                  <a:gd name="T40" fmla="*/ 938 w 1029"/>
                  <a:gd name="T41" fmla="*/ 226 h 451"/>
                  <a:gd name="T42" fmla="*/ 1003 w 1029"/>
                  <a:gd name="T43" fmla="*/ 35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9" h="451">
                    <a:moveTo>
                      <a:pt x="1003" y="353"/>
                    </a:moveTo>
                    <a:cubicBezTo>
                      <a:pt x="1011" y="370"/>
                      <a:pt x="1029" y="402"/>
                      <a:pt x="1020" y="421"/>
                    </a:cubicBezTo>
                    <a:cubicBezTo>
                      <a:pt x="1006" y="451"/>
                      <a:pt x="968" y="439"/>
                      <a:pt x="949" y="419"/>
                    </a:cubicBezTo>
                    <a:cubicBezTo>
                      <a:pt x="876" y="295"/>
                      <a:pt x="876" y="295"/>
                      <a:pt x="876" y="295"/>
                    </a:cubicBezTo>
                    <a:cubicBezTo>
                      <a:pt x="705" y="201"/>
                      <a:pt x="705" y="201"/>
                      <a:pt x="705" y="201"/>
                    </a:cubicBezTo>
                    <a:cubicBezTo>
                      <a:pt x="705" y="201"/>
                      <a:pt x="607" y="201"/>
                      <a:pt x="534" y="201"/>
                    </a:cubicBezTo>
                    <a:cubicBezTo>
                      <a:pt x="462" y="201"/>
                      <a:pt x="436" y="248"/>
                      <a:pt x="436" y="248"/>
                    </a:cubicBezTo>
                    <a:cubicBezTo>
                      <a:pt x="436" y="248"/>
                      <a:pt x="483" y="248"/>
                      <a:pt x="556" y="248"/>
                    </a:cubicBezTo>
                    <a:cubicBezTo>
                      <a:pt x="629" y="248"/>
                      <a:pt x="651" y="262"/>
                      <a:pt x="651" y="313"/>
                    </a:cubicBezTo>
                    <a:cubicBezTo>
                      <a:pt x="651" y="364"/>
                      <a:pt x="582" y="353"/>
                      <a:pt x="582" y="353"/>
                    </a:cubicBezTo>
                    <a:cubicBezTo>
                      <a:pt x="523" y="353"/>
                      <a:pt x="523" y="353"/>
                      <a:pt x="523" y="353"/>
                    </a:cubicBezTo>
                    <a:cubicBezTo>
                      <a:pt x="523" y="353"/>
                      <a:pt x="396" y="353"/>
                      <a:pt x="352" y="353"/>
                    </a:cubicBezTo>
                    <a:cubicBezTo>
                      <a:pt x="307" y="353"/>
                      <a:pt x="282" y="335"/>
                      <a:pt x="282" y="335"/>
                    </a:cubicBezTo>
                    <a:cubicBezTo>
                      <a:pt x="144" y="273"/>
                      <a:pt x="144" y="273"/>
                      <a:pt x="144" y="273"/>
                    </a:cubicBezTo>
                    <a:cubicBezTo>
                      <a:pt x="144" y="273"/>
                      <a:pt x="97" y="255"/>
                      <a:pt x="48" y="255"/>
                    </a:cubicBezTo>
                    <a:cubicBezTo>
                      <a:pt x="0" y="255"/>
                      <a:pt x="0" y="255"/>
                      <a:pt x="0" y="255"/>
                    </a:cubicBezTo>
                    <a:cubicBezTo>
                      <a:pt x="0" y="55"/>
                      <a:pt x="0" y="55"/>
                      <a:pt x="0" y="55"/>
                    </a:cubicBezTo>
                    <a:cubicBezTo>
                      <a:pt x="0" y="55"/>
                      <a:pt x="194" y="48"/>
                      <a:pt x="257" y="30"/>
                    </a:cubicBezTo>
                    <a:cubicBezTo>
                      <a:pt x="257" y="30"/>
                      <a:pt x="408" y="0"/>
                      <a:pt x="584" y="30"/>
                    </a:cubicBezTo>
                    <a:cubicBezTo>
                      <a:pt x="643" y="39"/>
                      <a:pt x="782" y="106"/>
                      <a:pt x="782" y="106"/>
                    </a:cubicBezTo>
                    <a:cubicBezTo>
                      <a:pt x="938" y="226"/>
                      <a:pt x="938" y="226"/>
                      <a:pt x="938" y="226"/>
                    </a:cubicBezTo>
                    <a:cubicBezTo>
                      <a:pt x="938" y="226"/>
                      <a:pt x="971" y="284"/>
                      <a:pt x="1003" y="3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40"/>
              <p:cNvSpPr/>
              <p:nvPr/>
            </p:nvSpPr>
            <p:spPr bwMode="auto">
              <a:xfrm>
                <a:off x="6321425" y="3443288"/>
                <a:ext cx="623888" cy="688975"/>
              </a:xfrm>
              <a:custGeom>
                <a:avLst/>
                <a:gdLst>
                  <a:gd name="T0" fmla="*/ 166 w 166"/>
                  <a:gd name="T1" fmla="*/ 75 h 183"/>
                  <a:gd name="T2" fmla="*/ 166 w 166"/>
                  <a:gd name="T3" fmla="*/ 112 h 183"/>
                  <a:gd name="T4" fmla="*/ 14 w 166"/>
                  <a:gd name="T5" fmla="*/ 183 h 183"/>
                  <a:gd name="T6" fmla="*/ 30 w 166"/>
                  <a:gd name="T7" fmla="*/ 159 h 183"/>
                  <a:gd name="T8" fmla="*/ 0 w 166"/>
                  <a:gd name="T9" fmla="*/ 49 h 183"/>
                  <a:gd name="T10" fmla="*/ 72 w 166"/>
                  <a:gd name="T11" fmla="*/ 0 h 183"/>
                  <a:gd name="T12" fmla="*/ 166 w 166"/>
                  <a:gd name="T13" fmla="*/ 75 h 183"/>
                </a:gdLst>
                <a:ahLst/>
                <a:cxnLst>
                  <a:cxn ang="0">
                    <a:pos x="T0" y="T1"/>
                  </a:cxn>
                  <a:cxn ang="0">
                    <a:pos x="T2" y="T3"/>
                  </a:cxn>
                  <a:cxn ang="0">
                    <a:pos x="T4" y="T5"/>
                  </a:cxn>
                  <a:cxn ang="0">
                    <a:pos x="T6" y="T7"/>
                  </a:cxn>
                  <a:cxn ang="0">
                    <a:pos x="T8" y="T9"/>
                  </a:cxn>
                  <a:cxn ang="0">
                    <a:pos x="T10" y="T11"/>
                  </a:cxn>
                  <a:cxn ang="0">
                    <a:pos x="T12" y="T13"/>
                  </a:cxn>
                </a:cxnLst>
                <a:rect l="0" t="0" r="r" b="b"/>
                <a:pathLst>
                  <a:path w="166" h="183">
                    <a:moveTo>
                      <a:pt x="166" y="75"/>
                    </a:moveTo>
                    <a:cubicBezTo>
                      <a:pt x="166" y="88"/>
                      <a:pt x="166" y="101"/>
                      <a:pt x="166" y="112"/>
                    </a:cubicBezTo>
                    <a:cubicBezTo>
                      <a:pt x="127" y="152"/>
                      <a:pt x="74" y="178"/>
                      <a:pt x="14" y="183"/>
                    </a:cubicBezTo>
                    <a:cubicBezTo>
                      <a:pt x="30" y="159"/>
                      <a:pt x="30" y="159"/>
                      <a:pt x="30" y="159"/>
                    </a:cubicBezTo>
                    <a:cubicBezTo>
                      <a:pt x="0" y="49"/>
                      <a:pt x="0" y="49"/>
                      <a:pt x="0" y="49"/>
                    </a:cubicBezTo>
                    <a:cubicBezTo>
                      <a:pt x="32" y="47"/>
                      <a:pt x="59" y="28"/>
                      <a:pt x="72" y="0"/>
                    </a:cubicBezTo>
                    <a:cubicBezTo>
                      <a:pt x="118" y="12"/>
                      <a:pt x="166" y="35"/>
                      <a:pt x="16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41"/>
              <p:cNvSpPr>
                <a:spLocks noEditPoints="1"/>
              </p:cNvSpPr>
              <p:nvPr/>
            </p:nvSpPr>
            <p:spPr bwMode="auto">
              <a:xfrm>
                <a:off x="5926138" y="2763838"/>
                <a:ext cx="725488" cy="725488"/>
              </a:xfrm>
              <a:custGeom>
                <a:avLst/>
                <a:gdLst>
                  <a:gd name="T0" fmla="*/ 176 w 193"/>
                  <a:gd name="T1" fmla="*/ 93 h 193"/>
                  <a:gd name="T2" fmla="*/ 151 w 193"/>
                  <a:gd name="T3" fmla="*/ 38 h 193"/>
                  <a:gd name="T4" fmla="*/ 157 w 193"/>
                  <a:gd name="T5" fmla="*/ 76 h 193"/>
                  <a:gd name="T6" fmla="*/ 115 w 193"/>
                  <a:gd name="T7" fmla="*/ 162 h 193"/>
                  <a:gd name="T8" fmla="*/ 176 w 193"/>
                  <a:gd name="T9" fmla="*/ 93 h 193"/>
                  <a:gd name="T10" fmla="*/ 97 w 193"/>
                  <a:gd name="T11" fmla="*/ 0 h 193"/>
                  <a:gd name="T12" fmla="*/ 193 w 193"/>
                  <a:gd name="T13" fmla="*/ 96 h 193"/>
                  <a:gd name="T14" fmla="*/ 97 w 193"/>
                  <a:gd name="T15" fmla="*/ 193 h 193"/>
                  <a:gd name="T16" fmla="*/ 0 w 193"/>
                  <a:gd name="T17" fmla="*/ 96 h 193"/>
                  <a:gd name="T18" fmla="*/ 97 w 193"/>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176" y="93"/>
                    </a:moveTo>
                    <a:cubicBezTo>
                      <a:pt x="176" y="71"/>
                      <a:pt x="166" y="51"/>
                      <a:pt x="151" y="38"/>
                    </a:cubicBezTo>
                    <a:cubicBezTo>
                      <a:pt x="155" y="50"/>
                      <a:pt x="157" y="63"/>
                      <a:pt x="157" y="76"/>
                    </a:cubicBezTo>
                    <a:cubicBezTo>
                      <a:pt x="157" y="111"/>
                      <a:pt x="141" y="142"/>
                      <a:pt x="115" y="162"/>
                    </a:cubicBezTo>
                    <a:cubicBezTo>
                      <a:pt x="150" y="158"/>
                      <a:pt x="176" y="128"/>
                      <a:pt x="176" y="93"/>
                    </a:cubicBezTo>
                    <a:close/>
                    <a:moveTo>
                      <a:pt x="97" y="0"/>
                    </a:moveTo>
                    <a:cubicBezTo>
                      <a:pt x="150" y="0"/>
                      <a:pt x="193" y="43"/>
                      <a:pt x="193" y="96"/>
                    </a:cubicBezTo>
                    <a:cubicBezTo>
                      <a:pt x="193" y="149"/>
                      <a:pt x="150" y="193"/>
                      <a:pt x="97" y="193"/>
                    </a:cubicBezTo>
                    <a:cubicBezTo>
                      <a:pt x="43" y="193"/>
                      <a:pt x="0" y="149"/>
                      <a:pt x="0" y="96"/>
                    </a:cubicBezTo>
                    <a:cubicBezTo>
                      <a:pt x="0" y="43"/>
                      <a:pt x="43"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42"/>
              <p:cNvSpPr/>
              <p:nvPr/>
            </p:nvSpPr>
            <p:spPr bwMode="auto">
              <a:xfrm>
                <a:off x="5653088" y="3443288"/>
                <a:ext cx="623888" cy="692150"/>
              </a:xfrm>
              <a:custGeom>
                <a:avLst/>
                <a:gdLst>
                  <a:gd name="T0" fmla="*/ 166 w 166"/>
                  <a:gd name="T1" fmla="*/ 49 h 184"/>
                  <a:gd name="T2" fmla="*/ 135 w 166"/>
                  <a:gd name="T3" fmla="*/ 159 h 184"/>
                  <a:gd name="T4" fmla="*/ 152 w 166"/>
                  <a:gd name="T5" fmla="*/ 184 h 184"/>
                  <a:gd name="T6" fmla="*/ 0 w 166"/>
                  <a:gd name="T7" fmla="*/ 115 h 184"/>
                  <a:gd name="T8" fmla="*/ 0 w 166"/>
                  <a:gd name="T9" fmla="*/ 75 h 184"/>
                  <a:gd name="T10" fmla="*/ 93 w 166"/>
                  <a:gd name="T11" fmla="*/ 0 h 184"/>
                  <a:gd name="T12" fmla="*/ 166 w 166"/>
                  <a:gd name="T13" fmla="*/ 49 h 184"/>
                </a:gdLst>
                <a:ahLst/>
                <a:cxnLst>
                  <a:cxn ang="0">
                    <a:pos x="T0" y="T1"/>
                  </a:cxn>
                  <a:cxn ang="0">
                    <a:pos x="T2" y="T3"/>
                  </a:cxn>
                  <a:cxn ang="0">
                    <a:pos x="T4" y="T5"/>
                  </a:cxn>
                  <a:cxn ang="0">
                    <a:pos x="T6" y="T7"/>
                  </a:cxn>
                  <a:cxn ang="0">
                    <a:pos x="T8" y="T9"/>
                  </a:cxn>
                  <a:cxn ang="0">
                    <a:pos x="T10" y="T11"/>
                  </a:cxn>
                  <a:cxn ang="0">
                    <a:pos x="T12" y="T13"/>
                  </a:cxn>
                </a:cxnLst>
                <a:rect l="0" t="0" r="r" b="b"/>
                <a:pathLst>
                  <a:path w="166" h="184">
                    <a:moveTo>
                      <a:pt x="166" y="49"/>
                    </a:moveTo>
                    <a:cubicBezTo>
                      <a:pt x="135" y="159"/>
                      <a:pt x="135" y="159"/>
                      <a:pt x="135" y="159"/>
                    </a:cubicBezTo>
                    <a:cubicBezTo>
                      <a:pt x="152" y="184"/>
                      <a:pt x="152" y="184"/>
                      <a:pt x="152" y="184"/>
                    </a:cubicBezTo>
                    <a:cubicBezTo>
                      <a:pt x="93" y="180"/>
                      <a:pt x="39" y="154"/>
                      <a:pt x="0" y="115"/>
                    </a:cubicBezTo>
                    <a:cubicBezTo>
                      <a:pt x="0" y="103"/>
                      <a:pt x="0" y="90"/>
                      <a:pt x="0" y="75"/>
                    </a:cubicBezTo>
                    <a:cubicBezTo>
                      <a:pt x="0" y="35"/>
                      <a:pt x="48" y="12"/>
                      <a:pt x="93" y="0"/>
                    </a:cubicBezTo>
                    <a:cubicBezTo>
                      <a:pt x="106" y="28"/>
                      <a:pt x="134" y="47"/>
                      <a:pt x="166"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43"/>
              <p:cNvSpPr>
                <a:spLocks noEditPoints="1"/>
              </p:cNvSpPr>
              <p:nvPr/>
            </p:nvSpPr>
            <p:spPr bwMode="auto">
              <a:xfrm>
                <a:off x="5307013" y="2368550"/>
                <a:ext cx="2012950" cy="2014538"/>
              </a:xfrm>
              <a:custGeom>
                <a:avLst/>
                <a:gdLst>
                  <a:gd name="T0" fmla="*/ 267 w 536"/>
                  <a:gd name="T1" fmla="*/ 523 h 536"/>
                  <a:gd name="T2" fmla="*/ 521 w 536"/>
                  <a:gd name="T3" fmla="*/ 268 h 536"/>
                  <a:gd name="T4" fmla="*/ 267 w 536"/>
                  <a:gd name="T5" fmla="*/ 14 h 536"/>
                  <a:gd name="T6" fmla="*/ 13 w 536"/>
                  <a:gd name="T7" fmla="*/ 268 h 536"/>
                  <a:gd name="T8" fmla="*/ 267 w 536"/>
                  <a:gd name="T9" fmla="*/ 523 h 536"/>
                  <a:gd name="T10" fmla="*/ 268 w 536"/>
                  <a:gd name="T11" fmla="*/ 536 h 536"/>
                  <a:gd name="T12" fmla="*/ 0 w 536"/>
                  <a:gd name="T13" fmla="*/ 268 h 536"/>
                  <a:gd name="T14" fmla="*/ 268 w 536"/>
                  <a:gd name="T15" fmla="*/ 0 h 536"/>
                  <a:gd name="T16" fmla="*/ 536 w 536"/>
                  <a:gd name="T17" fmla="*/ 268 h 536"/>
                  <a:gd name="T18" fmla="*/ 268 w 536"/>
                  <a:gd name="T19" fmla="*/ 5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536">
                    <a:moveTo>
                      <a:pt x="267" y="523"/>
                    </a:moveTo>
                    <a:cubicBezTo>
                      <a:pt x="407" y="523"/>
                      <a:pt x="521" y="409"/>
                      <a:pt x="521" y="268"/>
                    </a:cubicBezTo>
                    <a:cubicBezTo>
                      <a:pt x="521" y="128"/>
                      <a:pt x="407" y="14"/>
                      <a:pt x="267" y="14"/>
                    </a:cubicBezTo>
                    <a:cubicBezTo>
                      <a:pt x="127" y="14"/>
                      <a:pt x="13" y="128"/>
                      <a:pt x="13" y="268"/>
                    </a:cubicBezTo>
                    <a:cubicBezTo>
                      <a:pt x="13" y="409"/>
                      <a:pt x="127" y="523"/>
                      <a:pt x="267" y="523"/>
                    </a:cubicBezTo>
                    <a:close/>
                    <a:moveTo>
                      <a:pt x="268" y="536"/>
                    </a:moveTo>
                    <a:cubicBezTo>
                      <a:pt x="120" y="536"/>
                      <a:pt x="0" y="416"/>
                      <a:pt x="0" y="268"/>
                    </a:cubicBezTo>
                    <a:cubicBezTo>
                      <a:pt x="0" y="120"/>
                      <a:pt x="120" y="0"/>
                      <a:pt x="268" y="0"/>
                    </a:cubicBezTo>
                    <a:cubicBezTo>
                      <a:pt x="416" y="0"/>
                      <a:pt x="536" y="120"/>
                      <a:pt x="536" y="268"/>
                    </a:cubicBezTo>
                    <a:cubicBezTo>
                      <a:pt x="536" y="416"/>
                      <a:pt x="416" y="536"/>
                      <a:pt x="268" y="5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Rectangle 44"/>
              <p:cNvSpPr>
                <a:spLocks noChangeArrowheads="1"/>
              </p:cNvSpPr>
              <p:nvPr/>
            </p:nvSpPr>
            <p:spPr bwMode="auto">
              <a:xfrm>
                <a:off x="3244850" y="1019175"/>
                <a:ext cx="250825" cy="10937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a:off x="4460384" y="3335719"/>
            <a:ext cx="1500885" cy="1505345"/>
            <a:chOff x="4459590" y="3100048"/>
            <a:chExt cx="1500885" cy="1505345"/>
          </a:xfrm>
        </p:grpSpPr>
        <p:sp>
          <p:nvSpPr>
            <p:cNvPr id="45" name="Freeform 23"/>
            <p:cNvSpPr/>
            <p:nvPr/>
          </p:nvSpPr>
          <p:spPr bwMode="auto">
            <a:xfrm>
              <a:off x="4459590" y="3100048"/>
              <a:ext cx="1500885" cy="1505345"/>
            </a:xfrm>
            <a:custGeom>
              <a:avLst/>
              <a:gdLst>
                <a:gd name="T0" fmla="*/ 673 w 673"/>
                <a:gd name="T1" fmla="*/ 344 h 675"/>
                <a:gd name="T2" fmla="*/ 448 w 673"/>
                <a:gd name="T3" fmla="*/ 119 h 675"/>
                <a:gd name="T4" fmla="*/ 564 w 673"/>
                <a:gd name="T5" fmla="*/ 0 h 675"/>
                <a:gd name="T6" fmla="*/ 0 w 673"/>
                <a:gd name="T7" fmla="*/ 0 h 675"/>
                <a:gd name="T8" fmla="*/ 0 w 673"/>
                <a:gd name="T9" fmla="*/ 566 h 675"/>
                <a:gd name="T10" fmla="*/ 116 w 673"/>
                <a:gd name="T11" fmla="*/ 448 h 675"/>
                <a:gd name="T12" fmla="*/ 341 w 673"/>
                <a:gd name="T13" fmla="*/ 675 h 675"/>
                <a:gd name="T14" fmla="*/ 673 w 673"/>
                <a:gd name="T15" fmla="*/ 344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5">
                  <a:moveTo>
                    <a:pt x="673" y="344"/>
                  </a:moveTo>
                  <a:lnTo>
                    <a:pt x="448" y="119"/>
                  </a:lnTo>
                  <a:lnTo>
                    <a:pt x="564" y="0"/>
                  </a:lnTo>
                  <a:lnTo>
                    <a:pt x="0" y="0"/>
                  </a:lnTo>
                  <a:lnTo>
                    <a:pt x="0" y="566"/>
                  </a:lnTo>
                  <a:lnTo>
                    <a:pt x="116" y="448"/>
                  </a:lnTo>
                  <a:lnTo>
                    <a:pt x="341" y="675"/>
                  </a:lnTo>
                  <a:lnTo>
                    <a:pt x="673" y="344"/>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sp>
          <p:nvSpPr>
            <p:cNvPr id="46" name="Freeform 33"/>
            <p:cNvSpPr>
              <a:spLocks noEditPoints="1"/>
            </p:cNvSpPr>
            <p:nvPr/>
          </p:nvSpPr>
          <p:spPr bwMode="auto">
            <a:xfrm>
              <a:off x="4544336" y="3180333"/>
              <a:ext cx="238626" cy="352362"/>
            </a:xfrm>
            <a:custGeom>
              <a:avLst/>
              <a:gdLst>
                <a:gd name="T0" fmla="*/ 23 w 45"/>
                <a:gd name="T1" fmla="*/ 67 h 67"/>
                <a:gd name="T2" fmla="*/ 15 w 45"/>
                <a:gd name="T3" fmla="*/ 66 h 67"/>
                <a:gd name="T4" fmla="*/ 7 w 45"/>
                <a:gd name="T5" fmla="*/ 63 h 67"/>
                <a:gd name="T6" fmla="*/ 2 w 45"/>
                <a:gd name="T7" fmla="*/ 57 h 67"/>
                <a:gd name="T8" fmla="*/ 0 w 45"/>
                <a:gd name="T9" fmla="*/ 47 h 67"/>
                <a:gd name="T10" fmla="*/ 0 w 45"/>
                <a:gd name="T11" fmla="*/ 23 h 67"/>
                <a:gd name="T12" fmla="*/ 2 w 45"/>
                <a:gd name="T13" fmla="*/ 12 h 67"/>
                <a:gd name="T14" fmla="*/ 6 w 45"/>
                <a:gd name="T15" fmla="*/ 5 h 67"/>
                <a:gd name="T16" fmla="*/ 14 w 45"/>
                <a:gd name="T17" fmla="*/ 1 h 67"/>
                <a:gd name="T18" fmla="*/ 23 w 45"/>
                <a:gd name="T19" fmla="*/ 0 h 67"/>
                <a:gd name="T20" fmla="*/ 32 w 45"/>
                <a:gd name="T21" fmla="*/ 1 h 67"/>
                <a:gd name="T22" fmla="*/ 39 w 45"/>
                <a:gd name="T23" fmla="*/ 5 h 67"/>
                <a:gd name="T24" fmla="*/ 43 w 45"/>
                <a:gd name="T25" fmla="*/ 11 h 67"/>
                <a:gd name="T26" fmla="*/ 45 w 45"/>
                <a:gd name="T27" fmla="*/ 22 h 67"/>
                <a:gd name="T28" fmla="*/ 45 w 45"/>
                <a:gd name="T29" fmla="*/ 45 h 67"/>
                <a:gd name="T30" fmla="*/ 43 w 45"/>
                <a:gd name="T31" fmla="*/ 56 h 67"/>
                <a:gd name="T32" fmla="*/ 38 w 45"/>
                <a:gd name="T33" fmla="*/ 63 h 67"/>
                <a:gd name="T34" fmla="*/ 31 w 45"/>
                <a:gd name="T35" fmla="*/ 66 h 67"/>
                <a:gd name="T36" fmla="*/ 23 w 45"/>
                <a:gd name="T37" fmla="*/ 67 h 67"/>
                <a:gd name="T38" fmla="*/ 33 w 45"/>
                <a:gd name="T39" fmla="*/ 24 h 67"/>
                <a:gd name="T40" fmla="*/ 31 w 45"/>
                <a:gd name="T41" fmla="*/ 14 h 67"/>
                <a:gd name="T42" fmla="*/ 23 w 45"/>
                <a:gd name="T43" fmla="*/ 11 h 67"/>
                <a:gd name="T44" fmla="*/ 18 w 45"/>
                <a:gd name="T45" fmla="*/ 12 h 67"/>
                <a:gd name="T46" fmla="*/ 14 w 45"/>
                <a:gd name="T47" fmla="*/ 14 h 67"/>
                <a:gd name="T48" fmla="*/ 12 w 45"/>
                <a:gd name="T49" fmla="*/ 18 h 67"/>
                <a:gd name="T50" fmla="*/ 12 w 45"/>
                <a:gd name="T51" fmla="*/ 24 h 67"/>
                <a:gd name="T52" fmla="*/ 12 w 45"/>
                <a:gd name="T53" fmla="*/ 46 h 67"/>
                <a:gd name="T54" fmla="*/ 15 w 45"/>
                <a:gd name="T55" fmla="*/ 54 h 67"/>
                <a:gd name="T56" fmla="*/ 23 w 45"/>
                <a:gd name="T57" fmla="*/ 56 h 67"/>
                <a:gd name="T58" fmla="*/ 27 w 45"/>
                <a:gd name="T59" fmla="*/ 56 h 67"/>
                <a:gd name="T60" fmla="*/ 31 w 45"/>
                <a:gd name="T61" fmla="*/ 54 h 67"/>
                <a:gd name="T62" fmla="*/ 33 w 45"/>
                <a:gd name="T63" fmla="*/ 50 h 67"/>
                <a:gd name="T64" fmla="*/ 33 w 45"/>
                <a:gd name="T65" fmla="*/ 45 h 67"/>
                <a:gd name="T66" fmla="*/ 33 w 45"/>
                <a:gd name="T67"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67">
                  <a:moveTo>
                    <a:pt x="23" y="67"/>
                  </a:moveTo>
                  <a:cubicBezTo>
                    <a:pt x="20" y="67"/>
                    <a:pt x="18" y="66"/>
                    <a:pt x="15" y="66"/>
                  </a:cubicBezTo>
                  <a:cubicBezTo>
                    <a:pt x="12" y="65"/>
                    <a:pt x="10" y="64"/>
                    <a:pt x="7" y="63"/>
                  </a:cubicBezTo>
                  <a:cubicBezTo>
                    <a:pt x="5" y="62"/>
                    <a:pt x="3" y="59"/>
                    <a:pt x="2" y="57"/>
                  </a:cubicBezTo>
                  <a:cubicBezTo>
                    <a:pt x="1" y="54"/>
                    <a:pt x="0" y="51"/>
                    <a:pt x="0" y="47"/>
                  </a:cubicBezTo>
                  <a:cubicBezTo>
                    <a:pt x="0" y="23"/>
                    <a:pt x="0" y="23"/>
                    <a:pt x="0" y="23"/>
                  </a:cubicBezTo>
                  <a:cubicBezTo>
                    <a:pt x="0" y="18"/>
                    <a:pt x="0" y="15"/>
                    <a:pt x="2" y="12"/>
                  </a:cubicBezTo>
                  <a:cubicBezTo>
                    <a:pt x="3" y="9"/>
                    <a:pt x="4" y="7"/>
                    <a:pt x="6" y="5"/>
                  </a:cubicBezTo>
                  <a:cubicBezTo>
                    <a:pt x="8" y="3"/>
                    <a:pt x="11" y="2"/>
                    <a:pt x="14" y="1"/>
                  </a:cubicBezTo>
                  <a:cubicBezTo>
                    <a:pt x="17" y="1"/>
                    <a:pt x="20" y="0"/>
                    <a:pt x="23" y="0"/>
                  </a:cubicBezTo>
                  <a:cubicBezTo>
                    <a:pt x="26" y="0"/>
                    <a:pt x="29" y="1"/>
                    <a:pt x="32" y="1"/>
                  </a:cubicBezTo>
                  <a:cubicBezTo>
                    <a:pt x="34" y="2"/>
                    <a:pt x="37" y="3"/>
                    <a:pt x="39" y="5"/>
                  </a:cubicBezTo>
                  <a:cubicBezTo>
                    <a:pt x="41" y="6"/>
                    <a:pt x="42" y="8"/>
                    <a:pt x="43" y="11"/>
                  </a:cubicBezTo>
                  <a:cubicBezTo>
                    <a:pt x="45" y="14"/>
                    <a:pt x="45" y="17"/>
                    <a:pt x="45" y="22"/>
                  </a:cubicBezTo>
                  <a:cubicBezTo>
                    <a:pt x="45" y="45"/>
                    <a:pt x="45" y="45"/>
                    <a:pt x="45" y="45"/>
                  </a:cubicBezTo>
                  <a:cubicBezTo>
                    <a:pt x="45" y="50"/>
                    <a:pt x="45" y="53"/>
                    <a:pt x="43" y="56"/>
                  </a:cubicBezTo>
                  <a:cubicBezTo>
                    <a:pt x="42" y="59"/>
                    <a:pt x="40" y="61"/>
                    <a:pt x="38" y="63"/>
                  </a:cubicBezTo>
                  <a:cubicBezTo>
                    <a:pt x="36" y="65"/>
                    <a:pt x="34" y="66"/>
                    <a:pt x="31" y="66"/>
                  </a:cubicBezTo>
                  <a:cubicBezTo>
                    <a:pt x="29" y="66"/>
                    <a:pt x="26" y="67"/>
                    <a:pt x="23" y="67"/>
                  </a:cubicBezTo>
                  <a:close/>
                  <a:moveTo>
                    <a:pt x="33" y="24"/>
                  </a:moveTo>
                  <a:cubicBezTo>
                    <a:pt x="33" y="19"/>
                    <a:pt x="33" y="16"/>
                    <a:pt x="31" y="14"/>
                  </a:cubicBezTo>
                  <a:cubicBezTo>
                    <a:pt x="30" y="12"/>
                    <a:pt x="27" y="11"/>
                    <a:pt x="23" y="11"/>
                  </a:cubicBezTo>
                  <a:cubicBezTo>
                    <a:pt x="21" y="11"/>
                    <a:pt x="19" y="11"/>
                    <a:pt x="18" y="12"/>
                  </a:cubicBezTo>
                  <a:cubicBezTo>
                    <a:pt x="16" y="12"/>
                    <a:pt x="15" y="13"/>
                    <a:pt x="14" y="14"/>
                  </a:cubicBezTo>
                  <a:cubicBezTo>
                    <a:pt x="13" y="15"/>
                    <a:pt x="13" y="17"/>
                    <a:pt x="12" y="18"/>
                  </a:cubicBezTo>
                  <a:cubicBezTo>
                    <a:pt x="12" y="20"/>
                    <a:pt x="12" y="22"/>
                    <a:pt x="12" y="24"/>
                  </a:cubicBezTo>
                  <a:cubicBezTo>
                    <a:pt x="12" y="46"/>
                    <a:pt x="12" y="46"/>
                    <a:pt x="12" y="46"/>
                  </a:cubicBezTo>
                  <a:cubicBezTo>
                    <a:pt x="12" y="50"/>
                    <a:pt x="13" y="52"/>
                    <a:pt x="15" y="54"/>
                  </a:cubicBezTo>
                  <a:cubicBezTo>
                    <a:pt x="17" y="55"/>
                    <a:pt x="20" y="56"/>
                    <a:pt x="23" y="56"/>
                  </a:cubicBezTo>
                  <a:cubicBezTo>
                    <a:pt x="25" y="56"/>
                    <a:pt x="26" y="56"/>
                    <a:pt x="27" y="56"/>
                  </a:cubicBezTo>
                  <a:cubicBezTo>
                    <a:pt x="29" y="55"/>
                    <a:pt x="30" y="55"/>
                    <a:pt x="31" y="54"/>
                  </a:cubicBezTo>
                  <a:cubicBezTo>
                    <a:pt x="32" y="53"/>
                    <a:pt x="32" y="52"/>
                    <a:pt x="33" y="50"/>
                  </a:cubicBezTo>
                  <a:cubicBezTo>
                    <a:pt x="33" y="49"/>
                    <a:pt x="33" y="47"/>
                    <a:pt x="33" y="45"/>
                  </a:cubicBezTo>
                  <a:lnTo>
                    <a:pt x="33" y="24"/>
                  </a:lnTo>
                  <a:close/>
                </a:path>
              </a:pathLst>
            </a:custGeom>
            <a:solidFill>
              <a:schemeClr val="bg1"/>
            </a:solidFill>
            <a:ln>
              <a:noFill/>
            </a:ln>
          </p:spPr>
          <p:txBody>
            <a:bodyPr vert="horz" wrap="square" lIns="91440" tIns="45720" rIns="91440" bIns="45720" numCol="1" anchor="t" anchorCtr="0" compatLnSpc="1"/>
            <a:lstStyle/>
            <a:p>
              <a:endParaRPr lang="zh-CN" altLang="en-US" sz="1351">
                <a:solidFill>
                  <a:schemeClr val="bg1"/>
                </a:solidFill>
              </a:endParaRPr>
            </a:p>
          </p:txBody>
        </p:sp>
        <p:sp>
          <p:nvSpPr>
            <p:cNvPr id="47" name="Freeform 34"/>
            <p:cNvSpPr/>
            <p:nvPr/>
          </p:nvSpPr>
          <p:spPr bwMode="auto">
            <a:xfrm>
              <a:off x="4836485" y="3184793"/>
              <a:ext cx="231934" cy="343442"/>
            </a:xfrm>
            <a:custGeom>
              <a:avLst/>
              <a:gdLst>
                <a:gd name="T0" fmla="*/ 3 w 44"/>
                <a:gd name="T1" fmla="*/ 65 h 65"/>
                <a:gd name="T2" fmla="*/ 1 w 44"/>
                <a:gd name="T3" fmla="*/ 64 h 65"/>
                <a:gd name="T4" fmla="*/ 0 w 44"/>
                <a:gd name="T5" fmla="*/ 62 h 65"/>
                <a:gd name="T6" fmla="*/ 0 w 44"/>
                <a:gd name="T7" fmla="*/ 58 h 65"/>
                <a:gd name="T8" fmla="*/ 1 w 44"/>
                <a:gd name="T9" fmla="*/ 48 h 65"/>
                <a:gd name="T10" fmla="*/ 6 w 44"/>
                <a:gd name="T11" fmla="*/ 41 h 65"/>
                <a:gd name="T12" fmla="*/ 12 w 44"/>
                <a:gd name="T13" fmla="*/ 35 h 65"/>
                <a:gd name="T14" fmla="*/ 18 w 44"/>
                <a:gd name="T15" fmla="*/ 30 h 65"/>
                <a:gd name="T16" fmla="*/ 23 w 44"/>
                <a:gd name="T17" fmla="*/ 27 h 65"/>
                <a:gd name="T18" fmla="*/ 27 w 44"/>
                <a:gd name="T19" fmla="*/ 24 h 65"/>
                <a:gd name="T20" fmla="*/ 30 w 44"/>
                <a:gd name="T21" fmla="*/ 21 h 65"/>
                <a:gd name="T22" fmla="*/ 32 w 44"/>
                <a:gd name="T23" fmla="*/ 18 h 65"/>
                <a:gd name="T24" fmla="*/ 21 w 44"/>
                <a:gd name="T25" fmla="*/ 10 h 65"/>
                <a:gd name="T26" fmla="*/ 13 w 44"/>
                <a:gd name="T27" fmla="*/ 12 h 65"/>
                <a:gd name="T28" fmla="*/ 7 w 44"/>
                <a:gd name="T29" fmla="*/ 14 h 65"/>
                <a:gd name="T30" fmla="*/ 6 w 44"/>
                <a:gd name="T31" fmla="*/ 13 h 65"/>
                <a:gd name="T32" fmla="*/ 4 w 44"/>
                <a:gd name="T33" fmla="*/ 10 h 65"/>
                <a:gd name="T34" fmla="*/ 3 w 44"/>
                <a:gd name="T35" fmla="*/ 6 h 65"/>
                <a:gd name="T36" fmla="*/ 3 w 44"/>
                <a:gd name="T37" fmla="*/ 4 h 65"/>
                <a:gd name="T38" fmla="*/ 6 w 44"/>
                <a:gd name="T39" fmla="*/ 3 h 65"/>
                <a:gd name="T40" fmla="*/ 10 w 44"/>
                <a:gd name="T41" fmla="*/ 2 h 65"/>
                <a:gd name="T42" fmla="*/ 15 w 44"/>
                <a:gd name="T43" fmla="*/ 0 h 65"/>
                <a:gd name="T44" fmla="*/ 23 w 44"/>
                <a:gd name="T45" fmla="*/ 0 h 65"/>
                <a:gd name="T46" fmla="*/ 38 w 44"/>
                <a:gd name="T47" fmla="*/ 4 h 65"/>
                <a:gd name="T48" fmla="*/ 44 w 44"/>
                <a:gd name="T49" fmla="*/ 16 h 65"/>
                <a:gd name="T50" fmla="*/ 42 w 44"/>
                <a:gd name="T51" fmla="*/ 24 h 65"/>
                <a:gd name="T52" fmla="*/ 38 w 44"/>
                <a:gd name="T53" fmla="*/ 30 h 65"/>
                <a:gd name="T54" fmla="*/ 32 w 44"/>
                <a:gd name="T55" fmla="*/ 35 h 65"/>
                <a:gd name="T56" fmla="*/ 25 w 44"/>
                <a:gd name="T57" fmla="*/ 39 h 65"/>
                <a:gd name="T58" fmla="*/ 17 w 44"/>
                <a:gd name="T59" fmla="*/ 45 h 65"/>
                <a:gd name="T60" fmla="*/ 14 w 44"/>
                <a:gd name="T61" fmla="*/ 54 h 65"/>
                <a:gd name="T62" fmla="*/ 15 w 44"/>
                <a:gd name="T63" fmla="*/ 54 h 65"/>
                <a:gd name="T64" fmla="*/ 40 w 44"/>
                <a:gd name="T65" fmla="*/ 54 h 65"/>
                <a:gd name="T66" fmla="*/ 43 w 44"/>
                <a:gd name="T67" fmla="*/ 55 h 65"/>
                <a:gd name="T68" fmla="*/ 44 w 44"/>
                <a:gd name="T69" fmla="*/ 57 h 65"/>
                <a:gd name="T70" fmla="*/ 44 w 44"/>
                <a:gd name="T71" fmla="*/ 62 h 65"/>
                <a:gd name="T72" fmla="*/ 43 w 44"/>
                <a:gd name="T73" fmla="*/ 64 h 65"/>
                <a:gd name="T74" fmla="*/ 42 w 44"/>
                <a:gd name="T75" fmla="*/ 65 h 65"/>
                <a:gd name="T76" fmla="*/ 3 w 44"/>
                <a:gd name="T7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65">
                  <a:moveTo>
                    <a:pt x="3" y="65"/>
                  </a:moveTo>
                  <a:cubicBezTo>
                    <a:pt x="2" y="65"/>
                    <a:pt x="1" y="65"/>
                    <a:pt x="1" y="64"/>
                  </a:cubicBezTo>
                  <a:cubicBezTo>
                    <a:pt x="0" y="64"/>
                    <a:pt x="0" y="63"/>
                    <a:pt x="0" y="62"/>
                  </a:cubicBezTo>
                  <a:cubicBezTo>
                    <a:pt x="0" y="58"/>
                    <a:pt x="0" y="58"/>
                    <a:pt x="0" y="58"/>
                  </a:cubicBezTo>
                  <a:cubicBezTo>
                    <a:pt x="0" y="54"/>
                    <a:pt x="0" y="51"/>
                    <a:pt x="1" y="48"/>
                  </a:cubicBezTo>
                  <a:cubicBezTo>
                    <a:pt x="3" y="46"/>
                    <a:pt x="4" y="43"/>
                    <a:pt x="6" y="41"/>
                  </a:cubicBezTo>
                  <a:cubicBezTo>
                    <a:pt x="8" y="38"/>
                    <a:pt x="10" y="36"/>
                    <a:pt x="12" y="35"/>
                  </a:cubicBezTo>
                  <a:cubicBezTo>
                    <a:pt x="14" y="33"/>
                    <a:pt x="16" y="31"/>
                    <a:pt x="18" y="30"/>
                  </a:cubicBezTo>
                  <a:cubicBezTo>
                    <a:pt x="19" y="29"/>
                    <a:pt x="21" y="28"/>
                    <a:pt x="23" y="27"/>
                  </a:cubicBezTo>
                  <a:cubicBezTo>
                    <a:pt x="24" y="26"/>
                    <a:pt x="26" y="25"/>
                    <a:pt x="27" y="24"/>
                  </a:cubicBezTo>
                  <a:cubicBezTo>
                    <a:pt x="28" y="23"/>
                    <a:pt x="29" y="22"/>
                    <a:pt x="30" y="21"/>
                  </a:cubicBezTo>
                  <a:cubicBezTo>
                    <a:pt x="31" y="20"/>
                    <a:pt x="32" y="19"/>
                    <a:pt x="32" y="18"/>
                  </a:cubicBezTo>
                  <a:cubicBezTo>
                    <a:pt x="32" y="13"/>
                    <a:pt x="28" y="10"/>
                    <a:pt x="21" y="10"/>
                  </a:cubicBezTo>
                  <a:cubicBezTo>
                    <a:pt x="18" y="10"/>
                    <a:pt x="15" y="11"/>
                    <a:pt x="13" y="12"/>
                  </a:cubicBezTo>
                  <a:cubicBezTo>
                    <a:pt x="11" y="12"/>
                    <a:pt x="9" y="13"/>
                    <a:pt x="7" y="14"/>
                  </a:cubicBezTo>
                  <a:cubicBezTo>
                    <a:pt x="7" y="14"/>
                    <a:pt x="6" y="14"/>
                    <a:pt x="6" y="13"/>
                  </a:cubicBezTo>
                  <a:cubicBezTo>
                    <a:pt x="5" y="12"/>
                    <a:pt x="4" y="11"/>
                    <a:pt x="4" y="10"/>
                  </a:cubicBezTo>
                  <a:cubicBezTo>
                    <a:pt x="4" y="8"/>
                    <a:pt x="3" y="7"/>
                    <a:pt x="3" y="6"/>
                  </a:cubicBezTo>
                  <a:cubicBezTo>
                    <a:pt x="3" y="5"/>
                    <a:pt x="3" y="5"/>
                    <a:pt x="3" y="4"/>
                  </a:cubicBezTo>
                  <a:cubicBezTo>
                    <a:pt x="4" y="4"/>
                    <a:pt x="5" y="3"/>
                    <a:pt x="6" y="3"/>
                  </a:cubicBezTo>
                  <a:cubicBezTo>
                    <a:pt x="7" y="2"/>
                    <a:pt x="8" y="2"/>
                    <a:pt x="10" y="2"/>
                  </a:cubicBezTo>
                  <a:cubicBezTo>
                    <a:pt x="11" y="1"/>
                    <a:pt x="13" y="1"/>
                    <a:pt x="15" y="0"/>
                  </a:cubicBezTo>
                  <a:cubicBezTo>
                    <a:pt x="17" y="0"/>
                    <a:pt x="20" y="0"/>
                    <a:pt x="23" y="0"/>
                  </a:cubicBezTo>
                  <a:cubicBezTo>
                    <a:pt x="29" y="0"/>
                    <a:pt x="35" y="1"/>
                    <a:pt x="38" y="4"/>
                  </a:cubicBezTo>
                  <a:cubicBezTo>
                    <a:pt x="42" y="7"/>
                    <a:pt x="44" y="11"/>
                    <a:pt x="44" y="16"/>
                  </a:cubicBezTo>
                  <a:cubicBezTo>
                    <a:pt x="44" y="19"/>
                    <a:pt x="44" y="22"/>
                    <a:pt x="42" y="24"/>
                  </a:cubicBezTo>
                  <a:cubicBezTo>
                    <a:pt x="41" y="26"/>
                    <a:pt x="40" y="28"/>
                    <a:pt x="38" y="30"/>
                  </a:cubicBezTo>
                  <a:cubicBezTo>
                    <a:pt x="36" y="32"/>
                    <a:pt x="34" y="33"/>
                    <a:pt x="32" y="35"/>
                  </a:cubicBezTo>
                  <a:cubicBezTo>
                    <a:pt x="29" y="36"/>
                    <a:pt x="27" y="38"/>
                    <a:pt x="25" y="39"/>
                  </a:cubicBezTo>
                  <a:cubicBezTo>
                    <a:pt x="22" y="40"/>
                    <a:pt x="19" y="42"/>
                    <a:pt x="17" y="45"/>
                  </a:cubicBezTo>
                  <a:cubicBezTo>
                    <a:pt x="15" y="47"/>
                    <a:pt x="14" y="50"/>
                    <a:pt x="14" y="54"/>
                  </a:cubicBezTo>
                  <a:cubicBezTo>
                    <a:pt x="14" y="54"/>
                    <a:pt x="14" y="54"/>
                    <a:pt x="15" y="54"/>
                  </a:cubicBezTo>
                  <a:cubicBezTo>
                    <a:pt x="40" y="54"/>
                    <a:pt x="40" y="54"/>
                    <a:pt x="40" y="54"/>
                  </a:cubicBezTo>
                  <a:cubicBezTo>
                    <a:pt x="42" y="54"/>
                    <a:pt x="43" y="54"/>
                    <a:pt x="43" y="55"/>
                  </a:cubicBezTo>
                  <a:cubicBezTo>
                    <a:pt x="44" y="55"/>
                    <a:pt x="44" y="56"/>
                    <a:pt x="44" y="57"/>
                  </a:cubicBezTo>
                  <a:cubicBezTo>
                    <a:pt x="44" y="62"/>
                    <a:pt x="44" y="62"/>
                    <a:pt x="44" y="62"/>
                  </a:cubicBezTo>
                  <a:cubicBezTo>
                    <a:pt x="44" y="63"/>
                    <a:pt x="44" y="64"/>
                    <a:pt x="43" y="64"/>
                  </a:cubicBezTo>
                  <a:cubicBezTo>
                    <a:pt x="43" y="65"/>
                    <a:pt x="42" y="65"/>
                    <a:pt x="42" y="65"/>
                  </a:cubicBezTo>
                  <a:lnTo>
                    <a:pt x="3" y="65"/>
                  </a:lnTo>
                  <a:close/>
                </a:path>
              </a:pathLst>
            </a:custGeom>
            <a:solidFill>
              <a:schemeClr val="bg1"/>
            </a:solidFill>
            <a:ln>
              <a:noFill/>
            </a:ln>
          </p:spPr>
          <p:txBody>
            <a:bodyPr vert="horz" wrap="square" lIns="91440" tIns="45720" rIns="91440" bIns="45720" numCol="1" anchor="t" anchorCtr="0" compatLnSpc="1"/>
            <a:lstStyle/>
            <a:p>
              <a:endParaRPr lang="zh-CN" altLang="en-US" sz="1351"/>
            </a:p>
          </p:txBody>
        </p:sp>
        <p:grpSp>
          <p:nvGrpSpPr>
            <p:cNvPr id="48" name="组合 47"/>
            <p:cNvGrpSpPr/>
            <p:nvPr/>
          </p:nvGrpSpPr>
          <p:grpSpPr>
            <a:xfrm>
              <a:off x="4952452" y="3619491"/>
              <a:ext cx="464950" cy="572684"/>
              <a:chOff x="3946525" y="784226"/>
              <a:chExt cx="4295775" cy="5291138"/>
            </a:xfrm>
            <a:solidFill>
              <a:schemeClr val="bg1"/>
            </a:solidFill>
          </p:grpSpPr>
          <p:sp>
            <p:nvSpPr>
              <p:cNvPr id="49" name="Freeform 138"/>
              <p:cNvSpPr/>
              <p:nvPr/>
            </p:nvSpPr>
            <p:spPr bwMode="auto">
              <a:xfrm>
                <a:off x="7734300" y="2598738"/>
                <a:ext cx="508000" cy="233363"/>
              </a:xfrm>
              <a:custGeom>
                <a:avLst/>
                <a:gdLst>
                  <a:gd name="T0" fmla="*/ 103 w 135"/>
                  <a:gd name="T1" fmla="*/ 0 h 62"/>
                  <a:gd name="T2" fmla="*/ 135 w 135"/>
                  <a:gd name="T3" fmla="*/ 31 h 62"/>
                  <a:gd name="T4" fmla="*/ 103 w 135"/>
                  <a:gd name="T5" fmla="*/ 62 h 62"/>
                  <a:gd name="T6" fmla="*/ 32 w 135"/>
                  <a:gd name="T7" fmla="*/ 62 h 62"/>
                  <a:gd name="T8" fmla="*/ 0 w 135"/>
                  <a:gd name="T9" fmla="*/ 31 h 62"/>
                  <a:gd name="T10" fmla="*/ 10 w 135"/>
                  <a:gd name="T11" fmla="*/ 9 h 62"/>
                  <a:gd name="T12" fmla="*/ 32 w 135"/>
                  <a:gd name="T13" fmla="*/ 0 h 62"/>
                  <a:gd name="T14" fmla="*/ 103 w 135"/>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62">
                    <a:moveTo>
                      <a:pt x="103" y="0"/>
                    </a:moveTo>
                    <a:cubicBezTo>
                      <a:pt x="121" y="0"/>
                      <a:pt x="135" y="14"/>
                      <a:pt x="135" y="31"/>
                    </a:cubicBezTo>
                    <a:cubicBezTo>
                      <a:pt x="135" y="48"/>
                      <a:pt x="121" y="62"/>
                      <a:pt x="103" y="62"/>
                    </a:cubicBezTo>
                    <a:cubicBezTo>
                      <a:pt x="32" y="62"/>
                      <a:pt x="32" y="62"/>
                      <a:pt x="32" y="62"/>
                    </a:cubicBezTo>
                    <a:cubicBezTo>
                      <a:pt x="14" y="62"/>
                      <a:pt x="0" y="48"/>
                      <a:pt x="0" y="31"/>
                    </a:cubicBezTo>
                    <a:cubicBezTo>
                      <a:pt x="0" y="23"/>
                      <a:pt x="4" y="15"/>
                      <a:pt x="10" y="9"/>
                    </a:cubicBezTo>
                    <a:cubicBezTo>
                      <a:pt x="15" y="3"/>
                      <a:pt x="23" y="0"/>
                      <a:pt x="32" y="0"/>
                    </a:cubicBez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139"/>
              <p:cNvSpPr/>
              <p:nvPr/>
            </p:nvSpPr>
            <p:spPr bwMode="auto">
              <a:xfrm>
                <a:off x="7281863" y="1384301"/>
                <a:ext cx="436563" cy="447675"/>
              </a:xfrm>
              <a:custGeom>
                <a:avLst/>
                <a:gdLst>
                  <a:gd name="T0" fmla="*/ 104 w 116"/>
                  <a:gd name="T1" fmla="*/ 12 h 119"/>
                  <a:gd name="T2" fmla="*/ 104 w 116"/>
                  <a:gd name="T3" fmla="*/ 57 h 119"/>
                  <a:gd name="T4" fmla="*/ 53 w 116"/>
                  <a:gd name="T5" fmla="*/ 107 h 119"/>
                  <a:gd name="T6" fmla="*/ 9 w 116"/>
                  <a:gd name="T7" fmla="*/ 107 h 119"/>
                  <a:gd name="T8" fmla="*/ 0 w 116"/>
                  <a:gd name="T9" fmla="*/ 85 h 119"/>
                  <a:gd name="T10" fmla="*/ 9 w 116"/>
                  <a:gd name="T11" fmla="*/ 63 h 119"/>
                  <a:gd name="T12" fmla="*/ 60 w 116"/>
                  <a:gd name="T13" fmla="*/ 12 h 119"/>
                  <a:gd name="T14" fmla="*/ 104 w 116"/>
                  <a:gd name="T15" fmla="*/ 1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9">
                    <a:moveTo>
                      <a:pt x="104" y="12"/>
                    </a:moveTo>
                    <a:cubicBezTo>
                      <a:pt x="116" y="25"/>
                      <a:pt x="116" y="44"/>
                      <a:pt x="104" y="57"/>
                    </a:cubicBezTo>
                    <a:cubicBezTo>
                      <a:pt x="53" y="107"/>
                      <a:pt x="53" y="107"/>
                      <a:pt x="53" y="107"/>
                    </a:cubicBezTo>
                    <a:cubicBezTo>
                      <a:pt x="41" y="119"/>
                      <a:pt x="21" y="119"/>
                      <a:pt x="9" y="107"/>
                    </a:cubicBezTo>
                    <a:cubicBezTo>
                      <a:pt x="3" y="101"/>
                      <a:pt x="0" y="93"/>
                      <a:pt x="0" y="85"/>
                    </a:cubicBezTo>
                    <a:cubicBezTo>
                      <a:pt x="0" y="77"/>
                      <a:pt x="3" y="69"/>
                      <a:pt x="9" y="63"/>
                    </a:cubicBezTo>
                    <a:cubicBezTo>
                      <a:pt x="60" y="12"/>
                      <a:pt x="60" y="12"/>
                      <a:pt x="60" y="12"/>
                    </a:cubicBezTo>
                    <a:cubicBezTo>
                      <a:pt x="72" y="0"/>
                      <a:pt x="92" y="0"/>
                      <a:pt x="10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140"/>
              <p:cNvSpPr/>
              <p:nvPr/>
            </p:nvSpPr>
            <p:spPr bwMode="auto">
              <a:xfrm>
                <a:off x="7281863" y="4044951"/>
                <a:ext cx="436563" cy="450850"/>
              </a:xfrm>
              <a:custGeom>
                <a:avLst/>
                <a:gdLst>
                  <a:gd name="T0" fmla="*/ 104 w 116"/>
                  <a:gd name="T1" fmla="*/ 63 h 120"/>
                  <a:gd name="T2" fmla="*/ 104 w 116"/>
                  <a:gd name="T3" fmla="*/ 107 h 120"/>
                  <a:gd name="T4" fmla="*/ 60 w 116"/>
                  <a:gd name="T5" fmla="*/ 107 h 120"/>
                  <a:gd name="T6" fmla="*/ 9 w 116"/>
                  <a:gd name="T7" fmla="*/ 57 h 120"/>
                  <a:gd name="T8" fmla="*/ 0 w 116"/>
                  <a:gd name="T9" fmla="*/ 35 h 120"/>
                  <a:gd name="T10" fmla="*/ 9 w 116"/>
                  <a:gd name="T11" fmla="*/ 13 h 120"/>
                  <a:gd name="T12" fmla="*/ 53 w 116"/>
                  <a:gd name="T13" fmla="*/ 13 h 120"/>
                  <a:gd name="T14" fmla="*/ 104 w 116"/>
                  <a:gd name="T15" fmla="*/ 63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0">
                    <a:moveTo>
                      <a:pt x="104" y="63"/>
                    </a:moveTo>
                    <a:cubicBezTo>
                      <a:pt x="116" y="75"/>
                      <a:pt x="116" y="95"/>
                      <a:pt x="104" y="107"/>
                    </a:cubicBezTo>
                    <a:cubicBezTo>
                      <a:pt x="92" y="120"/>
                      <a:pt x="72" y="120"/>
                      <a:pt x="60" y="107"/>
                    </a:cubicBezTo>
                    <a:cubicBezTo>
                      <a:pt x="9" y="57"/>
                      <a:pt x="9" y="57"/>
                      <a:pt x="9" y="57"/>
                    </a:cubicBezTo>
                    <a:cubicBezTo>
                      <a:pt x="3" y="51"/>
                      <a:pt x="0" y="43"/>
                      <a:pt x="0" y="35"/>
                    </a:cubicBezTo>
                    <a:cubicBezTo>
                      <a:pt x="0" y="27"/>
                      <a:pt x="3" y="19"/>
                      <a:pt x="9" y="13"/>
                    </a:cubicBezTo>
                    <a:cubicBezTo>
                      <a:pt x="21" y="0"/>
                      <a:pt x="41" y="0"/>
                      <a:pt x="53" y="13"/>
                    </a:cubicBezTo>
                    <a:lnTo>
                      <a:pt x="10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41"/>
              <p:cNvSpPr/>
              <p:nvPr/>
            </p:nvSpPr>
            <p:spPr bwMode="auto">
              <a:xfrm>
                <a:off x="4646613" y="1508126"/>
                <a:ext cx="2892425" cy="3649663"/>
              </a:xfrm>
              <a:custGeom>
                <a:avLst/>
                <a:gdLst>
                  <a:gd name="T0" fmla="*/ 385 w 769"/>
                  <a:gd name="T1" fmla="*/ 0 h 971"/>
                  <a:gd name="T2" fmla="*/ 769 w 769"/>
                  <a:gd name="T3" fmla="*/ 385 h 971"/>
                  <a:gd name="T4" fmla="*/ 385 w 769"/>
                  <a:gd name="T5" fmla="*/ 769 h 971"/>
                  <a:gd name="T6" fmla="*/ 385 w 769"/>
                  <a:gd name="T7" fmla="*/ 971 h 971"/>
                  <a:gd name="T8" fmla="*/ 246 w 769"/>
                  <a:gd name="T9" fmla="*/ 971 h 971"/>
                  <a:gd name="T10" fmla="*/ 246 w 769"/>
                  <a:gd name="T11" fmla="*/ 627 h 971"/>
                  <a:gd name="T12" fmla="*/ 385 w 769"/>
                  <a:gd name="T13" fmla="*/ 627 h 971"/>
                  <a:gd name="T14" fmla="*/ 627 w 769"/>
                  <a:gd name="T15" fmla="*/ 385 h 971"/>
                  <a:gd name="T16" fmla="*/ 385 w 769"/>
                  <a:gd name="T17" fmla="*/ 143 h 971"/>
                  <a:gd name="T18" fmla="*/ 143 w 769"/>
                  <a:gd name="T19" fmla="*/ 385 h 971"/>
                  <a:gd name="T20" fmla="*/ 0 w 769"/>
                  <a:gd name="T21" fmla="*/ 385 h 971"/>
                  <a:gd name="T22" fmla="*/ 385 w 769"/>
                  <a:gd name="T23" fmla="*/ 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971">
                    <a:moveTo>
                      <a:pt x="385" y="0"/>
                    </a:moveTo>
                    <a:cubicBezTo>
                      <a:pt x="597" y="0"/>
                      <a:pt x="769" y="172"/>
                      <a:pt x="769" y="385"/>
                    </a:cubicBezTo>
                    <a:cubicBezTo>
                      <a:pt x="769" y="597"/>
                      <a:pt x="597" y="769"/>
                      <a:pt x="385" y="769"/>
                    </a:cubicBezTo>
                    <a:cubicBezTo>
                      <a:pt x="385" y="971"/>
                      <a:pt x="385" y="971"/>
                      <a:pt x="385" y="971"/>
                    </a:cubicBezTo>
                    <a:cubicBezTo>
                      <a:pt x="246" y="971"/>
                      <a:pt x="246" y="971"/>
                      <a:pt x="246" y="971"/>
                    </a:cubicBezTo>
                    <a:cubicBezTo>
                      <a:pt x="246" y="627"/>
                      <a:pt x="246" y="627"/>
                      <a:pt x="246" y="627"/>
                    </a:cubicBezTo>
                    <a:cubicBezTo>
                      <a:pt x="385" y="627"/>
                      <a:pt x="385" y="627"/>
                      <a:pt x="385" y="627"/>
                    </a:cubicBezTo>
                    <a:cubicBezTo>
                      <a:pt x="518" y="627"/>
                      <a:pt x="627" y="518"/>
                      <a:pt x="627" y="385"/>
                    </a:cubicBezTo>
                    <a:cubicBezTo>
                      <a:pt x="627" y="251"/>
                      <a:pt x="518" y="143"/>
                      <a:pt x="385" y="143"/>
                    </a:cubicBezTo>
                    <a:cubicBezTo>
                      <a:pt x="251" y="143"/>
                      <a:pt x="143" y="251"/>
                      <a:pt x="143" y="385"/>
                    </a:cubicBezTo>
                    <a:cubicBezTo>
                      <a:pt x="0" y="385"/>
                      <a:pt x="0" y="385"/>
                      <a:pt x="0" y="385"/>
                    </a:cubicBezTo>
                    <a:cubicBezTo>
                      <a:pt x="0" y="172"/>
                      <a:pt x="172" y="0"/>
                      <a:pt x="3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142"/>
              <p:cNvSpPr/>
              <p:nvPr/>
            </p:nvSpPr>
            <p:spPr bwMode="auto">
              <a:xfrm>
                <a:off x="5668963" y="2516188"/>
                <a:ext cx="846138" cy="969963"/>
              </a:xfrm>
              <a:custGeom>
                <a:avLst/>
                <a:gdLst>
                  <a:gd name="T0" fmla="*/ 225 w 225"/>
                  <a:gd name="T1" fmla="*/ 0 h 258"/>
                  <a:gd name="T2" fmla="*/ 225 w 225"/>
                  <a:gd name="T3" fmla="*/ 250 h 258"/>
                  <a:gd name="T4" fmla="*/ 208 w 225"/>
                  <a:gd name="T5" fmla="*/ 258 h 258"/>
                  <a:gd name="T6" fmla="*/ 190 w 225"/>
                  <a:gd name="T7" fmla="*/ 250 h 258"/>
                  <a:gd name="T8" fmla="*/ 190 w 225"/>
                  <a:gd name="T9" fmla="*/ 34 h 258"/>
                  <a:gd name="T10" fmla="*/ 162 w 225"/>
                  <a:gd name="T11" fmla="*/ 34 h 258"/>
                  <a:gd name="T12" fmla="*/ 162 w 225"/>
                  <a:gd name="T13" fmla="*/ 148 h 258"/>
                  <a:gd name="T14" fmla="*/ 62 w 225"/>
                  <a:gd name="T15" fmla="*/ 148 h 258"/>
                  <a:gd name="T16" fmla="*/ 62 w 225"/>
                  <a:gd name="T17" fmla="*/ 34 h 258"/>
                  <a:gd name="T18" fmla="*/ 35 w 225"/>
                  <a:gd name="T19" fmla="*/ 34 h 258"/>
                  <a:gd name="T20" fmla="*/ 35 w 225"/>
                  <a:gd name="T21" fmla="*/ 250 h 258"/>
                  <a:gd name="T22" fmla="*/ 18 w 225"/>
                  <a:gd name="T23" fmla="*/ 258 h 258"/>
                  <a:gd name="T24" fmla="*/ 0 w 225"/>
                  <a:gd name="T25" fmla="*/ 250 h 258"/>
                  <a:gd name="T26" fmla="*/ 0 w 225"/>
                  <a:gd name="T27" fmla="*/ 0 h 258"/>
                  <a:gd name="T28" fmla="*/ 96 w 225"/>
                  <a:gd name="T29" fmla="*/ 0 h 258"/>
                  <a:gd name="T30" fmla="*/ 96 w 225"/>
                  <a:gd name="T31" fmla="*/ 113 h 258"/>
                  <a:gd name="T32" fmla="*/ 127 w 225"/>
                  <a:gd name="T33" fmla="*/ 113 h 258"/>
                  <a:gd name="T34" fmla="*/ 127 w 225"/>
                  <a:gd name="T35" fmla="*/ 0 h 258"/>
                  <a:gd name="T36" fmla="*/ 225 w 225"/>
                  <a:gd name="T3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258">
                    <a:moveTo>
                      <a:pt x="225" y="0"/>
                    </a:moveTo>
                    <a:cubicBezTo>
                      <a:pt x="225" y="250"/>
                      <a:pt x="225" y="250"/>
                      <a:pt x="225" y="250"/>
                    </a:cubicBezTo>
                    <a:cubicBezTo>
                      <a:pt x="225" y="255"/>
                      <a:pt x="217" y="258"/>
                      <a:pt x="208" y="258"/>
                    </a:cubicBezTo>
                    <a:cubicBezTo>
                      <a:pt x="198" y="258"/>
                      <a:pt x="190" y="255"/>
                      <a:pt x="190" y="250"/>
                    </a:cubicBezTo>
                    <a:cubicBezTo>
                      <a:pt x="190" y="34"/>
                      <a:pt x="190" y="34"/>
                      <a:pt x="190" y="34"/>
                    </a:cubicBezTo>
                    <a:cubicBezTo>
                      <a:pt x="162" y="34"/>
                      <a:pt x="162" y="34"/>
                      <a:pt x="162" y="34"/>
                    </a:cubicBezTo>
                    <a:cubicBezTo>
                      <a:pt x="162" y="148"/>
                      <a:pt x="162" y="148"/>
                      <a:pt x="162" y="148"/>
                    </a:cubicBezTo>
                    <a:cubicBezTo>
                      <a:pt x="62" y="148"/>
                      <a:pt x="62" y="148"/>
                      <a:pt x="62" y="148"/>
                    </a:cubicBezTo>
                    <a:cubicBezTo>
                      <a:pt x="62" y="34"/>
                      <a:pt x="62" y="34"/>
                      <a:pt x="62" y="34"/>
                    </a:cubicBezTo>
                    <a:cubicBezTo>
                      <a:pt x="35" y="34"/>
                      <a:pt x="35" y="34"/>
                      <a:pt x="35" y="34"/>
                    </a:cubicBezTo>
                    <a:cubicBezTo>
                      <a:pt x="35" y="250"/>
                      <a:pt x="35" y="250"/>
                      <a:pt x="35" y="250"/>
                    </a:cubicBezTo>
                    <a:cubicBezTo>
                      <a:pt x="35" y="255"/>
                      <a:pt x="27" y="258"/>
                      <a:pt x="18" y="258"/>
                    </a:cubicBezTo>
                    <a:cubicBezTo>
                      <a:pt x="8" y="258"/>
                      <a:pt x="0" y="255"/>
                      <a:pt x="0" y="250"/>
                    </a:cubicBezTo>
                    <a:cubicBezTo>
                      <a:pt x="0" y="0"/>
                      <a:pt x="0" y="0"/>
                      <a:pt x="0" y="0"/>
                    </a:cubicBezTo>
                    <a:cubicBezTo>
                      <a:pt x="96" y="0"/>
                      <a:pt x="96" y="0"/>
                      <a:pt x="96" y="0"/>
                    </a:cubicBezTo>
                    <a:cubicBezTo>
                      <a:pt x="96" y="113"/>
                      <a:pt x="96" y="113"/>
                      <a:pt x="96" y="113"/>
                    </a:cubicBezTo>
                    <a:cubicBezTo>
                      <a:pt x="127" y="113"/>
                      <a:pt x="127" y="113"/>
                      <a:pt x="127" y="113"/>
                    </a:cubicBezTo>
                    <a:cubicBezTo>
                      <a:pt x="127" y="0"/>
                      <a:pt x="127" y="0"/>
                      <a:pt x="127" y="0"/>
                    </a:cubicBezTo>
                    <a:lnTo>
                      <a:pt x="2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43"/>
              <p:cNvSpPr/>
              <p:nvPr/>
            </p:nvSpPr>
            <p:spPr bwMode="auto">
              <a:xfrm>
                <a:off x="5981700" y="784226"/>
                <a:ext cx="236538" cy="503238"/>
              </a:xfrm>
              <a:custGeom>
                <a:avLst/>
                <a:gdLst>
                  <a:gd name="T0" fmla="*/ 63 w 63"/>
                  <a:gd name="T1" fmla="*/ 32 h 134"/>
                  <a:gd name="T2" fmla="*/ 63 w 63"/>
                  <a:gd name="T3" fmla="*/ 103 h 134"/>
                  <a:gd name="T4" fmla="*/ 31 w 63"/>
                  <a:gd name="T5" fmla="*/ 134 h 134"/>
                  <a:gd name="T6" fmla="*/ 9 w 63"/>
                  <a:gd name="T7" fmla="*/ 125 h 134"/>
                  <a:gd name="T8" fmla="*/ 0 w 63"/>
                  <a:gd name="T9" fmla="*/ 103 h 134"/>
                  <a:gd name="T10" fmla="*/ 0 w 63"/>
                  <a:gd name="T11" fmla="*/ 32 h 134"/>
                  <a:gd name="T12" fmla="*/ 31 w 63"/>
                  <a:gd name="T13" fmla="*/ 0 h 134"/>
                  <a:gd name="T14" fmla="*/ 63 w 63"/>
                  <a:gd name="T15" fmla="*/ 32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4">
                    <a:moveTo>
                      <a:pt x="63" y="32"/>
                    </a:moveTo>
                    <a:cubicBezTo>
                      <a:pt x="63" y="103"/>
                      <a:pt x="63" y="103"/>
                      <a:pt x="63" y="103"/>
                    </a:cubicBezTo>
                    <a:cubicBezTo>
                      <a:pt x="63" y="120"/>
                      <a:pt x="49" y="134"/>
                      <a:pt x="31" y="134"/>
                    </a:cubicBezTo>
                    <a:cubicBezTo>
                      <a:pt x="23" y="134"/>
                      <a:pt x="15" y="131"/>
                      <a:pt x="9" y="125"/>
                    </a:cubicBezTo>
                    <a:cubicBezTo>
                      <a:pt x="4" y="120"/>
                      <a:pt x="0" y="112"/>
                      <a:pt x="0" y="103"/>
                    </a:cubicBezTo>
                    <a:cubicBezTo>
                      <a:pt x="0" y="32"/>
                      <a:pt x="0" y="32"/>
                      <a:pt x="0" y="32"/>
                    </a:cubicBezTo>
                    <a:cubicBezTo>
                      <a:pt x="0" y="14"/>
                      <a:pt x="14" y="0"/>
                      <a:pt x="31" y="0"/>
                    </a:cubicBezTo>
                    <a:cubicBezTo>
                      <a:pt x="49" y="0"/>
                      <a:pt x="63" y="14"/>
                      <a:pt x="6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144"/>
              <p:cNvSpPr>
                <a:spLocks noEditPoints="1"/>
              </p:cNvSpPr>
              <p:nvPr/>
            </p:nvSpPr>
            <p:spPr bwMode="auto">
              <a:xfrm>
                <a:off x="5462588" y="5308601"/>
                <a:ext cx="763588" cy="766763"/>
              </a:xfrm>
              <a:custGeom>
                <a:avLst/>
                <a:gdLst>
                  <a:gd name="T0" fmla="*/ 102 w 203"/>
                  <a:gd name="T1" fmla="*/ 0 h 204"/>
                  <a:gd name="T2" fmla="*/ 203 w 203"/>
                  <a:gd name="T3" fmla="*/ 102 h 204"/>
                  <a:gd name="T4" fmla="*/ 102 w 203"/>
                  <a:gd name="T5" fmla="*/ 204 h 204"/>
                  <a:gd name="T6" fmla="*/ 0 w 203"/>
                  <a:gd name="T7" fmla="*/ 102 h 204"/>
                  <a:gd name="T8" fmla="*/ 102 w 203"/>
                  <a:gd name="T9" fmla="*/ 0 h 204"/>
                  <a:gd name="T10" fmla="*/ 183 w 203"/>
                  <a:gd name="T11" fmla="*/ 101 h 204"/>
                  <a:gd name="T12" fmla="*/ 136 w 203"/>
                  <a:gd name="T13" fmla="*/ 36 h 204"/>
                  <a:gd name="T14" fmla="*/ 158 w 203"/>
                  <a:gd name="T15" fmla="*/ 98 h 204"/>
                  <a:gd name="T16" fmla="*/ 130 w 203"/>
                  <a:gd name="T17" fmla="*/ 168 h 204"/>
                  <a:gd name="T18" fmla="*/ 183 w 203"/>
                  <a:gd name="T19" fmla="*/ 10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4">
                    <a:moveTo>
                      <a:pt x="102" y="0"/>
                    </a:moveTo>
                    <a:cubicBezTo>
                      <a:pt x="158" y="0"/>
                      <a:pt x="203" y="46"/>
                      <a:pt x="203" y="102"/>
                    </a:cubicBezTo>
                    <a:cubicBezTo>
                      <a:pt x="203" y="158"/>
                      <a:pt x="158" y="204"/>
                      <a:pt x="102" y="204"/>
                    </a:cubicBezTo>
                    <a:cubicBezTo>
                      <a:pt x="46" y="204"/>
                      <a:pt x="0" y="158"/>
                      <a:pt x="0" y="102"/>
                    </a:cubicBezTo>
                    <a:cubicBezTo>
                      <a:pt x="0" y="46"/>
                      <a:pt x="46" y="0"/>
                      <a:pt x="102" y="0"/>
                    </a:cubicBezTo>
                    <a:close/>
                    <a:moveTo>
                      <a:pt x="183" y="101"/>
                    </a:moveTo>
                    <a:cubicBezTo>
                      <a:pt x="183" y="71"/>
                      <a:pt x="163" y="45"/>
                      <a:pt x="136" y="36"/>
                    </a:cubicBezTo>
                    <a:cubicBezTo>
                      <a:pt x="150" y="53"/>
                      <a:pt x="158" y="75"/>
                      <a:pt x="158" y="98"/>
                    </a:cubicBezTo>
                    <a:cubicBezTo>
                      <a:pt x="158" y="125"/>
                      <a:pt x="147" y="150"/>
                      <a:pt x="130" y="168"/>
                    </a:cubicBezTo>
                    <a:cubicBezTo>
                      <a:pt x="160" y="161"/>
                      <a:pt x="183" y="133"/>
                      <a:pt x="183"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45"/>
              <p:cNvSpPr/>
              <p:nvPr/>
            </p:nvSpPr>
            <p:spPr bwMode="auto">
              <a:xfrm>
                <a:off x="4451350" y="1384301"/>
                <a:ext cx="434975" cy="447675"/>
              </a:xfrm>
              <a:custGeom>
                <a:avLst/>
                <a:gdLst>
                  <a:gd name="T0" fmla="*/ 107 w 116"/>
                  <a:gd name="T1" fmla="*/ 63 h 119"/>
                  <a:gd name="T2" fmla="*/ 116 w 116"/>
                  <a:gd name="T3" fmla="*/ 85 h 119"/>
                  <a:gd name="T4" fmla="*/ 107 w 116"/>
                  <a:gd name="T5" fmla="*/ 107 h 119"/>
                  <a:gd name="T6" fmla="*/ 63 w 116"/>
                  <a:gd name="T7" fmla="*/ 107 h 119"/>
                  <a:gd name="T8" fmla="*/ 12 w 116"/>
                  <a:gd name="T9" fmla="*/ 57 h 119"/>
                  <a:gd name="T10" fmla="*/ 12 w 116"/>
                  <a:gd name="T11" fmla="*/ 12 h 119"/>
                  <a:gd name="T12" fmla="*/ 57 w 116"/>
                  <a:gd name="T13" fmla="*/ 12 h 119"/>
                  <a:gd name="T14" fmla="*/ 107 w 116"/>
                  <a:gd name="T15" fmla="*/ 63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9">
                    <a:moveTo>
                      <a:pt x="107" y="63"/>
                    </a:moveTo>
                    <a:cubicBezTo>
                      <a:pt x="113" y="69"/>
                      <a:pt x="116" y="77"/>
                      <a:pt x="116" y="85"/>
                    </a:cubicBezTo>
                    <a:cubicBezTo>
                      <a:pt x="116" y="93"/>
                      <a:pt x="113" y="101"/>
                      <a:pt x="107" y="107"/>
                    </a:cubicBezTo>
                    <a:cubicBezTo>
                      <a:pt x="95" y="119"/>
                      <a:pt x="75" y="119"/>
                      <a:pt x="63" y="107"/>
                    </a:cubicBezTo>
                    <a:cubicBezTo>
                      <a:pt x="12" y="57"/>
                      <a:pt x="12" y="57"/>
                      <a:pt x="12" y="57"/>
                    </a:cubicBezTo>
                    <a:cubicBezTo>
                      <a:pt x="0" y="44"/>
                      <a:pt x="0" y="25"/>
                      <a:pt x="12" y="12"/>
                    </a:cubicBezTo>
                    <a:cubicBezTo>
                      <a:pt x="25" y="0"/>
                      <a:pt x="44" y="0"/>
                      <a:pt x="57" y="12"/>
                    </a:cubicBezTo>
                    <a:lnTo>
                      <a:pt x="107"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146"/>
              <p:cNvSpPr/>
              <p:nvPr/>
            </p:nvSpPr>
            <p:spPr bwMode="auto">
              <a:xfrm>
                <a:off x="4451350" y="4044951"/>
                <a:ext cx="434975" cy="450850"/>
              </a:xfrm>
              <a:custGeom>
                <a:avLst/>
                <a:gdLst>
                  <a:gd name="T0" fmla="*/ 107 w 116"/>
                  <a:gd name="T1" fmla="*/ 13 h 120"/>
                  <a:gd name="T2" fmla="*/ 116 w 116"/>
                  <a:gd name="T3" fmla="*/ 35 h 120"/>
                  <a:gd name="T4" fmla="*/ 107 w 116"/>
                  <a:gd name="T5" fmla="*/ 57 h 120"/>
                  <a:gd name="T6" fmla="*/ 57 w 116"/>
                  <a:gd name="T7" fmla="*/ 107 h 120"/>
                  <a:gd name="T8" fmla="*/ 12 w 116"/>
                  <a:gd name="T9" fmla="*/ 107 h 120"/>
                  <a:gd name="T10" fmla="*/ 12 w 116"/>
                  <a:gd name="T11" fmla="*/ 63 h 120"/>
                  <a:gd name="T12" fmla="*/ 63 w 116"/>
                  <a:gd name="T13" fmla="*/ 13 h 120"/>
                  <a:gd name="T14" fmla="*/ 107 w 116"/>
                  <a:gd name="T15" fmla="*/ 13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0">
                    <a:moveTo>
                      <a:pt x="107" y="13"/>
                    </a:moveTo>
                    <a:cubicBezTo>
                      <a:pt x="113" y="19"/>
                      <a:pt x="116" y="27"/>
                      <a:pt x="116" y="35"/>
                    </a:cubicBezTo>
                    <a:cubicBezTo>
                      <a:pt x="116" y="43"/>
                      <a:pt x="113" y="51"/>
                      <a:pt x="107" y="57"/>
                    </a:cubicBezTo>
                    <a:cubicBezTo>
                      <a:pt x="57" y="107"/>
                      <a:pt x="57" y="107"/>
                      <a:pt x="57" y="107"/>
                    </a:cubicBezTo>
                    <a:cubicBezTo>
                      <a:pt x="44" y="120"/>
                      <a:pt x="25" y="120"/>
                      <a:pt x="12" y="107"/>
                    </a:cubicBezTo>
                    <a:cubicBezTo>
                      <a:pt x="0" y="95"/>
                      <a:pt x="0" y="75"/>
                      <a:pt x="12" y="63"/>
                    </a:cubicBezTo>
                    <a:cubicBezTo>
                      <a:pt x="63" y="13"/>
                      <a:pt x="63" y="13"/>
                      <a:pt x="63" y="13"/>
                    </a:cubicBezTo>
                    <a:cubicBezTo>
                      <a:pt x="75" y="0"/>
                      <a:pt x="95" y="0"/>
                      <a:pt x="10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47"/>
              <p:cNvSpPr/>
              <p:nvPr/>
            </p:nvSpPr>
            <p:spPr bwMode="auto">
              <a:xfrm>
                <a:off x="3946525" y="2598738"/>
                <a:ext cx="504825" cy="233363"/>
              </a:xfrm>
              <a:custGeom>
                <a:avLst/>
                <a:gdLst>
                  <a:gd name="T0" fmla="*/ 103 w 134"/>
                  <a:gd name="T1" fmla="*/ 0 h 62"/>
                  <a:gd name="T2" fmla="*/ 134 w 134"/>
                  <a:gd name="T3" fmla="*/ 31 h 62"/>
                  <a:gd name="T4" fmla="*/ 103 w 134"/>
                  <a:gd name="T5" fmla="*/ 62 h 62"/>
                  <a:gd name="T6" fmla="*/ 31 w 134"/>
                  <a:gd name="T7" fmla="*/ 62 h 62"/>
                  <a:gd name="T8" fmla="*/ 0 w 134"/>
                  <a:gd name="T9" fmla="*/ 31 h 62"/>
                  <a:gd name="T10" fmla="*/ 9 w 134"/>
                  <a:gd name="T11" fmla="*/ 9 h 62"/>
                  <a:gd name="T12" fmla="*/ 31 w 134"/>
                  <a:gd name="T13" fmla="*/ 0 h 62"/>
                  <a:gd name="T14" fmla="*/ 103 w 134"/>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62">
                    <a:moveTo>
                      <a:pt x="103" y="0"/>
                    </a:moveTo>
                    <a:cubicBezTo>
                      <a:pt x="120" y="0"/>
                      <a:pt x="134" y="14"/>
                      <a:pt x="134" y="31"/>
                    </a:cubicBezTo>
                    <a:cubicBezTo>
                      <a:pt x="134" y="48"/>
                      <a:pt x="120" y="62"/>
                      <a:pt x="103" y="62"/>
                    </a:cubicBezTo>
                    <a:cubicBezTo>
                      <a:pt x="31" y="62"/>
                      <a:pt x="31" y="62"/>
                      <a:pt x="31" y="62"/>
                    </a:cubicBezTo>
                    <a:cubicBezTo>
                      <a:pt x="14" y="62"/>
                      <a:pt x="0" y="48"/>
                      <a:pt x="0" y="31"/>
                    </a:cubicBezTo>
                    <a:cubicBezTo>
                      <a:pt x="0" y="23"/>
                      <a:pt x="3" y="15"/>
                      <a:pt x="9" y="9"/>
                    </a:cubicBezTo>
                    <a:cubicBezTo>
                      <a:pt x="15" y="3"/>
                      <a:pt x="22" y="0"/>
                      <a:pt x="31" y="0"/>
                    </a:cubicBez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59" name="组合 58"/>
          <p:cNvGrpSpPr/>
          <p:nvPr/>
        </p:nvGrpSpPr>
        <p:grpSpPr>
          <a:xfrm>
            <a:off x="5961270" y="3309224"/>
            <a:ext cx="1500885" cy="1507575"/>
            <a:chOff x="5960475" y="3073554"/>
            <a:chExt cx="1500885" cy="1507574"/>
          </a:xfrm>
        </p:grpSpPr>
        <p:sp>
          <p:nvSpPr>
            <p:cNvPr id="60" name="Freeform 9"/>
            <p:cNvSpPr/>
            <p:nvPr/>
          </p:nvSpPr>
          <p:spPr bwMode="auto">
            <a:xfrm>
              <a:off x="5960475" y="3073554"/>
              <a:ext cx="1500885" cy="1507574"/>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sp>
          <p:nvSpPr>
            <p:cNvPr id="61" name="Freeform 10"/>
            <p:cNvSpPr/>
            <p:nvPr/>
          </p:nvSpPr>
          <p:spPr bwMode="auto">
            <a:xfrm>
              <a:off x="5960475" y="3073554"/>
              <a:ext cx="1500885" cy="1507574"/>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1"/>
            </a:p>
          </p:txBody>
        </p:sp>
        <p:sp>
          <p:nvSpPr>
            <p:cNvPr id="62" name="Freeform 19"/>
            <p:cNvSpPr>
              <a:spLocks noEditPoints="1"/>
            </p:cNvSpPr>
            <p:nvPr/>
          </p:nvSpPr>
          <p:spPr bwMode="auto">
            <a:xfrm>
              <a:off x="6890442" y="4141792"/>
              <a:ext cx="227474" cy="332291"/>
            </a:xfrm>
            <a:custGeom>
              <a:avLst/>
              <a:gdLst>
                <a:gd name="T0" fmla="*/ 22 w 43"/>
                <a:gd name="T1" fmla="*/ 63 h 63"/>
                <a:gd name="T2" fmla="*/ 14 w 43"/>
                <a:gd name="T3" fmla="*/ 62 h 63"/>
                <a:gd name="T4" fmla="*/ 7 w 43"/>
                <a:gd name="T5" fmla="*/ 60 h 63"/>
                <a:gd name="T6" fmla="*/ 2 w 43"/>
                <a:gd name="T7" fmla="*/ 54 h 63"/>
                <a:gd name="T8" fmla="*/ 0 w 43"/>
                <a:gd name="T9" fmla="*/ 44 h 63"/>
                <a:gd name="T10" fmla="*/ 0 w 43"/>
                <a:gd name="T11" fmla="*/ 21 h 63"/>
                <a:gd name="T12" fmla="*/ 1 w 43"/>
                <a:gd name="T13" fmla="*/ 11 h 63"/>
                <a:gd name="T14" fmla="*/ 6 w 43"/>
                <a:gd name="T15" fmla="*/ 4 h 63"/>
                <a:gd name="T16" fmla="*/ 13 w 43"/>
                <a:gd name="T17" fmla="*/ 1 h 63"/>
                <a:gd name="T18" fmla="*/ 22 w 43"/>
                <a:gd name="T19" fmla="*/ 0 h 63"/>
                <a:gd name="T20" fmla="*/ 30 w 43"/>
                <a:gd name="T21" fmla="*/ 1 h 63"/>
                <a:gd name="T22" fmla="*/ 37 w 43"/>
                <a:gd name="T23" fmla="*/ 4 h 63"/>
                <a:gd name="T24" fmla="*/ 41 w 43"/>
                <a:gd name="T25" fmla="*/ 10 h 63"/>
                <a:gd name="T26" fmla="*/ 43 w 43"/>
                <a:gd name="T27" fmla="*/ 20 h 63"/>
                <a:gd name="T28" fmla="*/ 43 w 43"/>
                <a:gd name="T29" fmla="*/ 42 h 63"/>
                <a:gd name="T30" fmla="*/ 41 w 43"/>
                <a:gd name="T31" fmla="*/ 53 h 63"/>
                <a:gd name="T32" fmla="*/ 37 w 43"/>
                <a:gd name="T33" fmla="*/ 60 h 63"/>
                <a:gd name="T34" fmla="*/ 30 w 43"/>
                <a:gd name="T35" fmla="*/ 63 h 63"/>
                <a:gd name="T36" fmla="*/ 22 w 43"/>
                <a:gd name="T37" fmla="*/ 63 h 63"/>
                <a:gd name="T38" fmla="*/ 32 w 43"/>
                <a:gd name="T39" fmla="*/ 22 h 63"/>
                <a:gd name="T40" fmla="*/ 30 w 43"/>
                <a:gd name="T41" fmla="*/ 13 h 63"/>
                <a:gd name="T42" fmla="*/ 22 w 43"/>
                <a:gd name="T43" fmla="*/ 10 h 63"/>
                <a:gd name="T44" fmla="*/ 17 w 43"/>
                <a:gd name="T45" fmla="*/ 11 h 63"/>
                <a:gd name="T46" fmla="*/ 13 w 43"/>
                <a:gd name="T47" fmla="*/ 13 h 63"/>
                <a:gd name="T48" fmla="*/ 12 w 43"/>
                <a:gd name="T49" fmla="*/ 17 h 63"/>
                <a:gd name="T50" fmla="*/ 11 w 43"/>
                <a:gd name="T51" fmla="*/ 23 h 63"/>
                <a:gd name="T52" fmla="*/ 11 w 43"/>
                <a:gd name="T53" fmla="*/ 44 h 63"/>
                <a:gd name="T54" fmla="*/ 14 w 43"/>
                <a:gd name="T55" fmla="*/ 51 h 63"/>
                <a:gd name="T56" fmla="*/ 22 w 43"/>
                <a:gd name="T57" fmla="*/ 53 h 63"/>
                <a:gd name="T58" fmla="*/ 26 w 43"/>
                <a:gd name="T59" fmla="*/ 53 h 63"/>
                <a:gd name="T60" fmla="*/ 29 w 43"/>
                <a:gd name="T61" fmla="*/ 51 h 63"/>
                <a:gd name="T62" fmla="*/ 31 w 43"/>
                <a:gd name="T63" fmla="*/ 48 h 63"/>
                <a:gd name="T64" fmla="*/ 32 w 43"/>
                <a:gd name="T65" fmla="*/ 42 h 63"/>
                <a:gd name="T66" fmla="*/ 32 w 43"/>
                <a:gd name="T67"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63">
                  <a:moveTo>
                    <a:pt x="22" y="63"/>
                  </a:moveTo>
                  <a:cubicBezTo>
                    <a:pt x="19" y="63"/>
                    <a:pt x="17" y="63"/>
                    <a:pt x="14" y="62"/>
                  </a:cubicBezTo>
                  <a:cubicBezTo>
                    <a:pt x="11" y="62"/>
                    <a:pt x="9" y="61"/>
                    <a:pt x="7" y="60"/>
                  </a:cubicBezTo>
                  <a:cubicBezTo>
                    <a:pt x="5" y="58"/>
                    <a:pt x="3" y="56"/>
                    <a:pt x="2" y="54"/>
                  </a:cubicBezTo>
                  <a:cubicBezTo>
                    <a:pt x="1" y="51"/>
                    <a:pt x="0" y="48"/>
                    <a:pt x="0" y="44"/>
                  </a:cubicBezTo>
                  <a:cubicBezTo>
                    <a:pt x="0" y="21"/>
                    <a:pt x="0" y="21"/>
                    <a:pt x="0" y="21"/>
                  </a:cubicBezTo>
                  <a:cubicBezTo>
                    <a:pt x="0" y="17"/>
                    <a:pt x="0" y="14"/>
                    <a:pt x="1" y="11"/>
                  </a:cubicBezTo>
                  <a:cubicBezTo>
                    <a:pt x="3" y="8"/>
                    <a:pt x="4" y="6"/>
                    <a:pt x="6" y="4"/>
                  </a:cubicBezTo>
                  <a:cubicBezTo>
                    <a:pt x="8" y="3"/>
                    <a:pt x="10" y="2"/>
                    <a:pt x="13" y="1"/>
                  </a:cubicBezTo>
                  <a:cubicBezTo>
                    <a:pt x="16" y="0"/>
                    <a:pt x="19" y="0"/>
                    <a:pt x="22" y="0"/>
                  </a:cubicBezTo>
                  <a:cubicBezTo>
                    <a:pt x="25" y="0"/>
                    <a:pt x="28" y="0"/>
                    <a:pt x="30" y="1"/>
                  </a:cubicBezTo>
                  <a:cubicBezTo>
                    <a:pt x="33" y="2"/>
                    <a:pt x="35" y="3"/>
                    <a:pt x="37" y="4"/>
                  </a:cubicBezTo>
                  <a:cubicBezTo>
                    <a:pt x="39" y="5"/>
                    <a:pt x="40" y="7"/>
                    <a:pt x="41" y="10"/>
                  </a:cubicBezTo>
                  <a:cubicBezTo>
                    <a:pt x="42" y="13"/>
                    <a:pt x="43" y="16"/>
                    <a:pt x="43" y="20"/>
                  </a:cubicBezTo>
                  <a:cubicBezTo>
                    <a:pt x="43" y="42"/>
                    <a:pt x="43" y="42"/>
                    <a:pt x="43" y="42"/>
                  </a:cubicBezTo>
                  <a:cubicBezTo>
                    <a:pt x="43" y="47"/>
                    <a:pt x="42" y="51"/>
                    <a:pt x="41" y="53"/>
                  </a:cubicBezTo>
                  <a:cubicBezTo>
                    <a:pt x="40" y="56"/>
                    <a:pt x="39" y="58"/>
                    <a:pt x="37" y="60"/>
                  </a:cubicBezTo>
                  <a:cubicBezTo>
                    <a:pt x="35" y="61"/>
                    <a:pt x="32" y="62"/>
                    <a:pt x="30" y="63"/>
                  </a:cubicBezTo>
                  <a:cubicBezTo>
                    <a:pt x="27" y="63"/>
                    <a:pt x="25" y="63"/>
                    <a:pt x="22" y="63"/>
                  </a:cubicBezTo>
                  <a:close/>
                  <a:moveTo>
                    <a:pt x="32" y="22"/>
                  </a:moveTo>
                  <a:cubicBezTo>
                    <a:pt x="32" y="18"/>
                    <a:pt x="31" y="15"/>
                    <a:pt x="30" y="13"/>
                  </a:cubicBezTo>
                  <a:cubicBezTo>
                    <a:pt x="28" y="11"/>
                    <a:pt x="26" y="10"/>
                    <a:pt x="22" y="10"/>
                  </a:cubicBezTo>
                  <a:cubicBezTo>
                    <a:pt x="20" y="10"/>
                    <a:pt x="18" y="11"/>
                    <a:pt x="17" y="11"/>
                  </a:cubicBezTo>
                  <a:cubicBezTo>
                    <a:pt x="15" y="11"/>
                    <a:pt x="14" y="12"/>
                    <a:pt x="13" y="13"/>
                  </a:cubicBezTo>
                  <a:cubicBezTo>
                    <a:pt x="13" y="14"/>
                    <a:pt x="12" y="16"/>
                    <a:pt x="12" y="17"/>
                  </a:cubicBezTo>
                  <a:cubicBezTo>
                    <a:pt x="12" y="19"/>
                    <a:pt x="11" y="21"/>
                    <a:pt x="11" y="23"/>
                  </a:cubicBezTo>
                  <a:cubicBezTo>
                    <a:pt x="11" y="44"/>
                    <a:pt x="11" y="44"/>
                    <a:pt x="11" y="44"/>
                  </a:cubicBezTo>
                  <a:cubicBezTo>
                    <a:pt x="11" y="47"/>
                    <a:pt x="12" y="49"/>
                    <a:pt x="14" y="51"/>
                  </a:cubicBezTo>
                  <a:cubicBezTo>
                    <a:pt x="16" y="52"/>
                    <a:pt x="19" y="53"/>
                    <a:pt x="22" y="53"/>
                  </a:cubicBezTo>
                  <a:cubicBezTo>
                    <a:pt x="24" y="53"/>
                    <a:pt x="25" y="53"/>
                    <a:pt x="26" y="53"/>
                  </a:cubicBezTo>
                  <a:cubicBezTo>
                    <a:pt x="27" y="52"/>
                    <a:pt x="28" y="52"/>
                    <a:pt x="29" y="51"/>
                  </a:cubicBezTo>
                  <a:cubicBezTo>
                    <a:pt x="30" y="50"/>
                    <a:pt x="31" y="49"/>
                    <a:pt x="31" y="48"/>
                  </a:cubicBezTo>
                  <a:cubicBezTo>
                    <a:pt x="32" y="46"/>
                    <a:pt x="32" y="44"/>
                    <a:pt x="32" y="42"/>
                  </a:cubicBezTo>
                  <a:lnTo>
                    <a:pt x="32" y="22"/>
                  </a:lnTo>
                  <a:close/>
                </a:path>
              </a:pathLst>
            </a:custGeom>
            <a:solidFill>
              <a:schemeClr val="bg1"/>
            </a:solidFill>
            <a:ln>
              <a:noFill/>
            </a:ln>
          </p:spPr>
          <p:txBody>
            <a:bodyPr vert="horz" wrap="square" lIns="91440" tIns="45720" rIns="91440" bIns="45720" numCol="1" anchor="t" anchorCtr="0" compatLnSpc="1"/>
            <a:lstStyle/>
            <a:p>
              <a:endParaRPr lang="zh-CN" altLang="en-US" sz="1351"/>
            </a:p>
          </p:txBody>
        </p:sp>
        <p:sp>
          <p:nvSpPr>
            <p:cNvPr id="63" name="Freeform 20"/>
            <p:cNvSpPr/>
            <p:nvPr/>
          </p:nvSpPr>
          <p:spPr bwMode="auto">
            <a:xfrm>
              <a:off x="7169211" y="4141792"/>
              <a:ext cx="207403" cy="332291"/>
            </a:xfrm>
            <a:custGeom>
              <a:avLst/>
              <a:gdLst>
                <a:gd name="T0" fmla="*/ 19 w 39"/>
                <a:gd name="T1" fmla="*/ 63 h 63"/>
                <a:gd name="T2" fmla="*/ 8 w 39"/>
                <a:gd name="T3" fmla="*/ 62 h 63"/>
                <a:gd name="T4" fmla="*/ 0 w 39"/>
                <a:gd name="T5" fmla="*/ 59 h 63"/>
                <a:gd name="T6" fmla="*/ 0 w 39"/>
                <a:gd name="T7" fmla="*/ 57 h 63"/>
                <a:gd name="T8" fmla="*/ 1 w 39"/>
                <a:gd name="T9" fmla="*/ 54 h 63"/>
                <a:gd name="T10" fmla="*/ 2 w 39"/>
                <a:gd name="T11" fmla="*/ 51 h 63"/>
                <a:gd name="T12" fmla="*/ 3 w 39"/>
                <a:gd name="T13" fmla="*/ 50 h 63"/>
                <a:gd name="T14" fmla="*/ 10 w 39"/>
                <a:gd name="T15" fmla="*/ 52 h 63"/>
                <a:gd name="T16" fmla="*/ 17 w 39"/>
                <a:gd name="T17" fmla="*/ 53 h 63"/>
                <a:gd name="T18" fmla="*/ 25 w 39"/>
                <a:gd name="T19" fmla="*/ 51 h 63"/>
                <a:gd name="T20" fmla="*/ 28 w 39"/>
                <a:gd name="T21" fmla="*/ 45 h 63"/>
                <a:gd name="T22" fmla="*/ 27 w 39"/>
                <a:gd name="T23" fmla="*/ 41 h 63"/>
                <a:gd name="T24" fmla="*/ 24 w 39"/>
                <a:gd name="T25" fmla="*/ 38 h 63"/>
                <a:gd name="T26" fmla="*/ 20 w 39"/>
                <a:gd name="T27" fmla="*/ 36 h 63"/>
                <a:gd name="T28" fmla="*/ 16 w 39"/>
                <a:gd name="T29" fmla="*/ 36 h 63"/>
                <a:gd name="T30" fmla="*/ 13 w 39"/>
                <a:gd name="T31" fmla="*/ 35 h 63"/>
                <a:gd name="T32" fmla="*/ 12 w 39"/>
                <a:gd name="T33" fmla="*/ 33 h 63"/>
                <a:gd name="T34" fmla="*/ 12 w 39"/>
                <a:gd name="T35" fmla="*/ 30 h 63"/>
                <a:gd name="T36" fmla="*/ 13 w 39"/>
                <a:gd name="T37" fmla="*/ 27 h 63"/>
                <a:gd name="T38" fmla="*/ 16 w 39"/>
                <a:gd name="T39" fmla="*/ 27 h 63"/>
                <a:gd name="T40" fmla="*/ 25 w 39"/>
                <a:gd name="T41" fmla="*/ 24 h 63"/>
                <a:gd name="T42" fmla="*/ 28 w 39"/>
                <a:gd name="T43" fmla="*/ 17 h 63"/>
                <a:gd name="T44" fmla="*/ 25 w 39"/>
                <a:gd name="T45" fmla="*/ 12 h 63"/>
                <a:gd name="T46" fmla="*/ 17 w 39"/>
                <a:gd name="T47" fmla="*/ 10 h 63"/>
                <a:gd name="T48" fmla="*/ 10 w 39"/>
                <a:gd name="T49" fmla="*/ 11 h 63"/>
                <a:gd name="T50" fmla="*/ 5 w 39"/>
                <a:gd name="T51" fmla="*/ 13 h 63"/>
                <a:gd name="T52" fmla="*/ 4 w 39"/>
                <a:gd name="T53" fmla="*/ 13 h 63"/>
                <a:gd name="T54" fmla="*/ 2 w 39"/>
                <a:gd name="T55" fmla="*/ 10 h 63"/>
                <a:gd name="T56" fmla="*/ 2 w 39"/>
                <a:gd name="T57" fmla="*/ 6 h 63"/>
                <a:gd name="T58" fmla="*/ 2 w 39"/>
                <a:gd name="T59" fmla="*/ 4 h 63"/>
                <a:gd name="T60" fmla="*/ 4 w 39"/>
                <a:gd name="T61" fmla="*/ 3 h 63"/>
                <a:gd name="T62" fmla="*/ 7 w 39"/>
                <a:gd name="T63" fmla="*/ 2 h 63"/>
                <a:gd name="T64" fmla="*/ 12 w 39"/>
                <a:gd name="T65" fmla="*/ 0 h 63"/>
                <a:gd name="T66" fmla="*/ 18 w 39"/>
                <a:gd name="T67" fmla="*/ 0 h 63"/>
                <a:gd name="T68" fmla="*/ 33 w 39"/>
                <a:gd name="T69" fmla="*/ 4 h 63"/>
                <a:gd name="T70" fmla="*/ 39 w 39"/>
                <a:gd name="T71" fmla="*/ 16 h 63"/>
                <a:gd name="T72" fmla="*/ 36 w 39"/>
                <a:gd name="T73" fmla="*/ 25 h 63"/>
                <a:gd name="T74" fmla="*/ 30 w 39"/>
                <a:gd name="T75" fmla="*/ 31 h 63"/>
                <a:gd name="T76" fmla="*/ 36 w 39"/>
                <a:gd name="T77" fmla="*/ 37 h 63"/>
                <a:gd name="T78" fmla="*/ 39 w 39"/>
                <a:gd name="T79" fmla="*/ 46 h 63"/>
                <a:gd name="T80" fmla="*/ 37 w 39"/>
                <a:gd name="T81" fmla="*/ 53 h 63"/>
                <a:gd name="T82" fmla="*/ 33 w 39"/>
                <a:gd name="T83" fmla="*/ 59 h 63"/>
                <a:gd name="T84" fmla="*/ 27 w 39"/>
                <a:gd name="T85" fmla="*/ 62 h 63"/>
                <a:gd name="T86" fmla="*/ 19 w 39"/>
                <a:gd name="T8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63">
                  <a:moveTo>
                    <a:pt x="19" y="63"/>
                  </a:moveTo>
                  <a:cubicBezTo>
                    <a:pt x="15" y="63"/>
                    <a:pt x="11" y="63"/>
                    <a:pt x="8" y="62"/>
                  </a:cubicBezTo>
                  <a:cubicBezTo>
                    <a:pt x="4" y="61"/>
                    <a:pt x="2" y="60"/>
                    <a:pt x="0" y="59"/>
                  </a:cubicBezTo>
                  <a:cubicBezTo>
                    <a:pt x="0" y="59"/>
                    <a:pt x="0" y="58"/>
                    <a:pt x="0" y="57"/>
                  </a:cubicBezTo>
                  <a:cubicBezTo>
                    <a:pt x="0" y="56"/>
                    <a:pt x="0" y="55"/>
                    <a:pt x="1" y="54"/>
                  </a:cubicBezTo>
                  <a:cubicBezTo>
                    <a:pt x="1" y="53"/>
                    <a:pt x="2" y="52"/>
                    <a:pt x="2" y="51"/>
                  </a:cubicBezTo>
                  <a:cubicBezTo>
                    <a:pt x="3" y="50"/>
                    <a:pt x="3" y="50"/>
                    <a:pt x="3" y="50"/>
                  </a:cubicBezTo>
                  <a:cubicBezTo>
                    <a:pt x="5" y="51"/>
                    <a:pt x="7" y="51"/>
                    <a:pt x="10" y="52"/>
                  </a:cubicBezTo>
                  <a:cubicBezTo>
                    <a:pt x="12" y="53"/>
                    <a:pt x="15" y="53"/>
                    <a:pt x="17" y="53"/>
                  </a:cubicBezTo>
                  <a:cubicBezTo>
                    <a:pt x="20" y="53"/>
                    <a:pt x="23" y="52"/>
                    <a:pt x="25" y="51"/>
                  </a:cubicBezTo>
                  <a:cubicBezTo>
                    <a:pt x="27" y="50"/>
                    <a:pt x="28" y="48"/>
                    <a:pt x="28" y="45"/>
                  </a:cubicBezTo>
                  <a:cubicBezTo>
                    <a:pt x="28" y="44"/>
                    <a:pt x="28" y="42"/>
                    <a:pt x="27" y="41"/>
                  </a:cubicBezTo>
                  <a:cubicBezTo>
                    <a:pt x="26" y="40"/>
                    <a:pt x="25" y="39"/>
                    <a:pt x="24" y="38"/>
                  </a:cubicBezTo>
                  <a:cubicBezTo>
                    <a:pt x="23" y="38"/>
                    <a:pt x="22" y="37"/>
                    <a:pt x="20" y="36"/>
                  </a:cubicBezTo>
                  <a:cubicBezTo>
                    <a:pt x="19" y="36"/>
                    <a:pt x="17" y="36"/>
                    <a:pt x="16" y="36"/>
                  </a:cubicBezTo>
                  <a:cubicBezTo>
                    <a:pt x="14" y="36"/>
                    <a:pt x="14" y="36"/>
                    <a:pt x="13" y="35"/>
                  </a:cubicBezTo>
                  <a:cubicBezTo>
                    <a:pt x="13" y="35"/>
                    <a:pt x="12" y="35"/>
                    <a:pt x="12" y="33"/>
                  </a:cubicBezTo>
                  <a:cubicBezTo>
                    <a:pt x="12" y="30"/>
                    <a:pt x="12" y="30"/>
                    <a:pt x="12" y="30"/>
                  </a:cubicBezTo>
                  <a:cubicBezTo>
                    <a:pt x="12" y="28"/>
                    <a:pt x="13" y="28"/>
                    <a:pt x="13" y="27"/>
                  </a:cubicBezTo>
                  <a:cubicBezTo>
                    <a:pt x="14" y="27"/>
                    <a:pt x="15" y="27"/>
                    <a:pt x="16" y="27"/>
                  </a:cubicBezTo>
                  <a:cubicBezTo>
                    <a:pt x="20" y="27"/>
                    <a:pt x="22" y="26"/>
                    <a:pt x="25" y="24"/>
                  </a:cubicBezTo>
                  <a:cubicBezTo>
                    <a:pt x="27" y="23"/>
                    <a:pt x="28" y="20"/>
                    <a:pt x="28" y="17"/>
                  </a:cubicBezTo>
                  <a:cubicBezTo>
                    <a:pt x="28" y="15"/>
                    <a:pt x="27" y="13"/>
                    <a:pt x="25" y="12"/>
                  </a:cubicBezTo>
                  <a:cubicBezTo>
                    <a:pt x="23" y="10"/>
                    <a:pt x="20" y="10"/>
                    <a:pt x="17" y="10"/>
                  </a:cubicBezTo>
                  <a:cubicBezTo>
                    <a:pt x="14" y="10"/>
                    <a:pt x="12" y="10"/>
                    <a:pt x="10" y="11"/>
                  </a:cubicBezTo>
                  <a:cubicBezTo>
                    <a:pt x="8" y="11"/>
                    <a:pt x="7" y="12"/>
                    <a:pt x="5" y="13"/>
                  </a:cubicBezTo>
                  <a:cubicBezTo>
                    <a:pt x="5" y="13"/>
                    <a:pt x="4" y="13"/>
                    <a:pt x="4" y="13"/>
                  </a:cubicBezTo>
                  <a:cubicBezTo>
                    <a:pt x="3" y="12"/>
                    <a:pt x="3" y="11"/>
                    <a:pt x="2" y="10"/>
                  </a:cubicBezTo>
                  <a:cubicBezTo>
                    <a:pt x="2" y="9"/>
                    <a:pt x="2" y="8"/>
                    <a:pt x="2" y="6"/>
                  </a:cubicBezTo>
                  <a:cubicBezTo>
                    <a:pt x="1" y="5"/>
                    <a:pt x="1" y="5"/>
                    <a:pt x="2" y="4"/>
                  </a:cubicBezTo>
                  <a:cubicBezTo>
                    <a:pt x="3" y="4"/>
                    <a:pt x="3" y="3"/>
                    <a:pt x="4" y="3"/>
                  </a:cubicBezTo>
                  <a:cubicBezTo>
                    <a:pt x="5" y="2"/>
                    <a:pt x="6" y="2"/>
                    <a:pt x="7" y="2"/>
                  </a:cubicBezTo>
                  <a:cubicBezTo>
                    <a:pt x="9" y="1"/>
                    <a:pt x="10" y="1"/>
                    <a:pt x="12" y="0"/>
                  </a:cubicBezTo>
                  <a:cubicBezTo>
                    <a:pt x="14" y="0"/>
                    <a:pt x="16" y="0"/>
                    <a:pt x="18" y="0"/>
                  </a:cubicBezTo>
                  <a:cubicBezTo>
                    <a:pt x="25" y="0"/>
                    <a:pt x="30" y="1"/>
                    <a:pt x="33" y="4"/>
                  </a:cubicBezTo>
                  <a:cubicBezTo>
                    <a:pt x="37" y="7"/>
                    <a:pt x="39" y="11"/>
                    <a:pt x="39" y="16"/>
                  </a:cubicBezTo>
                  <a:cubicBezTo>
                    <a:pt x="39" y="20"/>
                    <a:pt x="38" y="23"/>
                    <a:pt x="36" y="25"/>
                  </a:cubicBezTo>
                  <a:cubicBezTo>
                    <a:pt x="34" y="28"/>
                    <a:pt x="32" y="30"/>
                    <a:pt x="30" y="31"/>
                  </a:cubicBezTo>
                  <a:cubicBezTo>
                    <a:pt x="32" y="33"/>
                    <a:pt x="35" y="34"/>
                    <a:pt x="36" y="37"/>
                  </a:cubicBezTo>
                  <a:cubicBezTo>
                    <a:pt x="38" y="39"/>
                    <a:pt x="39" y="42"/>
                    <a:pt x="39" y="46"/>
                  </a:cubicBezTo>
                  <a:cubicBezTo>
                    <a:pt x="39" y="49"/>
                    <a:pt x="38" y="51"/>
                    <a:pt x="37" y="53"/>
                  </a:cubicBezTo>
                  <a:cubicBezTo>
                    <a:pt x="36" y="56"/>
                    <a:pt x="35" y="57"/>
                    <a:pt x="33" y="59"/>
                  </a:cubicBezTo>
                  <a:cubicBezTo>
                    <a:pt x="31" y="60"/>
                    <a:pt x="29" y="61"/>
                    <a:pt x="27" y="62"/>
                  </a:cubicBezTo>
                  <a:cubicBezTo>
                    <a:pt x="24" y="63"/>
                    <a:pt x="22" y="63"/>
                    <a:pt x="19" y="63"/>
                  </a:cubicBezTo>
                  <a:close/>
                </a:path>
              </a:pathLst>
            </a:custGeom>
            <a:solidFill>
              <a:schemeClr val="bg1"/>
            </a:solidFill>
            <a:ln>
              <a:noFill/>
            </a:ln>
          </p:spPr>
          <p:txBody>
            <a:bodyPr vert="horz" wrap="square" lIns="91440" tIns="45720" rIns="91440" bIns="45720" numCol="1" anchor="t" anchorCtr="0" compatLnSpc="1"/>
            <a:lstStyle/>
            <a:p>
              <a:endParaRPr lang="zh-CN" altLang="en-US" sz="1351"/>
            </a:p>
          </p:txBody>
        </p:sp>
        <p:grpSp>
          <p:nvGrpSpPr>
            <p:cNvPr id="64" name="组合 63"/>
            <p:cNvGrpSpPr/>
            <p:nvPr/>
          </p:nvGrpSpPr>
          <p:grpSpPr>
            <a:xfrm>
              <a:off x="6466610" y="3575653"/>
              <a:ext cx="621752" cy="420220"/>
              <a:chOff x="3392488" y="1603375"/>
              <a:chExt cx="5407025" cy="3654425"/>
            </a:xfrm>
            <a:solidFill>
              <a:schemeClr val="bg1"/>
            </a:solidFill>
          </p:grpSpPr>
          <p:sp>
            <p:nvSpPr>
              <p:cNvPr id="65" name="Freeform 173"/>
              <p:cNvSpPr/>
              <p:nvPr/>
            </p:nvSpPr>
            <p:spPr bwMode="auto">
              <a:xfrm>
                <a:off x="7586663" y="3892550"/>
                <a:ext cx="1212850" cy="1365250"/>
              </a:xfrm>
              <a:custGeom>
                <a:avLst/>
                <a:gdLst>
                  <a:gd name="T0" fmla="*/ 323 w 323"/>
                  <a:gd name="T1" fmla="*/ 145 h 363"/>
                  <a:gd name="T2" fmla="*/ 323 w 323"/>
                  <a:gd name="T3" fmla="*/ 363 h 363"/>
                  <a:gd name="T4" fmla="*/ 24 w 323"/>
                  <a:gd name="T5" fmla="*/ 363 h 363"/>
                  <a:gd name="T6" fmla="*/ 59 w 323"/>
                  <a:gd name="T7" fmla="*/ 309 h 363"/>
                  <a:gd name="T8" fmla="*/ 0 w 323"/>
                  <a:gd name="T9" fmla="*/ 96 h 363"/>
                  <a:gd name="T10" fmla="*/ 141 w 323"/>
                  <a:gd name="T11" fmla="*/ 0 h 363"/>
                  <a:gd name="T12" fmla="*/ 323 w 323"/>
                  <a:gd name="T13" fmla="*/ 145 h 363"/>
                </a:gdLst>
                <a:ahLst/>
                <a:cxnLst>
                  <a:cxn ang="0">
                    <a:pos x="T0" y="T1"/>
                  </a:cxn>
                  <a:cxn ang="0">
                    <a:pos x="T2" y="T3"/>
                  </a:cxn>
                  <a:cxn ang="0">
                    <a:pos x="T4" y="T5"/>
                  </a:cxn>
                  <a:cxn ang="0">
                    <a:pos x="T6" y="T7"/>
                  </a:cxn>
                  <a:cxn ang="0">
                    <a:pos x="T8" y="T9"/>
                  </a:cxn>
                  <a:cxn ang="0">
                    <a:pos x="T10" y="T11"/>
                  </a:cxn>
                  <a:cxn ang="0">
                    <a:pos x="T12" y="T13"/>
                  </a:cxn>
                </a:cxnLst>
                <a:rect l="0" t="0" r="r" b="b"/>
                <a:pathLst>
                  <a:path w="323" h="363">
                    <a:moveTo>
                      <a:pt x="323" y="145"/>
                    </a:moveTo>
                    <a:cubicBezTo>
                      <a:pt x="323" y="292"/>
                      <a:pt x="323" y="363"/>
                      <a:pt x="323" y="363"/>
                    </a:cubicBezTo>
                    <a:cubicBezTo>
                      <a:pt x="24" y="363"/>
                      <a:pt x="24" y="363"/>
                      <a:pt x="24" y="363"/>
                    </a:cubicBezTo>
                    <a:cubicBezTo>
                      <a:pt x="59" y="309"/>
                      <a:pt x="59" y="309"/>
                      <a:pt x="59" y="309"/>
                    </a:cubicBezTo>
                    <a:cubicBezTo>
                      <a:pt x="0" y="96"/>
                      <a:pt x="0" y="96"/>
                      <a:pt x="0" y="96"/>
                    </a:cubicBezTo>
                    <a:cubicBezTo>
                      <a:pt x="63" y="92"/>
                      <a:pt x="116" y="53"/>
                      <a:pt x="141" y="0"/>
                    </a:cubicBezTo>
                    <a:cubicBezTo>
                      <a:pt x="229" y="24"/>
                      <a:pt x="323" y="67"/>
                      <a:pt x="32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174"/>
              <p:cNvSpPr>
                <a:spLocks noEditPoints="1"/>
              </p:cNvSpPr>
              <p:nvPr/>
            </p:nvSpPr>
            <p:spPr bwMode="auto">
              <a:xfrm>
                <a:off x="6823076" y="2563813"/>
                <a:ext cx="1409700" cy="1414463"/>
              </a:xfrm>
              <a:custGeom>
                <a:avLst/>
                <a:gdLst>
                  <a:gd name="T0" fmla="*/ 187 w 375"/>
                  <a:gd name="T1" fmla="*/ 0 h 376"/>
                  <a:gd name="T2" fmla="*/ 375 w 375"/>
                  <a:gd name="T3" fmla="*/ 188 h 376"/>
                  <a:gd name="T4" fmla="*/ 187 w 375"/>
                  <a:gd name="T5" fmla="*/ 376 h 376"/>
                  <a:gd name="T6" fmla="*/ 0 w 375"/>
                  <a:gd name="T7" fmla="*/ 188 h 376"/>
                  <a:gd name="T8" fmla="*/ 187 w 375"/>
                  <a:gd name="T9" fmla="*/ 0 h 376"/>
                  <a:gd name="T10" fmla="*/ 342 w 375"/>
                  <a:gd name="T11" fmla="*/ 181 h 376"/>
                  <a:gd name="T12" fmla="*/ 292 w 375"/>
                  <a:gd name="T13" fmla="*/ 75 h 376"/>
                  <a:gd name="T14" fmla="*/ 306 w 375"/>
                  <a:gd name="T15" fmla="*/ 149 h 376"/>
                  <a:gd name="T16" fmla="*/ 223 w 375"/>
                  <a:gd name="T17" fmla="*/ 316 h 376"/>
                  <a:gd name="T18" fmla="*/ 342 w 375"/>
                  <a:gd name="T19" fmla="*/ 18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376">
                    <a:moveTo>
                      <a:pt x="187" y="0"/>
                    </a:moveTo>
                    <a:cubicBezTo>
                      <a:pt x="291" y="0"/>
                      <a:pt x="375" y="84"/>
                      <a:pt x="375" y="188"/>
                    </a:cubicBezTo>
                    <a:cubicBezTo>
                      <a:pt x="375" y="292"/>
                      <a:pt x="291" y="376"/>
                      <a:pt x="187" y="376"/>
                    </a:cubicBezTo>
                    <a:cubicBezTo>
                      <a:pt x="84" y="376"/>
                      <a:pt x="0" y="292"/>
                      <a:pt x="0" y="188"/>
                    </a:cubicBezTo>
                    <a:cubicBezTo>
                      <a:pt x="0" y="84"/>
                      <a:pt x="84" y="0"/>
                      <a:pt x="187" y="0"/>
                    </a:cubicBezTo>
                    <a:close/>
                    <a:moveTo>
                      <a:pt x="342" y="181"/>
                    </a:moveTo>
                    <a:cubicBezTo>
                      <a:pt x="342" y="138"/>
                      <a:pt x="323" y="100"/>
                      <a:pt x="292" y="75"/>
                    </a:cubicBezTo>
                    <a:cubicBezTo>
                      <a:pt x="301" y="98"/>
                      <a:pt x="306" y="123"/>
                      <a:pt x="306" y="149"/>
                    </a:cubicBezTo>
                    <a:cubicBezTo>
                      <a:pt x="306" y="217"/>
                      <a:pt x="273" y="278"/>
                      <a:pt x="223" y="316"/>
                    </a:cubicBezTo>
                    <a:cubicBezTo>
                      <a:pt x="290" y="307"/>
                      <a:pt x="342" y="250"/>
                      <a:pt x="342"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175"/>
              <p:cNvSpPr/>
              <p:nvPr/>
            </p:nvSpPr>
            <p:spPr bwMode="auto">
              <a:xfrm>
                <a:off x="6286501" y="3892550"/>
                <a:ext cx="1212850" cy="1365250"/>
              </a:xfrm>
              <a:custGeom>
                <a:avLst/>
                <a:gdLst>
                  <a:gd name="T0" fmla="*/ 323 w 323"/>
                  <a:gd name="T1" fmla="*/ 96 h 363"/>
                  <a:gd name="T2" fmla="*/ 264 w 323"/>
                  <a:gd name="T3" fmla="*/ 309 h 363"/>
                  <a:gd name="T4" fmla="*/ 299 w 323"/>
                  <a:gd name="T5" fmla="*/ 363 h 363"/>
                  <a:gd name="T6" fmla="*/ 0 w 323"/>
                  <a:gd name="T7" fmla="*/ 363 h 363"/>
                  <a:gd name="T8" fmla="*/ 0 w 323"/>
                  <a:gd name="T9" fmla="*/ 145 h 363"/>
                  <a:gd name="T10" fmla="*/ 182 w 323"/>
                  <a:gd name="T11" fmla="*/ 0 h 363"/>
                  <a:gd name="T12" fmla="*/ 323 w 323"/>
                  <a:gd name="T13" fmla="*/ 96 h 363"/>
                </a:gdLst>
                <a:ahLst/>
                <a:cxnLst>
                  <a:cxn ang="0">
                    <a:pos x="T0" y="T1"/>
                  </a:cxn>
                  <a:cxn ang="0">
                    <a:pos x="T2" y="T3"/>
                  </a:cxn>
                  <a:cxn ang="0">
                    <a:pos x="T4" y="T5"/>
                  </a:cxn>
                  <a:cxn ang="0">
                    <a:pos x="T6" y="T7"/>
                  </a:cxn>
                  <a:cxn ang="0">
                    <a:pos x="T8" y="T9"/>
                  </a:cxn>
                  <a:cxn ang="0">
                    <a:pos x="T10" y="T11"/>
                  </a:cxn>
                  <a:cxn ang="0">
                    <a:pos x="T12" y="T13"/>
                  </a:cxn>
                </a:cxnLst>
                <a:rect l="0" t="0" r="r" b="b"/>
                <a:pathLst>
                  <a:path w="323" h="363">
                    <a:moveTo>
                      <a:pt x="323" y="96"/>
                    </a:moveTo>
                    <a:cubicBezTo>
                      <a:pt x="264" y="309"/>
                      <a:pt x="264" y="309"/>
                      <a:pt x="264" y="309"/>
                    </a:cubicBezTo>
                    <a:cubicBezTo>
                      <a:pt x="299" y="363"/>
                      <a:pt x="299" y="363"/>
                      <a:pt x="299" y="363"/>
                    </a:cubicBezTo>
                    <a:cubicBezTo>
                      <a:pt x="0" y="363"/>
                      <a:pt x="0" y="363"/>
                      <a:pt x="0" y="363"/>
                    </a:cubicBezTo>
                    <a:cubicBezTo>
                      <a:pt x="0" y="363"/>
                      <a:pt x="0" y="292"/>
                      <a:pt x="0" y="145"/>
                    </a:cubicBezTo>
                    <a:cubicBezTo>
                      <a:pt x="0" y="67"/>
                      <a:pt x="93" y="24"/>
                      <a:pt x="182" y="0"/>
                    </a:cubicBezTo>
                    <a:cubicBezTo>
                      <a:pt x="207" y="53"/>
                      <a:pt x="260" y="92"/>
                      <a:pt x="323"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176"/>
              <p:cNvSpPr/>
              <p:nvPr/>
            </p:nvSpPr>
            <p:spPr bwMode="auto">
              <a:xfrm>
                <a:off x="3392488" y="1603375"/>
                <a:ext cx="3938588" cy="3097213"/>
              </a:xfrm>
              <a:custGeom>
                <a:avLst/>
                <a:gdLst>
                  <a:gd name="T0" fmla="*/ 1048 w 1048"/>
                  <a:gd name="T1" fmla="*/ 51 h 823"/>
                  <a:gd name="T2" fmla="*/ 1048 w 1048"/>
                  <a:gd name="T3" fmla="*/ 213 h 823"/>
                  <a:gd name="T4" fmla="*/ 954 w 1048"/>
                  <a:gd name="T5" fmla="*/ 256 h 823"/>
                  <a:gd name="T6" fmla="*/ 954 w 1048"/>
                  <a:gd name="T7" fmla="*/ 86 h 823"/>
                  <a:gd name="T8" fmla="*/ 926 w 1048"/>
                  <a:gd name="T9" fmla="*/ 58 h 823"/>
                  <a:gd name="T10" fmla="*/ 122 w 1048"/>
                  <a:gd name="T11" fmla="*/ 58 h 823"/>
                  <a:gd name="T12" fmla="*/ 93 w 1048"/>
                  <a:gd name="T13" fmla="*/ 86 h 823"/>
                  <a:gd name="T14" fmla="*/ 93 w 1048"/>
                  <a:gd name="T15" fmla="*/ 541 h 823"/>
                  <a:gd name="T16" fmla="*/ 122 w 1048"/>
                  <a:gd name="T17" fmla="*/ 570 h 823"/>
                  <a:gd name="T18" fmla="*/ 894 w 1048"/>
                  <a:gd name="T19" fmla="*/ 570 h 823"/>
                  <a:gd name="T20" fmla="*/ 902 w 1048"/>
                  <a:gd name="T21" fmla="*/ 582 h 823"/>
                  <a:gd name="T22" fmla="*/ 796 w 1048"/>
                  <a:gd name="T23" fmla="*/ 633 h 823"/>
                  <a:gd name="T24" fmla="*/ 95 w 1048"/>
                  <a:gd name="T25" fmla="*/ 633 h 823"/>
                  <a:gd name="T26" fmla="*/ 71 w 1048"/>
                  <a:gd name="T27" fmla="*/ 657 h 823"/>
                  <a:gd name="T28" fmla="*/ 71 w 1048"/>
                  <a:gd name="T29" fmla="*/ 823 h 823"/>
                  <a:gd name="T30" fmla="*/ 51 w 1048"/>
                  <a:gd name="T31" fmla="*/ 823 h 823"/>
                  <a:gd name="T32" fmla="*/ 0 w 1048"/>
                  <a:gd name="T33" fmla="*/ 772 h 823"/>
                  <a:gd name="T34" fmla="*/ 0 w 1048"/>
                  <a:gd name="T35" fmla="*/ 51 h 823"/>
                  <a:gd name="T36" fmla="*/ 51 w 1048"/>
                  <a:gd name="T37" fmla="*/ 0 h 823"/>
                  <a:gd name="T38" fmla="*/ 996 w 1048"/>
                  <a:gd name="T39" fmla="*/ 0 h 823"/>
                  <a:gd name="T40" fmla="*/ 1048 w 1048"/>
                  <a:gd name="T41" fmla="*/ 51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8" h="823">
                    <a:moveTo>
                      <a:pt x="1048" y="51"/>
                    </a:moveTo>
                    <a:cubicBezTo>
                      <a:pt x="1048" y="213"/>
                      <a:pt x="1048" y="213"/>
                      <a:pt x="1048" y="213"/>
                    </a:cubicBezTo>
                    <a:cubicBezTo>
                      <a:pt x="1013" y="220"/>
                      <a:pt x="981" y="235"/>
                      <a:pt x="954" y="256"/>
                    </a:cubicBezTo>
                    <a:cubicBezTo>
                      <a:pt x="954" y="86"/>
                      <a:pt x="954" y="86"/>
                      <a:pt x="954" y="86"/>
                    </a:cubicBezTo>
                    <a:cubicBezTo>
                      <a:pt x="954" y="71"/>
                      <a:pt x="942" y="58"/>
                      <a:pt x="926" y="58"/>
                    </a:cubicBezTo>
                    <a:cubicBezTo>
                      <a:pt x="122" y="58"/>
                      <a:pt x="122" y="58"/>
                      <a:pt x="122" y="58"/>
                    </a:cubicBezTo>
                    <a:cubicBezTo>
                      <a:pt x="106" y="58"/>
                      <a:pt x="93" y="71"/>
                      <a:pt x="93" y="86"/>
                    </a:cubicBezTo>
                    <a:cubicBezTo>
                      <a:pt x="93" y="541"/>
                      <a:pt x="93" y="541"/>
                      <a:pt x="93" y="541"/>
                    </a:cubicBezTo>
                    <a:cubicBezTo>
                      <a:pt x="93" y="557"/>
                      <a:pt x="106" y="570"/>
                      <a:pt x="122" y="570"/>
                    </a:cubicBezTo>
                    <a:cubicBezTo>
                      <a:pt x="894" y="570"/>
                      <a:pt x="894" y="570"/>
                      <a:pt x="894" y="570"/>
                    </a:cubicBezTo>
                    <a:cubicBezTo>
                      <a:pt x="897" y="574"/>
                      <a:pt x="899" y="578"/>
                      <a:pt x="902" y="582"/>
                    </a:cubicBezTo>
                    <a:cubicBezTo>
                      <a:pt x="864" y="596"/>
                      <a:pt x="827" y="612"/>
                      <a:pt x="796" y="633"/>
                    </a:cubicBezTo>
                    <a:cubicBezTo>
                      <a:pt x="95" y="633"/>
                      <a:pt x="95" y="633"/>
                      <a:pt x="95" y="633"/>
                    </a:cubicBezTo>
                    <a:cubicBezTo>
                      <a:pt x="81" y="633"/>
                      <a:pt x="71" y="644"/>
                      <a:pt x="71" y="657"/>
                    </a:cubicBezTo>
                    <a:cubicBezTo>
                      <a:pt x="71" y="823"/>
                      <a:pt x="71" y="823"/>
                      <a:pt x="71" y="823"/>
                    </a:cubicBezTo>
                    <a:cubicBezTo>
                      <a:pt x="51" y="823"/>
                      <a:pt x="51" y="823"/>
                      <a:pt x="51" y="823"/>
                    </a:cubicBezTo>
                    <a:cubicBezTo>
                      <a:pt x="23" y="823"/>
                      <a:pt x="0" y="800"/>
                      <a:pt x="0" y="772"/>
                    </a:cubicBezTo>
                    <a:cubicBezTo>
                      <a:pt x="0" y="51"/>
                      <a:pt x="0" y="51"/>
                      <a:pt x="0" y="51"/>
                    </a:cubicBezTo>
                    <a:cubicBezTo>
                      <a:pt x="0" y="23"/>
                      <a:pt x="23" y="0"/>
                      <a:pt x="51" y="0"/>
                    </a:cubicBezTo>
                    <a:cubicBezTo>
                      <a:pt x="996" y="0"/>
                      <a:pt x="996" y="0"/>
                      <a:pt x="996" y="0"/>
                    </a:cubicBezTo>
                    <a:cubicBezTo>
                      <a:pt x="1025" y="0"/>
                      <a:pt x="1048" y="23"/>
                      <a:pt x="104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Rectangle 177"/>
              <p:cNvSpPr>
                <a:spLocks noChangeArrowheads="1"/>
              </p:cNvSpPr>
              <p:nvPr/>
            </p:nvSpPr>
            <p:spPr bwMode="auto">
              <a:xfrm>
                <a:off x="6270626" y="2047875"/>
                <a:ext cx="169863" cy="144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Rectangle 178"/>
              <p:cNvSpPr>
                <a:spLocks noChangeArrowheads="1"/>
              </p:cNvSpPr>
              <p:nvPr/>
            </p:nvSpPr>
            <p:spPr bwMode="auto">
              <a:xfrm>
                <a:off x="6000751" y="2398713"/>
                <a:ext cx="165100" cy="10937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Rectangle 179"/>
              <p:cNvSpPr>
                <a:spLocks noChangeArrowheads="1"/>
              </p:cNvSpPr>
              <p:nvPr/>
            </p:nvSpPr>
            <p:spPr bwMode="auto">
              <a:xfrm>
                <a:off x="5707063" y="2822575"/>
                <a:ext cx="169863" cy="669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Rectangle 180"/>
              <p:cNvSpPr>
                <a:spLocks noChangeArrowheads="1"/>
              </p:cNvSpPr>
              <p:nvPr/>
            </p:nvSpPr>
            <p:spPr bwMode="auto">
              <a:xfrm>
                <a:off x="5432426" y="3044825"/>
                <a:ext cx="169863" cy="447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Rectangle 181"/>
              <p:cNvSpPr>
                <a:spLocks noChangeArrowheads="1"/>
              </p:cNvSpPr>
              <p:nvPr/>
            </p:nvSpPr>
            <p:spPr bwMode="auto">
              <a:xfrm>
                <a:off x="5157788" y="2706688"/>
                <a:ext cx="169863" cy="785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Rectangle 182"/>
              <p:cNvSpPr>
                <a:spLocks noChangeArrowheads="1"/>
              </p:cNvSpPr>
              <p:nvPr/>
            </p:nvSpPr>
            <p:spPr bwMode="auto">
              <a:xfrm>
                <a:off x="4887913" y="2913063"/>
                <a:ext cx="165100" cy="579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Rectangle 183"/>
              <p:cNvSpPr>
                <a:spLocks noChangeArrowheads="1"/>
              </p:cNvSpPr>
              <p:nvPr/>
            </p:nvSpPr>
            <p:spPr bwMode="auto">
              <a:xfrm>
                <a:off x="4594226" y="3044825"/>
                <a:ext cx="169863" cy="447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Rectangle 184"/>
              <p:cNvSpPr>
                <a:spLocks noChangeArrowheads="1"/>
              </p:cNvSpPr>
              <p:nvPr/>
            </p:nvSpPr>
            <p:spPr bwMode="auto">
              <a:xfrm>
                <a:off x="4319588" y="3181350"/>
                <a:ext cx="169863"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77" name="组合 76"/>
          <p:cNvGrpSpPr/>
          <p:nvPr/>
        </p:nvGrpSpPr>
        <p:grpSpPr>
          <a:xfrm>
            <a:off x="4450222" y="4797448"/>
            <a:ext cx="1498655" cy="1500885"/>
            <a:chOff x="4449428" y="4561777"/>
            <a:chExt cx="1498654" cy="1500885"/>
          </a:xfrm>
        </p:grpSpPr>
        <p:sp>
          <p:nvSpPr>
            <p:cNvPr id="78" name="Freeform 8"/>
            <p:cNvSpPr/>
            <p:nvPr/>
          </p:nvSpPr>
          <p:spPr bwMode="auto">
            <a:xfrm>
              <a:off x="4449428" y="4561777"/>
              <a:ext cx="1498654" cy="1500885"/>
            </a:xfrm>
            <a:custGeom>
              <a:avLst/>
              <a:gdLst>
                <a:gd name="T0" fmla="*/ 0 w 672"/>
                <a:gd name="T1" fmla="*/ 332 h 673"/>
                <a:gd name="T2" fmla="*/ 224 w 672"/>
                <a:gd name="T3" fmla="*/ 557 h 673"/>
                <a:gd name="T4" fmla="*/ 108 w 672"/>
                <a:gd name="T5" fmla="*/ 673 h 673"/>
                <a:gd name="T6" fmla="*/ 672 w 672"/>
                <a:gd name="T7" fmla="*/ 673 h 673"/>
                <a:gd name="T8" fmla="*/ 672 w 672"/>
                <a:gd name="T9" fmla="*/ 109 h 673"/>
                <a:gd name="T10" fmla="*/ 556 w 672"/>
                <a:gd name="T11" fmla="*/ 225 h 673"/>
                <a:gd name="T12" fmla="*/ 329 w 672"/>
                <a:gd name="T13" fmla="*/ 0 h 673"/>
                <a:gd name="T14" fmla="*/ 0 w 672"/>
                <a:gd name="T15" fmla="*/ 332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0" y="332"/>
                  </a:moveTo>
                  <a:lnTo>
                    <a:pt x="224" y="557"/>
                  </a:lnTo>
                  <a:lnTo>
                    <a:pt x="108" y="673"/>
                  </a:lnTo>
                  <a:lnTo>
                    <a:pt x="672" y="673"/>
                  </a:lnTo>
                  <a:lnTo>
                    <a:pt x="672" y="109"/>
                  </a:lnTo>
                  <a:lnTo>
                    <a:pt x="556" y="225"/>
                  </a:lnTo>
                  <a:lnTo>
                    <a:pt x="329" y="0"/>
                  </a:lnTo>
                  <a:lnTo>
                    <a:pt x="0" y="332"/>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n>
                  <a:solidFill>
                    <a:srgbClr val="127210"/>
                  </a:solidFill>
                </a:ln>
              </a:endParaRPr>
            </a:p>
          </p:txBody>
        </p:sp>
        <p:sp>
          <p:nvSpPr>
            <p:cNvPr id="79" name="Freeform 17"/>
            <p:cNvSpPr>
              <a:spLocks noEditPoints="1"/>
            </p:cNvSpPr>
            <p:nvPr/>
          </p:nvSpPr>
          <p:spPr bwMode="auto">
            <a:xfrm>
              <a:off x="5388317" y="5634475"/>
              <a:ext cx="227474" cy="338981"/>
            </a:xfrm>
            <a:custGeom>
              <a:avLst/>
              <a:gdLst>
                <a:gd name="T0" fmla="*/ 22 w 43"/>
                <a:gd name="T1" fmla="*/ 64 h 64"/>
                <a:gd name="T2" fmla="*/ 14 w 43"/>
                <a:gd name="T3" fmla="*/ 63 h 64"/>
                <a:gd name="T4" fmla="*/ 7 w 43"/>
                <a:gd name="T5" fmla="*/ 60 h 64"/>
                <a:gd name="T6" fmla="*/ 2 w 43"/>
                <a:gd name="T7" fmla="*/ 54 h 64"/>
                <a:gd name="T8" fmla="*/ 0 w 43"/>
                <a:gd name="T9" fmla="*/ 45 h 64"/>
                <a:gd name="T10" fmla="*/ 0 w 43"/>
                <a:gd name="T11" fmla="*/ 22 h 64"/>
                <a:gd name="T12" fmla="*/ 1 w 43"/>
                <a:gd name="T13" fmla="*/ 11 h 64"/>
                <a:gd name="T14" fmla="*/ 6 w 43"/>
                <a:gd name="T15" fmla="*/ 5 h 64"/>
                <a:gd name="T16" fmla="*/ 13 w 43"/>
                <a:gd name="T17" fmla="*/ 1 h 64"/>
                <a:gd name="T18" fmla="*/ 22 w 43"/>
                <a:gd name="T19" fmla="*/ 0 h 64"/>
                <a:gd name="T20" fmla="*/ 30 w 43"/>
                <a:gd name="T21" fmla="*/ 1 h 64"/>
                <a:gd name="T22" fmla="*/ 37 w 43"/>
                <a:gd name="T23" fmla="*/ 4 h 64"/>
                <a:gd name="T24" fmla="*/ 41 w 43"/>
                <a:gd name="T25" fmla="*/ 10 h 64"/>
                <a:gd name="T26" fmla="*/ 43 w 43"/>
                <a:gd name="T27" fmla="*/ 21 h 64"/>
                <a:gd name="T28" fmla="*/ 43 w 43"/>
                <a:gd name="T29" fmla="*/ 43 h 64"/>
                <a:gd name="T30" fmla="*/ 41 w 43"/>
                <a:gd name="T31" fmla="*/ 54 h 64"/>
                <a:gd name="T32" fmla="*/ 37 w 43"/>
                <a:gd name="T33" fmla="*/ 60 h 64"/>
                <a:gd name="T34" fmla="*/ 30 w 43"/>
                <a:gd name="T35" fmla="*/ 63 h 64"/>
                <a:gd name="T36" fmla="*/ 22 w 43"/>
                <a:gd name="T37" fmla="*/ 64 h 64"/>
                <a:gd name="T38" fmla="*/ 32 w 43"/>
                <a:gd name="T39" fmla="*/ 23 h 64"/>
                <a:gd name="T40" fmla="*/ 30 w 43"/>
                <a:gd name="T41" fmla="*/ 13 h 64"/>
                <a:gd name="T42" fmla="*/ 22 w 43"/>
                <a:gd name="T43" fmla="*/ 11 h 64"/>
                <a:gd name="T44" fmla="*/ 17 w 43"/>
                <a:gd name="T45" fmla="*/ 11 h 64"/>
                <a:gd name="T46" fmla="*/ 13 w 43"/>
                <a:gd name="T47" fmla="*/ 14 h 64"/>
                <a:gd name="T48" fmla="*/ 12 w 43"/>
                <a:gd name="T49" fmla="*/ 18 h 64"/>
                <a:gd name="T50" fmla="*/ 11 w 43"/>
                <a:gd name="T51" fmla="*/ 23 h 64"/>
                <a:gd name="T52" fmla="*/ 11 w 43"/>
                <a:gd name="T53" fmla="*/ 44 h 64"/>
                <a:gd name="T54" fmla="*/ 14 w 43"/>
                <a:gd name="T55" fmla="*/ 51 h 64"/>
                <a:gd name="T56" fmla="*/ 22 w 43"/>
                <a:gd name="T57" fmla="*/ 54 h 64"/>
                <a:gd name="T58" fmla="*/ 26 w 43"/>
                <a:gd name="T59" fmla="*/ 53 h 64"/>
                <a:gd name="T60" fmla="*/ 29 w 43"/>
                <a:gd name="T61" fmla="*/ 51 h 64"/>
                <a:gd name="T62" fmla="*/ 31 w 43"/>
                <a:gd name="T63" fmla="*/ 48 h 64"/>
                <a:gd name="T64" fmla="*/ 32 w 43"/>
                <a:gd name="T65" fmla="*/ 43 h 64"/>
                <a:gd name="T66" fmla="*/ 32 w 43"/>
                <a:gd name="T67" fmla="*/ 2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64">
                  <a:moveTo>
                    <a:pt x="22" y="64"/>
                  </a:moveTo>
                  <a:cubicBezTo>
                    <a:pt x="19" y="64"/>
                    <a:pt x="17" y="63"/>
                    <a:pt x="14" y="63"/>
                  </a:cubicBezTo>
                  <a:cubicBezTo>
                    <a:pt x="11" y="63"/>
                    <a:pt x="9" y="62"/>
                    <a:pt x="7" y="60"/>
                  </a:cubicBezTo>
                  <a:cubicBezTo>
                    <a:pt x="5" y="59"/>
                    <a:pt x="3" y="57"/>
                    <a:pt x="2" y="54"/>
                  </a:cubicBezTo>
                  <a:cubicBezTo>
                    <a:pt x="0" y="52"/>
                    <a:pt x="0" y="49"/>
                    <a:pt x="0" y="45"/>
                  </a:cubicBezTo>
                  <a:cubicBezTo>
                    <a:pt x="0" y="22"/>
                    <a:pt x="0" y="22"/>
                    <a:pt x="0" y="22"/>
                  </a:cubicBezTo>
                  <a:cubicBezTo>
                    <a:pt x="0" y="17"/>
                    <a:pt x="0" y="14"/>
                    <a:pt x="1" y="11"/>
                  </a:cubicBezTo>
                  <a:cubicBezTo>
                    <a:pt x="2" y="8"/>
                    <a:pt x="4" y="6"/>
                    <a:pt x="6" y="5"/>
                  </a:cubicBezTo>
                  <a:cubicBezTo>
                    <a:pt x="8" y="3"/>
                    <a:pt x="10" y="2"/>
                    <a:pt x="13" y="1"/>
                  </a:cubicBezTo>
                  <a:cubicBezTo>
                    <a:pt x="16" y="1"/>
                    <a:pt x="19" y="0"/>
                    <a:pt x="22" y="0"/>
                  </a:cubicBezTo>
                  <a:cubicBezTo>
                    <a:pt x="25" y="0"/>
                    <a:pt x="28" y="1"/>
                    <a:pt x="30" y="1"/>
                  </a:cubicBezTo>
                  <a:cubicBezTo>
                    <a:pt x="33" y="2"/>
                    <a:pt x="35" y="3"/>
                    <a:pt x="37" y="4"/>
                  </a:cubicBezTo>
                  <a:cubicBezTo>
                    <a:pt x="39" y="6"/>
                    <a:pt x="40" y="8"/>
                    <a:pt x="41" y="10"/>
                  </a:cubicBezTo>
                  <a:cubicBezTo>
                    <a:pt x="42" y="13"/>
                    <a:pt x="43" y="16"/>
                    <a:pt x="43" y="21"/>
                  </a:cubicBezTo>
                  <a:cubicBezTo>
                    <a:pt x="43" y="43"/>
                    <a:pt x="43" y="43"/>
                    <a:pt x="43" y="43"/>
                  </a:cubicBezTo>
                  <a:cubicBezTo>
                    <a:pt x="43" y="47"/>
                    <a:pt x="42" y="51"/>
                    <a:pt x="41" y="54"/>
                  </a:cubicBezTo>
                  <a:cubicBezTo>
                    <a:pt x="40" y="57"/>
                    <a:pt x="39" y="59"/>
                    <a:pt x="37" y="60"/>
                  </a:cubicBezTo>
                  <a:cubicBezTo>
                    <a:pt x="35" y="62"/>
                    <a:pt x="32" y="63"/>
                    <a:pt x="30" y="63"/>
                  </a:cubicBezTo>
                  <a:cubicBezTo>
                    <a:pt x="27" y="63"/>
                    <a:pt x="25" y="64"/>
                    <a:pt x="22" y="64"/>
                  </a:cubicBezTo>
                  <a:close/>
                  <a:moveTo>
                    <a:pt x="32" y="23"/>
                  </a:moveTo>
                  <a:cubicBezTo>
                    <a:pt x="32" y="18"/>
                    <a:pt x="31" y="15"/>
                    <a:pt x="30" y="13"/>
                  </a:cubicBezTo>
                  <a:cubicBezTo>
                    <a:pt x="28" y="12"/>
                    <a:pt x="26" y="11"/>
                    <a:pt x="22" y="11"/>
                  </a:cubicBezTo>
                  <a:cubicBezTo>
                    <a:pt x="20" y="11"/>
                    <a:pt x="18" y="11"/>
                    <a:pt x="17" y="11"/>
                  </a:cubicBezTo>
                  <a:cubicBezTo>
                    <a:pt x="15" y="12"/>
                    <a:pt x="14" y="13"/>
                    <a:pt x="13" y="14"/>
                  </a:cubicBezTo>
                  <a:cubicBezTo>
                    <a:pt x="13" y="15"/>
                    <a:pt x="12" y="16"/>
                    <a:pt x="12" y="18"/>
                  </a:cubicBezTo>
                  <a:cubicBezTo>
                    <a:pt x="11" y="19"/>
                    <a:pt x="11" y="21"/>
                    <a:pt x="11" y="23"/>
                  </a:cubicBezTo>
                  <a:cubicBezTo>
                    <a:pt x="11" y="44"/>
                    <a:pt x="11" y="44"/>
                    <a:pt x="11" y="44"/>
                  </a:cubicBezTo>
                  <a:cubicBezTo>
                    <a:pt x="11" y="48"/>
                    <a:pt x="12" y="50"/>
                    <a:pt x="14" y="51"/>
                  </a:cubicBezTo>
                  <a:cubicBezTo>
                    <a:pt x="16" y="53"/>
                    <a:pt x="19" y="54"/>
                    <a:pt x="22" y="54"/>
                  </a:cubicBezTo>
                  <a:cubicBezTo>
                    <a:pt x="23" y="54"/>
                    <a:pt x="25" y="54"/>
                    <a:pt x="26" y="53"/>
                  </a:cubicBezTo>
                  <a:cubicBezTo>
                    <a:pt x="27" y="53"/>
                    <a:pt x="28" y="52"/>
                    <a:pt x="29" y="51"/>
                  </a:cubicBezTo>
                  <a:cubicBezTo>
                    <a:pt x="30" y="51"/>
                    <a:pt x="31" y="50"/>
                    <a:pt x="31" y="48"/>
                  </a:cubicBezTo>
                  <a:cubicBezTo>
                    <a:pt x="32" y="47"/>
                    <a:pt x="32" y="45"/>
                    <a:pt x="32" y="43"/>
                  </a:cubicBezTo>
                  <a:lnTo>
                    <a:pt x="32"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1"/>
            </a:p>
          </p:txBody>
        </p:sp>
        <p:sp>
          <p:nvSpPr>
            <p:cNvPr id="80" name="Freeform 18"/>
            <p:cNvSpPr>
              <a:spLocks noEditPoints="1"/>
            </p:cNvSpPr>
            <p:nvPr/>
          </p:nvSpPr>
          <p:spPr bwMode="auto">
            <a:xfrm>
              <a:off x="5642553" y="5645625"/>
              <a:ext cx="227474" cy="321140"/>
            </a:xfrm>
            <a:custGeom>
              <a:avLst/>
              <a:gdLst>
                <a:gd name="T0" fmla="*/ 38 w 43"/>
                <a:gd name="T1" fmla="*/ 49 h 61"/>
                <a:gd name="T2" fmla="*/ 38 w 43"/>
                <a:gd name="T3" fmla="*/ 59 h 61"/>
                <a:gd name="T4" fmla="*/ 38 w 43"/>
                <a:gd name="T5" fmla="*/ 61 h 61"/>
                <a:gd name="T6" fmla="*/ 35 w 43"/>
                <a:gd name="T7" fmla="*/ 61 h 61"/>
                <a:gd name="T8" fmla="*/ 31 w 43"/>
                <a:gd name="T9" fmla="*/ 61 h 61"/>
                <a:gd name="T10" fmla="*/ 29 w 43"/>
                <a:gd name="T11" fmla="*/ 60 h 61"/>
                <a:gd name="T12" fmla="*/ 28 w 43"/>
                <a:gd name="T13" fmla="*/ 58 h 61"/>
                <a:gd name="T14" fmla="*/ 28 w 43"/>
                <a:gd name="T15" fmla="*/ 49 h 61"/>
                <a:gd name="T16" fmla="*/ 3 w 43"/>
                <a:gd name="T17" fmla="*/ 49 h 61"/>
                <a:gd name="T18" fmla="*/ 1 w 43"/>
                <a:gd name="T19" fmla="*/ 49 h 61"/>
                <a:gd name="T20" fmla="*/ 0 w 43"/>
                <a:gd name="T21" fmla="*/ 47 h 61"/>
                <a:gd name="T22" fmla="*/ 0 w 43"/>
                <a:gd name="T23" fmla="*/ 43 h 61"/>
                <a:gd name="T24" fmla="*/ 0 w 43"/>
                <a:gd name="T25" fmla="*/ 41 h 61"/>
                <a:gd name="T26" fmla="*/ 1 w 43"/>
                <a:gd name="T27" fmla="*/ 40 h 61"/>
                <a:gd name="T28" fmla="*/ 26 w 43"/>
                <a:gd name="T29" fmla="*/ 3 h 61"/>
                <a:gd name="T30" fmla="*/ 28 w 43"/>
                <a:gd name="T31" fmla="*/ 1 h 61"/>
                <a:gd name="T32" fmla="*/ 30 w 43"/>
                <a:gd name="T33" fmla="*/ 0 h 61"/>
                <a:gd name="T34" fmla="*/ 36 w 43"/>
                <a:gd name="T35" fmla="*/ 0 h 61"/>
                <a:gd name="T36" fmla="*/ 38 w 43"/>
                <a:gd name="T37" fmla="*/ 1 h 61"/>
                <a:gd name="T38" fmla="*/ 38 w 43"/>
                <a:gd name="T39" fmla="*/ 3 h 61"/>
                <a:gd name="T40" fmla="*/ 38 w 43"/>
                <a:gd name="T41" fmla="*/ 40 h 61"/>
                <a:gd name="T42" fmla="*/ 41 w 43"/>
                <a:gd name="T43" fmla="*/ 40 h 61"/>
                <a:gd name="T44" fmla="*/ 43 w 43"/>
                <a:gd name="T45" fmla="*/ 41 h 61"/>
                <a:gd name="T46" fmla="*/ 43 w 43"/>
                <a:gd name="T47" fmla="*/ 43 h 61"/>
                <a:gd name="T48" fmla="*/ 43 w 43"/>
                <a:gd name="T49" fmla="*/ 46 h 61"/>
                <a:gd name="T50" fmla="*/ 43 w 43"/>
                <a:gd name="T51" fmla="*/ 49 h 61"/>
                <a:gd name="T52" fmla="*/ 41 w 43"/>
                <a:gd name="T53" fmla="*/ 49 h 61"/>
                <a:gd name="T54" fmla="*/ 38 w 43"/>
                <a:gd name="T55" fmla="*/ 49 h 61"/>
                <a:gd name="T56" fmla="*/ 28 w 43"/>
                <a:gd name="T57" fmla="*/ 18 h 61"/>
                <a:gd name="T58" fmla="*/ 20 w 43"/>
                <a:gd name="T59" fmla="*/ 29 h 61"/>
                <a:gd name="T60" fmla="*/ 13 w 43"/>
                <a:gd name="T61" fmla="*/ 40 h 61"/>
                <a:gd name="T62" fmla="*/ 28 w 43"/>
                <a:gd name="T63" fmla="*/ 40 h 61"/>
                <a:gd name="T64" fmla="*/ 28 w 43"/>
                <a:gd name="T65"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61">
                  <a:moveTo>
                    <a:pt x="38" y="49"/>
                  </a:moveTo>
                  <a:cubicBezTo>
                    <a:pt x="38" y="59"/>
                    <a:pt x="38" y="59"/>
                    <a:pt x="38" y="59"/>
                  </a:cubicBezTo>
                  <a:cubicBezTo>
                    <a:pt x="38" y="60"/>
                    <a:pt x="38" y="60"/>
                    <a:pt x="38" y="61"/>
                  </a:cubicBezTo>
                  <a:cubicBezTo>
                    <a:pt x="37" y="61"/>
                    <a:pt x="36" y="61"/>
                    <a:pt x="35" y="61"/>
                  </a:cubicBezTo>
                  <a:cubicBezTo>
                    <a:pt x="31" y="61"/>
                    <a:pt x="31" y="61"/>
                    <a:pt x="31" y="61"/>
                  </a:cubicBezTo>
                  <a:cubicBezTo>
                    <a:pt x="30" y="61"/>
                    <a:pt x="29" y="61"/>
                    <a:pt x="29" y="60"/>
                  </a:cubicBezTo>
                  <a:cubicBezTo>
                    <a:pt x="28" y="60"/>
                    <a:pt x="28" y="59"/>
                    <a:pt x="28" y="58"/>
                  </a:cubicBezTo>
                  <a:cubicBezTo>
                    <a:pt x="28" y="49"/>
                    <a:pt x="28" y="49"/>
                    <a:pt x="28" y="49"/>
                  </a:cubicBezTo>
                  <a:cubicBezTo>
                    <a:pt x="3" y="49"/>
                    <a:pt x="3" y="49"/>
                    <a:pt x="3" y="49"/>
                  </a:cubicBezTo>
                  <a:cubicBezTo>
                    <a:pt x="2" y="49"/>
                    <a:pt x="1" y="49"/>
                    <a:pt x="1" y="49"/>
                  </a:cubicBezTo>
                  <a:cubicBezTo>
                    <a:pt x="0" y="49"/>
                    <a:pt x="0" y="48"/>
                    <a:pt x="0" y="47"/>
                  </a:cubicBezTo>
                  <a:cubicBezTo>
                    <a:pt x="0" y="43"/>
                    <a:pt x="0" y="43"/>
                    <a:pt x="0" y="43"/>
                  </a:cubicBezTo>
                  <a:cubicBezTo>
                    <a:pt x="0" y="43"/>
                    <a:pt x="0" y="42"/>
                    <a:pt x="0" y="41"/>
                  </a:cubicBezTo>
                  <a:cubicBezTo>
                    <a:pt x="1" y="41"/>
                    <a:pt x="1" y="41"/>
                    <a:pt x="1" y="40"/>
                  </a:cubicBezTo>
                  <a:cubicBezTo>
                    <a:pt x="26" y="3"/>
                    <a:pt x="26" y="3"/>
                    <a:pt x="26" y="3"/>
                  </a:cubicBezTo>
                  <a:cubicBezTo>
                    <a:pt x="27" y="2"/>
                    <a:pt x="27" y="2"/>
                    <a:pt x="28" y="1"/>
                  </a:cubicBezTo>
                  <a:cubicBezTo>
                    <a:pt x="29" y="0"/>
                    <a:pt x="29" y="0"/>
                    <a:pt x="30" y="0"/>
                  </a:cubicBezTo>
                  <a:cubicBezTo>
                    <a:pt x="36" y="0"/>
                    <a:pt x="36" y="0"/>
                    <a:pt x="36" y="0"/>
                  </a:cubicBezTo>
                  <a:cubicBezTo>
                    <a:pt x="37" y="0"/>
                    <a:pt x="38" y="0"/>
                    <a:pt x="38" y="1"/>
                  </a:cubicBezTo>
                  <a:cubicBezTo>
                    <a:pt x="38" y="1"/>
                    <a:pt x="38" y="2"/>
                    <a:pt x="38" y="3"/>
                  </a:cubicBezTo>
                  <a:cubicBezTo>
                    <a:pt x="38" y="40"/>
                    <a:pt x="38" y="40"/>
                    <a:pt x="38" y="40"/>
                  </a:cubicBezTo>
                  <a:cubicBezTo>
                    <a:pt x="41" y="40"/>
                    <a:pt x="41" y="40"/>
                    <a:pt x="41" y="40"/>
                  </a:cubicBezTo>
                  <a:cubicBezTo>
                    <a:pt x="42" y="40"/>
                    <a:pt x="42" y="40"/>
                    <a:pt x="43" y="41"/>
                  </a:cubicBezTo>
                  <a:cubicBezTo>
                    <a:pt x="43" y="41"/>
                    <a:pt x="43" y="42"/>
                    <a:pt x="43" y="43"/>
                  </a:cubicBezTo>
                  <a:cubicBezTo>
                    <a:pt x="43" y="46"/>
                    <a:pt x="43" y="46"/>
                    <a:pt x="43" y="46"/>
                  </a:cubicBezTo>
                  <a:cubicBezTo>
                    <a:pt x="43" y="48"/>
                    <a:pt x="43" y="48"/>
                    <a:pt x="43" y="49"/>
                  </a:cubicBezTo>
                  <a:cubicBezTo>
                    <a:pt x="42" y="49"/>
                    <a:pt x="42" y="49"/>
                    <a:pt x="41" y="49"/>
                  </a:cubicBezTo>
                  <a:lnTo>
                    <a:pt x="38" y="49"/>
                  </a:lnTo>
                  <a:close/>
                  <a:moveTo>
                    <a:pt x="28" y="18"/>
                  </a:moveTo>
                  <a:cubicBezTo>
                    <a:pt x="25" y="22"/>
                    <a:pt x="23" y="25"/>
                    <a:pt x="20" y="29"/>
                  </a:cubicBezTo>
                  <a:cubicBezTo>
                    <a:pt x="18" y="32"/>
                    <a:pt x="16" y="36"/>
                    <a:pt x="13" y="40"/>
                  </a:cubicBezTo>
                  <a:cubicBezTo>
                    <a:pt x="28" y="40"/>
                    <a:pt x="28" y="40"/>
                    <a:pt x="28" y="40"/>
                  </a:cubicBezTo>
                  <a:lnTo>
                    <a:pt x="2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1"/>
            </a:p>
          </p:txBody>
        </p:sp>
        <p:grpSp>
          <p:nvGrpSpPr>
            <p:cNvPr id="81" name="组合 80"/>
            <p:cNvGrpSpPr/>
            <p:nvPr/>
          </p:nvGrpSpPr>
          <p:grpSpPr>
            <a:xfrm>
              <a:off x="4813409" y="5021058"/>
              <a:ext cx="793246" cy="447698"/>
              <a:chOff x="3100388" y="1738313"/>
              <a:chExt cx="5991226" cy="3381375"/>
            </a:xfrm>
            <a:solidFill>
              <a:schemeClr val="bg1"/>
            </a:solidFill>
          </p:grpSpPr>
          <p:sp>
            <p:nvSpPr>
              <p:cNvPr id="82" name="Freeform 429"/>
              <p:cNvSpPr>
                <a:spLocks noEditPoints="1"/>
              </p:cNvSpPr>
              <p:nvPr/>
            </p:nvSpPr>
            <p:spPr bwMode="auto">
              <a:xfrm>
                <a:off x="5854701" y="1855788"/>
                <a:ext cx="3236913" cy="3241675"/>
              </a:xfrm>
              <a:custGeom>
                <a:avLst/>
                <a:gdLst>
                  <a:gd name="T0" fmla="*/ 431 w 861"/>
                  <a:gd name="T1" fmla="*/ 0 h 861"/>
                  <a:gd name="T2" fmla="*/ 861 w 861"/>
                  <a:gd name="T3" fmla="*/ 430 h 861"/>
                  <a:gd name="T4" fmla="*/ 431 w 861"/>
                  <a:gd name="T5" fmla="*/ 861 h 861"/>
                  <a:gd name="T6" fmla="*/ 0 w 861"/>
                  <a:gd name="T7" fmla="*/ 430 h 861"/>
                  <a:gd name="T8" fmla="*/ 431 w 861"/>
                  <a:gd name="T9" fmla="*/ 0 h 861"/>
                  <a:gd name="T10" fmla="*/ 795 w 861"/>
                  <a:gd name="T11" fmla="*/ 429 h 861"/>
                  <a:gd name="T12" fmla="*/ 460 w 861"/>
                  <a:gd name="T13" fmla="*/ 66 h 861"/>
                  <a:gd name="T14" fmla="*/ 460 w 861"/>
                  <a:gd name="T15" fmla="*/ 178 h 861"/>
                  <a:gd name="T16" fmla="*/ 533 w 861"/>
                  <a:gd name="T17" fmla="*/ 178 h 861"/>
                  <a:gd name="T18" fmla="*/ 603 w 861"/>
                  <a:gd name="T19" fmla="*/ 234 h 861"/>
                  <a:gd name="T20" fmla="*/ 603 w 861"/>
                  <a:gd name="T21" fmla="*/ 315 h 861"/>
                  <a:gd name="T22" fmla="*/ 539 w 861"/>
                  <a:gd name="T23" fmla="*/ 315 h 861"/>
                  <a:gd name="T24" fmla="*/ 539 w 861"/>
                  <a:gd name="T25" fmla="*/ 264 h 861"/>
                  <a:gd name="T26" fmla="*/ 495 w 861"/>
                  <a:gd name="T27" fmla="*/ 229 h 861"/>
                  <a:gd name="T28" fmla="*/ 460 w 861"/>
                  <a:gd name="T29" fmla="*/ 229 h 861"/>
                  <a:gd name="T30" fmla="*/ 460 w 861"/>
                  <a:gd name="T31" fmla="*/ 400 h 861"/>
                  <a:gd name="T32" fmla="*/ 532 w 861"/>
                  <a:gd name="T33" fmla="*/ 400 h 861"/>
                  <a:gd name="T34" fmla="*/ 603 w 861"/>
                  <a:gd name="T35" fmla="*/ 456 h 861"/>
                  <a:gd name="T36" fmla="*/ 603 w 861"/>
                  <a:gd name="T37" fmla="*/ 617 h 861"/>
                  <a:gd name="T38" fmla="*/ 532 w 861"/>
                  <a:gd name="T39" fmla="*/ 673 h 861"/>
                  <a:gd name="T40" fmla="*/ 460 w 861"/>
                  <a:gd name="T41" fmla="*/ 673 h 861"/>
                  <a:gd name="T42" fmla="*/ 460 w 861"/>
                  <a:gd name="T43" fmla="*/ 791 h 861"/>
                  <a:gd name="T44" fmla="*/ 795 w 861"/>
                  <a:gd name="T45" fmla="*/ 429 h 861"/>
                  <a:gd name="T46" fmla="*/ 538 w 861"/>
                  <a:gd name="T47" fmla="*/ 587 h 861"/>
                  <a:gd name="T48" fmla="*/ 538 w 861"/>
                  <a:gd name="T49" fmla="*/ 486 h 861"/>
                  <a:gd name="T50" fmla="*/ 494 w 861"/>
                  <a:gd name="T51" fmla="*/ 451 h 861"/>
                  <a:gd name="T52" fmla="*/ 460 w 861"/>
                  <a:gd name="T53" fmla="*/ 451 h 861"/>
                  <a:gd name="T54" fmla="*/ 460 w 861"/>
                  <a:gd name="T55" fmla="*/ 622 h 861"/>
                  <a:gd name="T56" fmla="*/ 494 w 861"/>
                  <a:gd name="T57" fmla="*/ 622 h 861"/>
                  <a:gd name="T58" fmla="*/ 538 w 861"/>
                  <a:gd name="T59" fmla="*/ 587 h 861"/>
                  <a:gd name="T60" fmla="*/ 402 w 861"/>
                  <a:gd name="T61" fmla="*/ 791 h 861"/>
                  <a:gd name="T62" fmla="*/ 402 w 861"/>
                  <a:gd name="T63" fmla="*/ 673 h 861"/>
                  <a:gd name="T64" fmla="*/ 329 w 861"/>
                  <a:gd name="T65" fmla="*/ 673 h 861"/>
                  <a:gd name="T66" fmla="*/ 259 w 861"/>
                  <a:gd name="T67" fmla="*/ 617 h 861"/>
                  <a:gd name="T68" fmla="*/ 259 w 861"/>
                  <a:gd name="T69" fmla="*/ 536 h 861"/>
                  <a:gd name="T70" fmla="*/ 323 w 861"/>
                  <a:gd name="T71" fmla="*/ 536 h 861"/>
                  <a:gd name="T72" fmla="*/ 323 w 861"/>
                  <a:gd name="T73" fmla="*/ 587 h 861"/>
                  <a:gd name="T74" fmla="*/ 367 w 861"/>
                  <a:gd name="T75" fmla="*/ 622 h 861"/>
                  <a:gd name="T76" fmla="*/ 402 w 861"/>
                  <a:gd name="T77" fmla="*/ 622 h 861"/>
                  <a:gd name="T78" fmla="*/ 402 w 861"/>
                  <a:gd name="T79" fmla="*/ 451 h 861"/>
                  <a:gd name="T80" fmla="*/ 330 w 861"/>
                  <a:gd name="T81" fmla="*/ 451 h 861"/>
                  <a:gd name="T82" fmla="*/ 260 w 861"/>
                  <a:gd name="T83" fmla="*/ 395 h 861"/>
                  <a:gd name="T84" fmla="*/ 260 w 861"/>
                  <a:gd name="T85" fmla="*/ 234 h 861"/>
                  <a:gd name="T86" fmla="*/ 330 w 861"/>
                  <a:gd name="T87" fmla="*/ 178 h 861"/>
                  <a:gd name="T88" fmla="*/ 402 w 861"/>
                  <a:gd name="T89" fmla="*/ 178 h 861"/>
                  <a:gd name="T90" fmla="*/ 402 w 861"/>
                  <a:gd name="T91" fmla="*/ 66 h 861"/>
                  <a:gd name="T92" fmla="*/ 67 w 861"/>
                  <a:gd name="T93" fmla="*/ 429 h 861"/>
                  <a:gd name="T94" fmla="*/ 402 w 861"/>
                  <a:gd name="T95" fmla="*/ 791 h 861"/>
                  <a:gd name="T96" fmla="*/ 402 w 861"/>
                  <a:gd name="T97" fmla="*/ 400 h 861"/>
                  <a:gd name="T98" fmla="*/ 402 w 861"/>
                  <a:gd name="T99" fmla="*/ 229 h 861"/>
                  <a:gd name="T100" fmla="*/ 368 w 861"/>
                  <a:gd name="T101" fmla="*/ 229 h 861"/>
                  <a:gd name="T102" fmla="*/ 324 w 861"/>
                  <a:gd name="T103" fmla="*/ 264 h 861"/>
                  <a:gd name="T104" fmla="*/ 324 w 861"/>
                  <a:gd name="T105" fmla="*/ 365 h 861"/>
                  <a:gd name="T106" fmla="*/ 368 w 861"/>
                  <a:gd name="T107" fmla="*/ 400 h 861"/>
                  <a:gd name="T108" fmla="*/ 402 w 861"/>
                  <a:gd name="T109" fmla="*/ 40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1" h="861">
                    <a:moveTo>
                      <a:pt x="431" y="0"/>
                    </a:moveTo>
                    <a:cubicBezTo>
                      <a:pt x="668" y="0"/>
                      <a:pt x="861" y="193"/>
                      <a:pt x="861" y="430"/>
                    </a:cubicBezTo>
                    <a:cubicBezTo>
                      <a:pt x="861" y="668"/>
                      <a:pt x="668" y="861"/>
                      <a:pt x="431" y="861"/>
                    </a:cubicBezTo>
                    <a:cubicBezTo>
                      <a:pt x="193" y="861"/>
                      <a:pt x="0" y="668"/>
                      <a:pt x="0" y="430"/>
                    </a:cubicBezTo>
                    <a:cubicBezTo>
                      <a:pt x="0" y="193"/>
                      <a:pt x="193" y="0"/>
                      <a:pt x="431" y="0"/>
                    </a:cubicBezTo>
                    <a:close/>
                    <a:moveTo>
                      <a:pt x="795" y="429"/>
                    </a:moveTo>
                    <a:cubicBezTo>
                      <a:pt x="795" y="237"/>
                      <a:pt x="647" y="81"/>
                      <a:pt x="460" y="66"/>
                    </a:cubicBezTo>
                    <a:cubicBezTo>
                      <a:pt x="460" y="178"/>
                      <a:pt x="460" y="178"/>
                      <a:pt x="460" y="178"/>
                    </a:cubicBezTo>
                    <a:cubicBezTo>
                      <a:pt x="533" y="178"/>
                      <a:pt x="533" y="178"/>
                      <a:pt x="533" y="178"/>
                    </a:cubicBezTo>
                    <a:cubicBezTo>
                      <a:pt x="572" y="178"/>
                      <a:pt x="603" y="203"/>
                      <a:pt x="603" y="234"/>
                    </a:cubicBezTo>
                    <a:cubicBezTo>
                      <a:pt x="603" y="315"/>
                      <a:pt x="603" y="315"/>
                      <a:pt x="603" y="315"/>
                    </a:cubicBezTo>
                    <a:cubicBezTo>
                      <a:pt x="539" y="315"/>
                      <a:pt x="539" y="315"/>
                      <a:pt x="539" y="315"/>
                    </a:cubicBezTo>
                    <a:cubicBezTo>
                      <a:pt x="539" y="264"/>
                      <a:pt x="539" y="264"/>
                      <a:pt x="539" y="264"/>
                    </a:cubicBezTo>
                    <a:cubicBezTo>
                      <a:pt x="539" y="245"/>
                      <a:pt x="519" y="229"/>
                      <a:pt x="495" y="229"/>
                    </a:cubicBezTo>
                    <a:cubicBezTo>
                      <a:pt x="460" y="229"/>
                      <a:pt x="460" y="229"/>
                      <a:pt x="460" y="229"/>
                    </a:cubicBezTo>
                    <a:cubicBezTo>
                      <a:pt x="460" y="400"/>
                      <a:pt x="460" y="400"/>
                      <a:pt x="460" y="400"/>
                    </a:cubicBezTo>
                    <a:cubicBezTo>
                      <a:pt x="532" y="400"/>
                      <a:pt x="532" y="400"/>
                      <a:pt x="532" y="400"/>
                    </a:cubicBezTo>
                    <a:cubicBezTo>
                      <a:pt x="571" y="400"/>
                      <a:pt x="603" y="425"/>
                      <a:pt x="603" y="456"/>
                    </a:cubicBezTo>
                    <a:cubicBezTo>
                      <a:pt x="603" y="617"/>
                      <a:pt x="603" y="617"/>
                      <a:pt x="603" y="617"/>
                    </a:cubicBezTo>
                    <a:cubicBezTo>
                      <a:pt x="603" y="648"/>
                      <a:pt x="571" y="673"/>
                      <a:pt x="532" y="673"/>
                    </a:cubicBezTo>
                    <a:cubicBezTo>
                      <a:pt x="460" y="673"/>
                      <a:pt x="460" y="673"/>
                      <a:pt x="460" y="673"/>
                    </a:cubicBezTo>
                    <a:cubicBezTo>
                      <a:pt x="460" y="791"/>
                      <a:pt x="460" y="791"/>
                      <a:pt x="460" y="791"/>
                    </a:cubicBezTo>
                    <a:cubicBezTo>
                      <a:pt x="647" y="777"/>
                      <a:pt x="795" y="620"/>
                      <a:pt x="795" y="429"/>
                    </a:cubicBezTo>
                    <a:close/>
                    <a:moveTo>
                      <a:pt x="538" y="587"/>
                    </a:moveTo>
                    <a:cubicBezTo>
                      <a:pt x="538" y="486"/>
                      <a:pt x="538" y="486"/>
                      <a:pt x="538" y="486"/>
                    </a:cubicBezTo>
                    <a:cubicBezTo>
                      <a:pt x="538" y="467"/>
                      <a:pt x="519" y="451"/>
                      <a:pt x="494" y="451"/>
                    </a:cubicBezTo>
                    <a:cubicBezTo>
                      <a:pt x="460" y="451"/>
                      <a:pt x="460" y="451"/>
                      <a:pt x="460" y="451"/>
                    </a:cubicBezTo>
                    <a:cubicBezTo>
                      <a:pt x="460" y="622"/>
                      <a:pt x="460" y="622"/>
                      <a:pt x="460" y="622"/>
                    </a:cubicBezTo>
                    <a:cubicBezTo>
                      <a:pt x="494" y="622"/>
                      <a:pt x="494" y="622"/>
                      <a:pt x="494" y="622"/>
                    </a:cubicBezTo>
                    <a:cubicBezTo>
                      <a:pt x="519" y="622"/>
                      <a:pt x="538" y="606"/>
                      <a:pt x="538" y="587"/>
                    </a:cubicBezTo>
                    <a:close/>
                    <a:moveTo>
                      <a:pt x="402" y="791"/>
                    </a:moveTo>
                    <a:cubicBezTo>
                      <a:pt x="402" y="673"/>
                      <a:pt x="402" y="673"/>
                      <a:pt x="402" y="673"/>
                    </a:cubicBezTo>
                    <a:cubicBezTo>
                      <a:pt x="329" y="673"/>
                      <a:pt x="329" y="673"/>
                      <a:pt x="329" y="673"/>
                    </a:cubicBezTo>
                    <a:cubicBezTo>
                      <a:pt x="290" y="673"/>
                      <a:pt x="259" y="648"/>
                      <a:pt x="259" y="617"/>
                    </a:cubicBezTo>
                    <a:cubicBezTo>
                      <a:pt x="259" y="536"/>
                      <a:pt x="259" y="536"/>
                      <a:pt x="259" y="536"/>
                    </a:cubicBezTo>
                    <a:cubicBezTo>
                      <a:pt x="323" y="536"/>
                      <a:pt x="323" y="536"/>
                      <a:pt x="323" y="536"/>
                    </a:cubicBezTo>
                    <a:cubicBezTo>
                      <a:pt x="323" y="587"/>
                      <a:pt x="323" y="587"/>
                      <a:pt x="323" y="587"/>
                    </a:cubicBezTo>
                    <a:cubicBezTo>
                      <a:pt x="323" y="606"/>
                      <a:pt x="343" y="622"/>
                      <a:pt x="367" y="622"/>
                    </a:cubicBezTo>
                    <a:cubicBezTo>
                      <a:pt x="402" y="622"/>
                      <a:pt x="402" y="622"/>
                      <a:pt x="402" y="622"/>
                    </a:cubicBezTo>
                    <a:cubicBezTo>
                      <a:pt x="402" y="451"/>
                      <a:pt x="402" y="451"/>
                      <a:pt x="402" y="451"/>
                    </a:cubicBezTo>
                    <a:cubicBezTo>
                      <a:pt x="330" y="451"/>
                      <a:pt x="330" y="451"/>
                      <a:pt x="330" y="451"/>
                    </a:cubicBezTo>
                    <a:cubicBezTo>
                      <a:pt x="291" y="451"/>
                      <a:pt x="260" y="426"/>
                      <a:pt x="260" y="395"/>
                    </a:cubicBezTo>
                    <a:cubicBezTo>
                      <a:pt x="260" y="234"/>
                      <a:pt x="260" y="234"/>
                      <a:pt x="260" y="234"/>
                    </a:cubicBezTo>
                    <a:cubicBezTo>
                      <a:pt x="260" y="203"/>
                      <a:pt x="291" y="178"/>
                      <a:pt x="330" y="178"/>
                    </a:cubicBezTo>
                    <a:cubicBezTo>
                      <a:pt x="402" y="178"/>
                      <a:pt x="402" y="178"/>
                      <a:pt x="402" y="178"/>
                    </a:cubicBezTo>
                    <a:cubicBezTo>
                      <a:pt x="402" y="66"/>
                      <a:pt x="402" y="66"/>
                      <a:pt x="402" y="66"/>
                    </a:cubicBezTo>
                    <a:cubicBezTo>
                      <a:pt x="215" y="81"/>
                      <a:pt x="67" y="237"/>
                      <a:pt x="67" y="429"/>
                    </a:cubicBezTo>
                    <a:cubicBezTo>
                      <a:pt x="67" y="620"/>
                      <a:pt x="215" y="777"/>
                      <a:pt x="402" y="791"/>
                    </a:cubicBezTo>
                    <a:close/>
                    <a:moveTo>
                      <a:pt x="402" y="400"/>
                    </a:moveTo>
                    <a:cubicBezTo>
                      <a:pt x="402" y="229"/>
                      <a:pt x="402" y="229"/>
                      <a:pt x="402" y="229"/>
                    </a:cubicBezTo>
                    <a:cubicBezTo>
                      <a:pt x="368" y="229"/>
                      <a:pt x="368" y="229"/>
                      <a:pt x="368" y="229"/>
                    </a:cubicBezTo>
                    <a:cubicBezTo>
                      <a:pt x="344" y="229"/>
                      <a:pt x="324" y="245"/>
                      <a:pt x="324" y="264"/>
                    </a:cubicBezTo>
                    <a:cubicBezTo>
                      <a:pt x="324" y="365"/>
                      <a:pt x="324" y="365"/>
                      <a:pt x="324" y="365"/>
                    </a:cubicBezTo>
                    <a:cubicBezTo>
                      <a:pt x="324" y="384"/>
                      <a:pt x="344" y="400"/>
                      <a:pt x="368" y="400"/>
                    </a:cubicBezTo>
                    <a:lnTo>
                      <a:pt x="402" y="4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430"/>
              <p:cNvSpPr/>
              <p:nvPr/>
            </p:nvSpPr>
            <p:spPr bwMode="auto">
              <a:xfrm>
                <a:off x="3100388" y="1738313"/>
                <a:ext cx="2855913" cy="3381375"/>
              </a:xfrm>
              <a:custGeom>
                <a:avLst/>
                <a:gdLst>
                  <a:gd name="T0" fmla="*/ 760 w 760"/>
                  <a:gd name="T1" fmla="*/ 125 h 898"/>
                  <a:gd name="T2" fmla="*/ 718 w 760"/>
                  <a:gd name="T3" fmla="*/ 166 h 898"/>
                  <a:gd name="T4" fmla="*/ 449 w 760"/>
                  <a:gd name="T5" fmla="*/ 59 h 898"/>
                  <a:gd name="T6" fmla="*/ 59 w 760"/>
                  <a:gd name="T7" fmla="*/ 449 h 898"/>
                  <a:gd name="T8" fmla="*/ 449 w 760"/>
                  <a:gd name="T9" fmla="*/ 839 h 898"/>
                  <a:gd name="T10" fmla="*/ 713 w 760"/>
                  <a:gd name="T11" fmla="*/ 736 h 898"/>
                  <a:gd name="T12" fmla="*/ 755 w 760"/>
                  <a:gd name="T13" fmla="*/ 778 h 898"/>
                  <a:gd name="T14" fmla="*/ 449 w 760"/>
                  <a:gd name="T15" fmla="*/ 898 h 898"/>
                  <a:gd name="T16" fmla="*/ 0 w 760"/>
                  <a:gd name="T17" fmla="*/ 449 h 898"/>
                  <a:gd name="T18" fmla="*/ 449 w 760"/>
                  <a:gd name="T19" fmla="*/ 0 h 898"/>
                  <a:gd name="T20" fmla="*/ 760 w 760"/>
                  <a:gd name="T21" fmla="*/ 12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0" h="898">
                    <a:moveTo>
                      <a:pt x="760" y="125"/>
                    </a:moveTo>
                    <a:cubicBezTo>
                      <a:pt x="745" y="138"/>
                      <a:pt x="731" y="151"/>
                      <a:pt x="718" y="166"/>
                    </a:cubicBezTo>
                    <a:cubicBezTo>
                      <a:pt x="648" y="99"/>
                      <a:pt x="553" y="59"/>
                      <a:pt x="449" y="59"/>
                    </a:cubicBezTo>
                    <a:cubicBezTo>
                      <a:pt x="234" y="59"/>
                      <a:pt x="59" y="233"/>
                      <a:pt x="59" y="449"/>
                    </a:cubicBezTo>
                    <a:cubicBezTo>
                      <a:pt x="59" y="664"/>
                      <a:pt x="234" y="839"/>
                      <a:pt x="449" y="839"/>
                    </a:cubicBezTo>
                    <a:cubicBezTo>
                      <a:pt x="551" y="839"/>
                      <a:pt x="644" y="800"/>
                      <a:pt x="713" y="736"/>
                    </a:cubicBezTo>
                    <a:cubicBezTo>
                      <a:pt x="726" y="751"/>
                      <a:pt x="740" y="765"/>
                      <a:pt x="755" y="778"/>
                    </a:cubicBezTo>
                    <a:cubicBezTo>
                      <a:pt x="675" y="852"/>
                      <a:pt x="567" y="898"/>
                      <a:pt x="449" y="898"/>
                    </a:cubicBezTo>
                    <a:cubicBezTo>
                      <a:pt x="201" y="898"/>
                      <a:pt x="0" y="697"/>
                      <a:pt x="0" y="449"/>
                    </a:cubicBezTo>
                    <a:cubicBezTo>
                      <a:pt x="0" y="201"/>
                      <a:pt x="201" y="0"/>
                      <a:pt x="449" y="0"/>
                    </a:cubicBezTo>
                    <a:cubicBezTo>
                      <a:pt x="570" y="0"/>
                      <a:pt x="680" y="48"/>
                      <a:pt x="760"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431"/>
              <p:cNvSpPr>
                <a:spLocks noEditPoints="1"/>
              </p:cNvSpPr>
              <p:nvPr/>
            </p:nvSpPr>
            <p:spPr bwMode="auto">
              <a:xfrm>
                <a:off x="4471988" y="2308226"/>
                <a:ext cx="1233488" cy="1433513"/>
              </a:xfrm>
              <a:custGeom>
                <a:avLst/>
                <a:gdLst>
                  <a:gd name="T0" fmla="*/ 302 w 328"/>
                  <a:gd name="T1" fmla="*/ 298 h 381"/>
                  <a:gd name="T2" fmla="*/ 326 w 328"/>
                  <a:gd name="T3" fmla="*/ 327 h 381"/>
                  <a:gd name="T4" fmla="*/ 297 w 328"/>
                  <a:gd name="T5" fmla="*/ 352 h 381"/>
                  <a:gd name="T6" fmla="*/ 150 w 328"/>
                  <a:gd name="T7" fmla="*/ 340 h 381"/>
                  <a:gd name="T8" fmla="*/ 80 w 328"/>
                  <a:gd name="T9" fmla="*/ 381 h 381"/>
                  <a:gd name="T10" fmla="*/ 0 w 328"/>
                  <a:gd name="T11" fmla="*/ 301 h 381"/>
                  <a:gd name="T12" fmla="*/ 48 w 328"/>
                  <a:gd name="T13" fmla="*/ 228 h 381"/>
                  <a:gd name="T14" fmla="*/ 48 w 328"/>
                  <a:gd name="T15" fmla="*/ 27 h 381"/>
                  <a:gd name="T16" fmla="*/ 75 w 328"/>
                  <a:gd name="T17" fmla="*/ 0 h 381"/>
                  <a:gd name="T18" fmla="*/ 102 w 328"/>
                  <a:gd name="T19" fmla="*/ 27 h 381"/>
                  <a:gd name="T20" fmla="*/ 102 w 328"/>
                  <a:gd name="T21" fmla="*/ 224 h 381"/>
                  <a:gd name="T22" fmla="*/ 159 w 328"/>
                  <a:gd name="T23" fmla="*/ 287 h 381"/>
                  <a:gd name="T24" fmla="*/ 302 w 328"/>
                  <a:gd name="T25" fmla="*/ 298 h 381"/>
                  <a:gd name="T26" fmla="*/ 117 w 328"/>
                  <a:gd name="T27" fmla="*/ 301 h 381"/>
                  <a:gd name="T28" fmla="*/ 79 w 328"/>
                  <a:gd name="T29" fmla="*/ 262 h 381"/>
                  <a:gd name="T30" fmla="*/ 40 w 328"/>
                  <a:gd name="T31" fmla="*/ 301 h 381"/>
                  <a:gd name="T32" fmla="*/ 79 w 328"/>
                  <a:gd name="T33" fmla="*/ 340 h 381"/>
                  <a:gd name="T34" fmla="*/ 117 w 328"/>
                  <a:gd name="T35" fmla="*/ 30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381">
                    <a:moveTo>
                      <a:pt x="302" y="298"/>
                    </a:moveTo>
                    <a:cubicBezTo>
                      <a:pt x="316" y="299"/>
                      <a:pt x="328" y="312"/>
                      <a:pt x="326" y="327"/>
                    </a:cubicBezTo>
                    <a:cubicBezTo>
                      <a:pt x="325" y="342"/>
                      <a:pt x="312" y="353"/>
                      <a:pt x="297" y="352"/>
                    </a:cubicBezTo>
                    <a:cubicBezTo>
                      <a:pt x="150" y="340"/>
                      <a:pt x="150" y="340"/>
                      <a:pt x="150" y="340"/>
                    </a:cubicBezTo>
                    <a:cubicBezTo>
                      <a:pt x="137" y="365"/>
                      <a:pt x="110" y="381"/>
                      <a:pt x="80" y="381"/>
                    </a:cubicBezTo>
                    <a:cubicBezTo>
                      <a:pt x="36" y="381"/>
                      <a:pt x="0" y="345"/>
                      <a:pt x="0" y="301"/>
                    </a:cubicBezTo>
                    <a:cubicBezTo>
                      <a:pt x="0" y="268"/>
                      <a:pt x="20" y="240"/>
                      <a:pt x="48" y="228"/>
                    </a:cubicBezTo>
                    <a:cubicBezTo>
                      <a:pt x="48" y="27"/>
                      <a:pt x="48" y="27"/>
                      <a:pt x="48" y="27"/>
                    </a:cubicBezTo>
                    <a:cubicBezTo>
                      <a:pt x="48" y="12"/>
                      <a:pt x="60" y="0"/>
                      <a:pt x="75" y="0"/>
                    </a:cubicBezTo>
                    <a:cubicBezTo>
                      <a:pt x="90" y="0"/>
                      <a:pt x="102" y="12"/>
                      <a:pt x="102" y="27"/>
                    </a:cubicBezTo>
                    <a:cubicBezTo>
                      <a:pt x="102" y="224"/>
                      <a:pt x="102" y="224"/>
                      <a:pt x="102" y="224"/>
                    </a:cubicBezTo>
                    <a:cubicBezTo>
                      <a:pt x="131" y="232"/>
                      <a:pt x="154" y="256"/>
                      <a:pt x="159" y="287"/>
                    </a:cubicBezTo>
                    <a:lnTo>
                      <a:pt x="302" y="298"/>
                    </a:lnTo>
                    <a:close/>
                    <a:moveTo>
                      <a:pt x="117" y="301"/>
                    </a:moveTo>
                    <a:cubicBezTo>
                      <a:pt x="117" y="280"/>
                      <a:pt x="100" y="262"/>
                      <a:pt x="79" y="262"/>
                    </a:cubicBezTo>
                    <a:cubicBezTo>
                      <a:pt x="57" y="262"/>
                      <a:pt x="40" y="280"/>
                      <a:pt x="40" y="301"/>
                    </a:cubicBezTo>
                    <a:cubicBezTo>
                      <a:pt x="40" y="323"/>
                      <a:pt x="57" y="340"/>
                      <a:pt x="79" y="340"/>
                    </a:cubicBezTo>
                    <a:cubicBezTo>
                      <a:pt x="100" y="340"/>
                      <a:pt x="117" y="323"/>
                      <a:pt x="117" y="3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Oval 432"/>
              <p:cNvSpPr>
                <a:spLocks noChangeArrowheads="1"/>
              </p:cNvSpPr>
              <p:nvPr/>
            </p:nvSpPr>
            <p:spPr bwMode="auto">
              <a:xfrm>
                <a:off x="4543426" y="4302126"/>
                <a:ext cx="447675" cy="452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Oval 433"/>
              <p:cNvSpPr>
                <a:spLocks noChangeArrowheads="1"/>
              </p:cNvSpPr>
              <p:nvPr/>
            </p:nvSpPr>
            <p:spPr bwMode="auto">
              <a:xfrm>
                <a:off x="3517901" y="3373438"/>
                <a:ext cx="203200" cy="203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7" name="组合 86"/>
          <p:cNvGrpSpPr/>
          <p:nvPr/>
        </p:nvGrpSpPr>
        <p:grpSpPr>
          <a:xfrm>
            <a:off x="2872738" y="1478165"/>
            <a:ext cx="2903220" cy="1056842"/>
            <a:chOff x="2871943" y="1242494"/>
            <a:chExt cx="2903219" cy="1056842"/>
          </a:xfrm>
        </p:grpSpPr>
        <p:sp>
          <p:nvSpPr>
            <p:cNvPr id="88" name="文本框 87"/>
            <p:cNvSpPr txBox="1"/>
            <p:nvPr/>
          </p:nvSpPr>
          <p:spPr>
            <a:xfrm>
              <a:off x="2871943" y="1542206"/>
              <a:ext cx="2903219" cy="757130"/>
            </a:xfrm>
            <a:prstGeom prst="rect">
              <a:avLst/>
            </a:prstGeom>
            <a:noFill/>
          </p:spPr>
          <p:txBody>
            <a:bodyPr wrap="square" rtlCol="0">
              <a:spAutoFit/>
            </a:bodyPr>
            <a:lstStyle/>
            <a:p>
              <a:pPr algn="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a:t>
              </a:r>
            </a:p>
          </p:txBody>
        </p:sp>
        <p:sp>
          <p:nvSpPr>
            <p:cNvPr id="89" name="文本框 88"/>
            <p:cNvSpPr txBox="1"/>
            <p:nvPr/>
          </p:nvSpPr>
          <p:spPr>
            <a:xfrm>
              <a:off x="4393376" y="1242494"/>
              <a:ext cx="1350198" cy="338554"/>
            </a:xfrm>
            <a:prstGeom prst="rect">
              <a:avLst/>
            </a:prstGeom>
            <a:noFill/>
          </p:spPr>
          <p:txBody>
            <a:bodyPr wrap="square" rtlCol="0">
              <a:spAutoFit/>
            </a:bodyPr>
            <a:lstStyle/>
            <a:p>
              <a:pPr algn="r"/>
              <a:r>
                <a:rPr lang="zh-CN" altLang="en-US" sz="1600" dirty="0">
                  <a:solidFill>
                    <a:srgbClr val="26484A"/>
                  </a:solidFill>
                  <a:latin typeface="迷你简菱心" panose="02010609000101010101" pitchFamily="49" charset="-122"/>
                  <a:ea typeface="迷你简菱心" panose="02010609000101010101" pitchFamily="49" charset="-122"/>
                </a:rPr>
                <a:t>您的小标题</a:t>
              </a:r>
            </a:p>
          </p:txBody>
        </p:sp>
      </p:grpSp>
      <p:grpSp>
        <p:nvGrpSpPr>
          <p:cNvPr id="90" name="组合 89"/>
          <p:cNvGrpSpPr/>
          <p:nvPr/>
        </p:nvGrpSpPr>
        <p:grpSpPr>
          <a:xfrm>
            <a:off x="1268913" y="3480249"/>
            <a:ext cx="2903220" cy="1029341"/>
            <a:chOff x="1268119" y="3244577"/>
            <a:chExt cx="2903219" cy="1029339"/>
          </a:xfrm>
        </p:grpSpPr>
        <p:sp>
          <p:nvSpPr>
            <p:cNvPr id="91" name="文本框 90"/>
            <p:cNvSpPr txBox="1"/>
            <p:nvPr/>
          </p:nvSpPr>
          <p:spPr>
            <a:xfrm>
              <a:off x="1268119" y="3516787"/>
              <a:ext cx="2903219" cy="757129"/>
            </a:xfrm>
            <a:prstGeom prst="rect">
              <a:avLst/>
            </a:prstGeom>
            <a:noFill/>
          </p:spPr>
          <p:txBody>
            <a:bodyPr wrap="square" rtlCol="0">
              <a:spAutoFit/>
            </a:bodyPr>
            <a:lstStyle/>
            <a:p>
              <a:pPr algn="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a:t>
              </a:r>
            </a:p>
          </p:txBody>
        </p:sp>
        <p:sp>
          <p:nvSpPr>
            <p:cNvPr id="92" name="文本框 91"/>
            <p:cNvSpPr txBox="1"/>
            <p:nvPr/>
          </p:nvSpPr>
          <p:spPr>
            <a:xfrm>
              <a:off x="2818323" y="3244577"/>
              <a:ext cx="1350198" cy="338553"/>
            </a:xfrm>
            <a:prstGeom prst="rect">
              <a:avLst/>
            </a:prstGeom>
            <a:noFill/>
          </p:spPr>
          <p:txBody>
            <a:bodyPr wrap="square" rtlCol="0">
              <a:spAutoFit/>
            </a:bodyPr>
            <a:lstStyle/>
            <a:p>
              <a:pPr algn="r"/>
              <a:r>
                <a:rPr lang="zh-CN" altLang="en-US" sz="1600" dirty="0">
                  <a:solidFill>
                    <a:srgbClr val="26484A"/>
                  </a:solidFill>
                  <a:latin typeface="迷你简菱心" panose="02010609000101010101" pitchFamily="49" charset="-122"/>
                  <a:ea typeface="迷你简菱心" panose="02010609000101010101" pitchFamily="49" charset="-122"/>
                </a:rPr>
                <a:t>您的小标题</a:t>
              </a:r>
            </a:p>
          </p:txBody>
        </p:sp>
      </p:grpSp>
      <p:grpSp>
        <p:nvGrpSpPr>
          <p:cNvPr id="93" name="组合 92"/>
          <p:cNvGrpSpPr/>
          <p:nvPr/>
        </p:nvGrpSpPr>
        <p:grpSpPr>
          <a:xfrm>
            <a:off x="6443468" y="5183431"/>
            <a:ext cx="2903218" cy="1073824"/>
            <a:chOff x="6442673" y="4947760"/>
            <a:chExt cx="2903218" cy="1073824"/>
          </a:xfrm>
        </p:grpSpPr>
        <p:sp>
          <p:nvSpPr>
            <p:cNvPr id="94" name="文本框 93"/>
            <p:cNvSpPr txBox="1"/>
            <p:nvPr/>
          </p:nvSpPr>
          <p:spPr>
            <a:xfrm>
              <a:off x="6442673" y="5264454"/>
              <a:ext cx="2903218" cy="757130"/>
            </a:xfrm>
            <a:prstGeom prst="rect">
              <a:avLst/>
            </a:prstGeom>
            <a:noFill/>
          </p:spPr>
          <p:txBody>
            <a:bodyPr wrap="square" rtlCol="0">
              <a:spAutoFit/>
            </a:bodyPr>
            <a:lstStyle/>
            <a:p>
              <a:pP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a:t>
              </a:r>
            </a:p>
          </p:txBody>
        </p:sp>
        <p:sp>
          <p:nvSpPr>
            <p:cNvPr id="95" name="文本框 94"/>
            <p:cNvSpPr txBox="1"/>
            <p:nvPr/>
          </p:nvSpPr>
          <p:spPr>
            <a:xfrm>
              <a:off x="6499093" y="4947760"/>
              <a:ext cx="1350199" cy="338554"/>
            </a:xfrm>
            <a:prstGeom prst="rect">
              <a:avLst/>
            </a:prstGeom>
            <a:noFill/>
          </p:spPr>
          <p:txBody>
            <a:bodyPr wrap="square" rtlCol="0">
              <a:spAutoFit/>
            </a:bodyPr>
            <a:lstStyle/>
            <a:p>
              <a:r>
                <a:rPr lang="zh-CN" altLang="en-US" sz="1600" dirty="0">
                  <a:solidFill>
                    <a:srgbClr val="26484A"/>
                  </a:solidFill>
                  <a:latin typeface="迷你简菱心" panose="02010609000101010101" pitchFamily="49" charset="-122"/>
                  <a:ea typeface="迷你简菱心" panose="02010609000101010101" pitchFamily="49" charset="-122"/>
                </a:rPr>
                <a:t>您的小标题</a:t>
              </a:r>
            </a:p>
          </p:txBody>
        </p:sp>
      </p:grpSp>
      <p:grpSp>
        <p:nvGrpSpPr>
          <p:cNvPr id="96" name="组合 95"/>
          <p:cNvGrpSpPr/>
          <p:nvPr/>
        </p:nvGrpSpPr>
        <p:grpSpPr>
          <a:xfrm>
            <a:off x="7602535" y="3764236"/>
            <a:ext cx="2903218" cy="1067449"/>
            <a:chOff x="7601739" y="3528567"/>
            <a:chExt cx="2903218" cy="1067448"/>
          </a:xfrm>
        </p:grpSpPr>
        <p:sp>
          <p:nvSpPr>
            <p:cNvPr id="97" name="文本框 60"/>
            <p:cNvSpPr txBox="1"/>
            <p:nvPr/>
          </p:nvSpPr>
          <p:spPr>
            <a:xfrm>
              <a:off x="7601739" y="3838885"/>
              <a:ext cx="2903218" cy="757130"/>
            </a:xfrm>
            <a:prstGeom prst="rect">
              <a:avLst/>
            </a:prstGeom>
            <a:noFill/>
          </p:spPr>
          <p:txBody>
            <a:bodyPr wrap="square" rtlCol="0">
              <a:spAutoFit/>
            </a:bodyPr>
            <a:lstStyle/>
            <a:p>
              <a:pPr>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a:t>
              </a:r>
            </a:p>
          </p:txBody>
        </p:sp>
        <p:sp>
          <p:nvSpPr>
            <p:cNvPr id="98" name="文本框 103"/>
            <p:cNvSpPr txBox="1"/>
            <p:nvPr/>
          </p:nvSpPr>
          <p:spPr>
            <a:xfrm>
              <a:off x="7636633" y="3528567"/>
              <a:ext cx="1350199" cy="338554"/>
            </a:xfrm>
            <a:prstGeom prst="rect">
              <a:avLst/>
            </a:prstGeom>
            <a:noFill/>
          </p:spPr>
          <p:txBody>
            <a:bodyPr wrap="square" rtlCol="0">
              <a:spAutoFit/>
            </a:bodyPr>
            <a:lstStyle/>
            <a:p>
              <a:r>
                <a:rPr lang="zh-CN" altLang="en-US" sz="1600" dirty="0">
                  <a:solidFill>
                    <a:srgbClr val="26484A"/>
                  </a:solidFill>
                  <a:latin typeface="迷你简菱心" panose="02010609000101010101" pitchFamily="49" charset="-122"/>
                  <a:ea typeface="迷你简菱心" panose="02010609000101010101" pitchFamily="49" charset="-122"/>
                </a:rPr>
                <a:t>您的小标题</a:t>
              </a:r>
            </a:p>
          </p:txBody>
        </p:sp>
      </p:grpSp>
    </p:spTree>
    <p:extLst>
      <p:ext uri="{BB962C8B-B14F-4D97-AF65-F5344CB8AC3E}">
        <p14:creationId xmlns:p14="http://schemas.microsoft.com/office/powerpoint/2010/main" val="3100598928"/>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2050"/>
                            </p:stCondLst>
                            <p:childTnLst>
                              <p:par>
                                <p:cTn id="26" presetID="14" presetClass="entr" presetSubtype="10"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randombar(horizontal)">
                                      <p:cBhvr>
                                        <p:cTn id="28" dur="500"/>
                                        <p:tgtEl>
                                          <p:spTgt spid="87"/>
                                        </p:tgtEl>
                                      </p:cBhvr>
                                    </p:animEffect>
                                  </p:childTnLst>
                                </p:cTn>
                              </p:par>
                            </p:childTnLst>
                          </p:cTn>
                        </p:par>
                        <p:par>
                          <p:cTn id="29" fill="hold">
                            <p:stCondLst>
                              <p:cond delay="255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3050"/>
                            </p:stCondLst>
                            <p:childTnLst>
                              <p:par>
                                <p:cTn id="34" presetID="14" presetClass="entr" presetSubtype="10" fill="hold" nodeType="afterEffect">
                                  <p:stCondLst>
                                    <p:cond delay="0"/>
                                  </p:stCondLst>
                                  <p:childTnLst>
                                    <p:set>
                                      <p:cBhvr>
                                        <p:cTn id="35" dur="1" fill="hold">
                                          <p:stCondLst>
                                            <p:cond delay="0"/>
                                          </p:stCondLst>
                                        </p:cTn>
                                        <p:tgtEl>
                                          <p:spTgt spid="90"/>
                                        </p:tgtEl>
                                        <p:attrNameLst>
                                          <p:attrName>style.visibility</p:attrName>
                                        </p:attrNameLst>
                                      </p:cBhvr>
                                      <p:to>
                                        <p:strVal val="visible"/>
                                      </p:to>
                                    </p:set>
                                    <p:animEffect transition="in" filter="randombar(horizontal)">
                                      <p:cBhvr>
                                        <p:cTn id="36" dur="500"/>
                                        <p:tgtEl>
                                          <p:spTgt spid="90"/>
                                        </p:tgtEl>
                                      </p:cBhvr>
                                    </p:animEffect>
                                  </p:childTnLst>
                                </p:cTn>
                              </p:par>
                            </p:childTnLst>
                          </p:cTn>
                        </p:par>
                        <p:par>
                          <p:cTn id="37" fill="hold">
                            <p:stCondLst>
                              <p:cond delay="3550"/>
                            </p:stCondLst>
                            <p:childTnLst>
                              <p:par>
                                <p:cTn id="38" presetID="10" presetClass="entr" presetSubtype="0"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par>
                          <p:cTn id="41" fill="hold">
                            <p:stCondLst>
                              <p:cond delay="4050"/>
                            </p:stCondLst>
                            <p:childTnLst>
                              <p:par>
                                <p:cTn id="42" presetID="14" presetClass="entr" presetSubtype="10" fill="hold" nodeType="after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randombar(horizontal)">
                                      <p:cBhvr>
                                        <p:cTn id="44" dur="500"/>
                                        <p:tgtEl>
                                          <p:spTgt spid="96"/>
                                        </p:tgtEl>
                                      </p:cBhvr>
                                    </p:animEffect>
                                  </p:childTnLst>
                                </p:cTn>
                              </p:par>
                            </p:childTnLst>
                          </p:cTn>
                        </p:par>
                        <p:par>
                          <p:cTn id="45" fill="hold">
                            <p:stCondLst>
                              <p:cond delay="4550"/>
                            </p:stCondLst>
                            <p:childTnLst>
                              <p:par>
                                <p:cTn id="46" presetID="10" presetClass="entr" presetSubtype="0" fill="hold"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childTnLst>
                          </p:cTn>
                        </p:par>
                        <p:par>
                          <p:cTn id="49" fill="hold">
                            <p:stCondLst>
                              <p:cond delay="5050"/>
                            </p:stCondLst>
                            <p:childTnLst>
                              <p:par>
                                <p:cTn id="50" presetID="14" presetClass="entr" presetSubtype="10" fill="hold" nodeType="after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randombar(horizontal)">
                                      <p:cBhvr>
                                        <p:cTn id="5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Group 4"/>
          <p:cNvGrpSpPr/>
          <p:nvPr/>
        </p:nvGrpSpPr>
        <p:grpSpPr>
          <a:xfrm>
            <a:off x="426189" y="3047984"/>
            <a:ext cx="11339625" cy="285751"/>
            <a:chOff x="319087" y="2285987"/>
            <a:chExt cx="8505826" cy="214313"/>
          </a:xfrm>
        </p:grpSpPr>
        <p:sp>
          <p:nvSpPr>
            <p:cNvPr id="6" name="Oval 2"/>
            <p:cNvSpPr/>
            <p:nvPr/>
          </p:nvSpPr>
          <p:spPr>
            <a:xfrm>
              <a:off x="319087" y="2285987"/>
              <a:ext cx="214313" cy="214313"/>
            </a:xfrm>
            <a:prstGeom prst="ellipse">
              <a:avLst/>
            </a:prstGeom>
            <a:solidFill>
              <a:schemeClr val="bg1">
                <a:lumMod val="95000"/>
              </a:schemeClr>
            </a:solidFill>
            <a:ln w="38100">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 name="Oval 3"/>
            <p:cNvSpPr/>
            <p:nvPr/>
          </p:nvSpPr>
          <p:spPr>
            <a:xfrm>
              <a:off x="8610600" y="2285987"/>
              <a:ext cx="214313" cy="214313"/>
            </a:xfrm>
            <a:prstGeom prst="ellipse">
              <a:avLst/>
            </a:prstGeom>
            <a:solidFill>
              <a:schemeClr val="bg1">
                <a:lumMod val="95000"/>
              </a:schemeClr>
            </a:solidFill>
            <a:ln w="38100">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cxnSp>
          <p:nvCxnSpPr>
            <p:cNvPr id="8" name="Straight Connector 6"/>
            <p:cNvCxnSpPr>
              <a:stCxn id="6" idx="6"/>
              <a:endCxn id="7" idx="2"/>
            </p:cNvCxnSpPr>
            <p:nvPr/>
          </p:nvCxnSpPr>
          <p:spPr>
            <a:xfrm>
              <a:off x="533400" y="2393144"/>
              <a:ext cx="8077200" cy="0"/>
            </a:xfrm>
            <a:prstGeom prst="line">
              <a:avLst/>
            </a:prstGeom>
            <a:ln w="28575">
              <a:solidFill>
                <a:srgbClr val="26484A"/>
              </a:solidFill>
            </a:ln>
          </p:spPr>
          <p:style>
            <a:lnRef idx="1">
              <a:schemeClr val="accent1"/>
            </a:lnRef>
            <a:fillRef idx="0">
              <a:schemeClr val="accent1"/>
            </a:fillRef>
            <a:effectRef idx="0">
              <a:schemeClr val="accent1"/>
            </a:effectRef>
            <a:fontRef idx="minor">
              <a:schemeClr val="tx1"/>
            </a:fontRef>
          </p:style>
        </p:cxnSp>
      </p:grpSp>
      <p:sp>
        <p:nvSpPr>
          <p:cNvPr id="9" name="Oval 7"/>
          <p:cNvSpPr/>
          <p:nvPr/>
        </p:nvSpPr>
        <p:spPr>
          <a:xfrm>
            <a:off x="3189667" y="3047984"/>
            <a:ext cx="285713" cy="285751"/>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0" name="Oval 9"/>
          <p:cNvSpPr/>
          <p:nvPr/>
        </p:nvSpPr>
        <p:spPr>
          <a:xfrm>
            <a:off x="5953145" y="3047984"/>
            <a:ext cx="285713" cy="285751"/>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1" name="Oval 10"/>
          <p:cNvSpPr/>
          <p:nvPr/>
        </p:nvSpPr>
        <p:spPr>
          <a:xfrm>
            <a:off x="8716623" y="3047984"/>
            <a:ext cx="285713" cy="285751"/>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TextBox 11"/>
          <p:cNvSpPr txBox="1"/>
          <p:nvPr/>
        </p:nvSpPr>
        <p:spPr>
          <a:xfrm>
            <a:off x="1969039" y="2064660"/>
            <a:ext cx="2742843" cy="861775"/>
          </a:xfrm>
          <a:prstGeom prst="rect">
            <a:avLst/>
          </a:prstGeom>
          <a:noFill/>
        </p:spPr>
        <p:txBody>
          <a:bodyPr wrap="square" lIns="121908" tIns="60954" rIns="121908" bIns="60954" rtlCol="0">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4724580" y="2064660"/>
            <a:ext cx="2742843" cy="861775"/>
          </a:xfrm>
          <a:prstGeom prst="rect">
            <a:avLst/>
          </a:prstGeom>
          <a:noFill/>
        </p:spPr>
        <p:txBody>
          <a:bodyPr wrap="square" lIns="121908" tIns="60954" rIns="121908" bIns="60954" rtlCol="0">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7480121" y="2064660"/>
            <a:ext cx="2742843" cy="861775"/>
          </a:xfrm>
          <a:prstGeom prst="rect">
            <a:avLst/>
          </a:prstGeom>
          <a:noFill/>
        </p:spPr>
        <p:txBody>
          <a:bodyPr wrap="square" lIns="121908" tIns="60954" rIns="121908" bIns="60954" rtlCol="0">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5" name="Group 16"/>
          <p:cNvGrpSpPr/>
          <p:nvPr/>
        </p:nvGrpSpPr>
        <p:grpSpPr>
          <a:xfrm>
            <a:off x="2667447" y="3422432"/>
            <a:ext cx="1320628" cy="539969"/>
            <a:chOff x="1905000" y="2623973"/>
            <a:chExt cx="990600" cy="404977"/>
          </a:xfrm>
        </p:grpSpPr>
        <p:sp>
          <p:nvSpPr>
            <p:cNvPr id="16" name="Isosceles Triangle 15"/>
            <p:cNvSpPr/>
            <p:nvPr/>
          </p:nvSpPr>
          <p:spPr>
            <a:xfrm>
              <a:off x="2314575" y="2623973"/>
              <a:ext cx="171450" cy="147802"/>
            </a:xfrm>
            <a:prstGeom prst="triangl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7" name="Rectangle 14"/>
            <p:cNvSpPr/>
            <p:nvPr/>
          </p:nvSpPr>
          <p:spPr>
            <a:xfrm>
              <a:off x="1905000" y="2724150"/>
              <a:ext cx="990600" cy="304800"/>
            </a:xfrm>
            <a:prstGeom prst="rect">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smtClean="0">
                  <a:latin typeface="Agency FB" panose="020B0503020202020204" pitchFamily="34" charset="0"/>
                </a:rPr>
                <a:t>201</a:t>
              </a:r>
              <a:r>
                <a:rPr lang="en-US" altLang="zh-CN" sz="2700" b="1" dirty="0" smtClean="0">
                  <a:latin typeface="Agency FB" panose="020B0503020202020204" pitchFamily="34" charset="0"/>
                </a:rPr>
                <a:t>6</a:t>
              </a:r>
              <a:endParaRPr lang="en-US" sz="2700" b="1" dirty="0">
                <a:latin typeface="Agency FB" panose="020B0503020202020204" pitchFamily="34" charset="0"/>
              </a:endParaRPr>
            </a:p>
          </p:txBody>
        </p:sp>
      </p:grpSp>
      <p:grpSp>
        <p:nvGrpSpPr>
          <p:cNvPr id="18" name="Group 17"/>
          <p:cNvGrpSpPr/>
          <p:nvPr/>
        </p:nvGrpSpPr>
        <p:grpSpPr>
          <a:xfrm>
            <a:off x="5435687" y="3416302"/>
            <a:ext cx="1320628" cy="539969"/>
            <a:chOff x="1905000" y="2623973"/>
            <a:chExt cx="990600" cy="404977"/>
          </a:xfrm>
          <a:solidFill>
            <a:schemeClr val="accent3"/>
          </a:solidFill>
        </p:grpSpPr>
        <p:sp>
          <p:nvSpPr>
            <p:cNvPr id="19" name="Isosceles Triangle 18"/>
            <p:cNvSpPr/>
            <p:nvPr/>
          </p:nvSpPr>
          <p:spPr>
            <a:xfrm>
              <a:off x="2314575" y="2623973"/>
              <a:ext cx="171450" cy="147802"/>
            </a:xfrm>
            <a:prstGeom prst="triangl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0" name="Rectangle 19"/>
            <p:cNvSpPr/>
            <p:nvPr/>
          </p:nvSpPr>
          <p:spPr>
            <a:xfrm>
              <a:off x="1905000" y="2724150"/>
              <a:ext cx="990600" cy="304800"/>
            </a:xfrm>
            <a:prstGeom prst="rect">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smtClean="0">
                  <a:latin typeface="Agency FB" panose="020B0503020202020204" pitchFamily="34" charset="0"/>
                </a:rPr>
                <a:t>201</a:t>
              </a:r>
              <a:r>
                <a:rPr lang="en-US" altLang="zh-CN" sz="2700" b="1" dirty="0" smtClean="0">
                  <a:latin typeface="Agency FB" panose="020B0503020202020204" pitchFamily="34" charset="0"/>
                </a:rPr>
                <a:t>7</a:t>
              </a:r>
              <a:endParaRPr lang="en-US" sz="2700" b="1" dirty="0">
                <a:latin typeface="Agency FB" panose="020B0503020202020204" pitchFamily="34" charset="0"/>
              </a:endParaRPr>
            </a:p>
          </p:txBody>
        </p:sp>
      </p:grpSp>
      <p:grpSp>
        <p:nvGrpSpPr>
          <p:cNvPr id="21" name="Group 20"/>
          <p:cNvGrpSpPr/>
          <p:nvPr/>
        </p:nvGrpSpPr>
        <p:grpSpPr>
          <a:xfrm>
            <a:off x="8191228" y="3416302"/>
            <a:ext cx="1320628" cy="539969"/>
            <a:chOff x="1905000" y="2623973"/>
            <a:chExt cx="990600" cy="404977"/>
          </a:xfrm>
        </p:grpSpPr>
        <p:sp>
          <p:nvSpPr>
            <p:cNvPr id="22" name="Isosceles Triangle 21"/>
            <p:cNvSpPr/>
            <p:nvPr/>
          </p:nvSpPr>
          <p:spPr>
            <a:xfrm>
              <a:off x="2314575" y="2623973"/>
              <a:ext cx="171450" cy="147802"/>
            </a:xfrm>
            <a:prstGeom prst="triangl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3" name="Rectangle 22"/>
            <p:cNvSpPr/>
            <p:nvPr/>
          </p:nvSpPr>
          <p:spPr>
            <a:xfrm>
              <a:off x="1905000" y="2724150"/>
              <a:ext cx="990600" cy="304800"/>
            </a:xfrm>
            <a:prstGeom prst="rect">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smtClean="0">
                  <a:latin typeface="Agency FB" panose="020B0503020202020204" pitchFamily="34" charset="0"/>
                </a:rPr>
                <a:t>201</a:t>
              </a:r>
              <a:r>
                <a:rPr lang="en-US" altLang="zh-CN" sz="2700" b="1" dirty="0" smtClean="0">
                  <a:latin typeface="Agency FB" panose="020B0503020202020204" pitchFamily="34" charset="0"/>
                </a:rPr>
                <a:t>8</a:t>
              </a:r>
              <a:endParaRPr lang="en-US" sz="2700" b="1" dirty="0">
                <a:latin typeface="Agency FB" panose="020B0503020202020204" pitchFamily="34" charset="0"/>
              </a:endParaRPr>
            </a:p>
          </p:txBody>
        </p:sp>
      </p:grpSp>
      <p:sp>
        <p:nvSpPr>
          <p:cNvPr id="24" name="Text Placeholder 25"/>
          <p:cNvSpPr txBox="1">
            <a:spLocks/>
          </p:cNvSpPr>
          <p:nvPr/>
        </p:nvSpPr>
        <p:spPr>
          <a:xfrm>
            <a:off x="686505" y="5135214"/>
            <a:ext cx="10831690" cy="1007957"/>
          </a:xfrm>
          <a:prstGeom prst="rect">
            <a:avLst/>
          </a:prstGeom>
        </p:spPr>
        <p:txBody>
          <a:bodyPr lIns="121908" tIns="60954" rIns="121908" bIns="60954"/>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字以内，据统计每页幻灯片的最好控制在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分钟之内。此处添加详细文本描述，建议与标题相关并符合整体语言风格，语言描述尽量简洁生动。</a:t>
            </a:r>
          </a:p>
        </p:txBody>
      </p:sp>
      <p:sp>
        <p:nvSpPr>
          <p:cNvPr id="25" name="Text Placeholder 26"/>
          <p:cNvSpPr txBox="1">
            <a:spLocks/>
          </p:cNvSpPr>
          <p:nvPr/>
        </p:nvSpPr>
        <p:spPr>
          <a:xfrm>
            <a:off x="686505" y="4641729"/>
            <a:ext cx="10831690" cy="406400"/>
          </a:xfrm>
          <a:prstGeom prst="rect">
            <a:avLst/>
          </a:prstGeom>
        </p:spPr>
        <p:txBody>
          <a:bodyPr lIns="121908" tIns="60954" rIns="121908" bIns="60954"/>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400" dirty="0" smtClean="0">
                <a:solidFill>
                  <a:srgbClr val="26484A"/>
                </a:solidFill>
                <a:latin typeface="迷你简菱心" panose="02010609000101010101" pitchFamily="49" charset="-122"/>
                <a:ea typeface="迷你简菱心" panose="02010609000101010101" pitchFamily="49" charset="-122"/>
              </a:rPr>
              <a:t>此处添加您的标题</a:t>
            </a:r>
            <a:endParaRPr lang="en-US" sz="2400" dirty="0">
              <a:solidFill>
                <a:srgbClr val="26484A"/>
              </a:solidFill>
              <a:latin typeface="迷你简菱心" panose="02010609000101010101" pitchFamily="49" charset="-122"/>
              <a:ea typeface="迷你简菱心" panose="02010609000101010101" pitchFamily="49" charset="-122"/>
            </a:endParaRPr>
          </a:p>
        </p:txBody>
      </p:sp>
    </p:spTree>
    <p:extLst>
      <p:ext uri="{BB962C8B-B14F-4D97-AF65-F5344CB8AC3E}">
        <p14:creationId xmlns:p14="http://schemas.microsoft.com/office/powerpoint/2010/main" val="137433670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16" presetClass="entr" presetSubtype="2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205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55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par>
                                <p:cTn id="48" presetID="22" presetClass="entr" presetSubtype="1"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22" presetClass="entr" presetSubtype="1"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par>
                          <p:cTn id="54" fill="hold">
                            <p:stCondLst>
                              <p:cond delay="3050"/>
                            </p:stCondLst>
                            <p:childTnLst>
                              <p:par>
                                <p:cTn id="55" presetID="2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animBg="1"/>
      <p:bldP spid="10" grpId="0" animBg="1"/>
      <p:bldP spid="11" grpId="0" animBg="1"/>
      <p:bldP spid="12" grpId="0"/>
      <p:bldP spid="13" grpId="0"/>
      <p:bldP spid="14"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1917168" y="2071434"/>
            <a:ext cx="6174095" cy="764070"/>
            <a:chOff x="1917168" y="2071434"/>
            <a:chExt cx="6174095" cy="764070"/>
          </a:xfrm>
        </p:grpSpPr>
        <p:cxnSp>
          <p:nvCxnSpPr>
            <p:cNvPr id="6" name="直接连接符 5"/>
            <p:cNvCxnSpPr/>
            <p:nvPr/>
          </p:nvCxnSpPr>
          <p:spPr>
            <a:xfrm>
              <a:off x="1917168" y="2434452"/>
              <a:ext cx="973171" cy="0"/>
            </a:xfrm>
            <a:prstGeom prst="line">
              <a:avLst/>
            </a:prstGeom>
            <a:ln>
              <a:solidFill>
                <a:schemeClr val="tx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2105222" y="2071434"/>
              <a:ext cx="5986041"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charset="-122"/>
                <a:ea typeface="微软雅黑" panose="020B0503020204020204" charset="-122"/>
              </a:endParaRPr>
            </a:p>
          </p:txBody>
        </p:sp>
        <p:sp>
          <p:nvSpPr>
            <p:cNvPr id="8" name="文本框 13"/>
            <p:cNvSpPr txBox="1"/>
            <p:nvPr/>
          </p:nvSpPr>
          <p:spPr>
            <a:xfrm>
              <a:off x="3078393" y="2198288"/>
              <a:ext cx="4485593"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grpSp>
        <p:nvGrpSpPr>
          <p:cNvPr id="9" name="组合 8"/>
          <p:cNvGrpSpPr/>
          <p:nvPr/>
        </p:nvGrpSpPr>
        <p:grpSpPr>
          <a:xfrm>
            <a:off x="2647316" y="2864598"/>
            <a:ext cx="6399286" cy="764070"/>
            <a:chOff x="2647316" y="2864598"/>
            <a:chExt cx="6399286" cy="764070"/>
          </a:xfrm>
        </p:grpSpPr>
        <p:sp>
          <p:nvSpPr>
            <p:cNvPr id="10" name="圆角矩形 9"/>
            <p:cNvSpPr/>
            <p:nvPr/>
          </p:nvSpPr>
          <p:spPr>
            <a:xfrm>
              <a:off x="2647316" y="2864598"/>
              <a:ext cx="6399286"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charset="-122"/>
                <a:ea typeface="微软雅黑" panose="020B0503020204020204" charset="-122"/>
              </a:endParaRPr>
            </a:p>
          </p:txBody>
        </p:sp>
        <p:cxnSp>
          <p:nvCxnSpPr>
            <p:cNvPr id="11" name="直接连接符 10"/>
            <p:cNvCxnSpPr/>
            <p:nvPr/>
          </p:nvCxnSpPr>
          <p:spPr>
            <a:xfrm>
              <a:off x="3061614" y="3225576"/>
              <a:ext cx="973171" cy="0"/>
            </a:xfrm>
            <a:prstGeom prst="line">
              <a:avLst/>
            </a:prstGeom>
            <a:ln>
              <a:solidFill>
                <a:schemeClr val="tx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文本框 13"/>
            <p:cNvSpPr txBox="1"/>
            <p:nvPr/>
          </p:nvSpPr>
          <p:spPr>
            <a:xfrm>
              <a:off x="4220620" y="3019446"/>
              <a:ext cx="4485593"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grpSp>
        <p:nvGrpSpPr>
          <p:cNvPr id="13" name="组合 12"/>
          <p:cNvGrpSpPr/>
          <p:nvPr/>
        </p:nvGrpSpPr>
        <p:grpSpPr>
          <a:xfrm>
            <a:off x="4034785" y="3655610"/>
            <a:ext cx="6170384" cy="764070"/>
            <a:chOff x="4034785" y="3655610"/>
            <a:chExt cx="6170384" cy="764070"/>
          </a:xfrm>
        </p:grpSpPr>
        <p:cxnSp>
          <p:nvCxnSpPr>
            <p:cNvPr id="14" name="直接连接符 13"/>
            <p:cNvCxnSpPr/>
            <p:nvPr/>
          </p:nvCxnSpPr>
          <p:spPr>
            <a:xfrm>
              <a:off x="4311784" y="3948292"/>
              <a:ext cx="973171" cy="0"/>
            </a:xfrm>
            <a:prstGeom prst="line">
              <a:avLst/>
            </a:prstGeom>
            <a:ln>
              <a:solidFill>
                <a:schemeClr val="tx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4034785" y="3655610"/>
              <a:ext cx="6170384"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charset="-122"/>
                <a:ea typeface="微软雅黑" panose="020B0503020204020204" charset="-122"/>
              </a:endParaRPr>
            </a:p>
          </p:txBody>
        </p:sp>
        <p:sp>
          <p:nvSpPr>
            <p:cNvPr id="16" name="文本框 13"/>
            <p:cNvSpPr txBox="1"/>
            <p:nvPr/>
          </p:nvSpPr>
          <p:spPr>
            <a:xfrm>
              <a:off x="5444654" y="3756754"/>
              <a:ext cx="4485593"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grpSp>
        <p:nvGrpSpPr>
          <p:cNvPr id="17" name="组合 16"/>
          <p:cNvGrpSpPr/>
          <p:nvPr/>
        </p:nvGrpSpPr>
        <p:grpSpPr>
          <a:xfrm>
            <a:off x="5271596" y="4460164"/>
            <a:ext cx="6170384" cy="764070"/>
            <a:chOff x="5271596" y="4460164"/>
            <a:chExt cx="6170384" cy="764070"/>
          </a:xfrm>
        </p:grpSpPr>
        <p:sp>
          <p:nvSpPr>
            <p:cNvPr id="18" name="圆角矩形 17"/>
            <p:cNvSpPr/>
            <p:nvPr/>
          </p:nvSpPr>
          <p:spPr>
            <a:xfrm>
              <a:off x="5271596" y="4460164"/>
              <a:ext cx="6170384"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charset="-122"/>
                <a:ea typeface="微软雅黑" panose="020B0503020204020204" charset="-122"/>
              </a:endParaRPr>
            </a:p>
          </p:txBody>
        </p:sp>
        <p:cxnSp>
          <p:nvCxnSpPr>
            <p:cNvPr id="19" name="直接连接符 18"/>
            <p:cNvCxnSpPr/>
            <p:nvPr/>
          </p:nvCxnSpPr>
          <p:spPr>
            <a:xfrm>
              <a:off x="5509931" y="4748196"/>
              <a:ext cx="973171" cy="0"/>
            </a:xfrm>
            <a:prstGeom prst="line">
              <a:avLst/>
            </a:prstGeom>
            <a:ln>
              <a:solidFill>
                <a:schemeClr val="tx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0" name="文本框 13"/>
            <p:cNvSpPr txBox="1"/>
            <p:nvPr/>
          </p:nvSpPr>
          <p:spPr>
            <a:xfrm>
              <a:off x="6644372" y="4541552"/>
              <a:ext cx="4485593"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grpSp>
        <p:nvGrpSpPr>
          <p:cNvPr id="21" name="组合 20"/>
          <p:cNvGrpSpPr/>
          <p:nvPr/>
        </p:nvGrpSpPr>
        <p:grpSpPr>
          <a:xfrm>
            <a:off x="565771" y="2415202"/>
            <a:ext cx="1230525" cy="1688231"/>
            <a:chOff x="1032992" y="2432634"/>
            <a:chExt cx="1230525" cy="1688231"/>
          </a:xfrm>
        </p:grpSpPr>
        <p:sp>
          <p:nvSpPr>
            <p:cNvPr id="22" name="任意多边形 21"/>
            <p:cNvSpPr/>
            <p:nvPr/>
          </p:nvSpPr>
          <p:spPr>
            <a:xfrm>
              <a:off x="1067786" y="2432634"/>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迷你简菱心" panose="02010609000101010101" pitchFamily="49" charset="-122"/>
                <a:ea typeface="迷你简菱心" panose="02010609000101010101" pitchFamily="49" charset="-122"/>
              </a:endParaRPr>
            </a:p>
          </p:txBody>
        </p:sp>
        <p:sp>
          <p:nvSpPr>
            <p:cNvPr id="23" name="KSO_Shape"/>
            <p:cNvSpPr/>
            <p:nvPr/>
          </p:nvSpPr>
          <p:spPr bwMode="auto">
            <a:xfrm>
              <a:off x="1450338" y="2837335"/>
              <a:ext cx="430626" cy="439414"/>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迷你简菱心" panose="02010609000101010101" pitchFamily="49" charset="-122"/>
                <a:ea typeface="迷你简菱心" panose="02010609000101010101" pitchFamily="49" charset="-122"/>
              </a:endParaRPr>
            </a:p>
          </p:txBody>
        </p:sp>
        <p:sp>
          <p:nvSpPr>
            <p:cNvPr id="24" name="文本框 6"/>
            <p:cNvSpPr txBox="1"/>
            <p:nvPr/>
          </p:nvSpPr>
          <p:spPr>
            <a:xfrm>
              <a:off x="1032992" y="3398149"/>
              <a:ext cx="1193800" cy="365760"/>
            </a:xfrm>
            <a:prstGeom prst="rect">
              <a:avLst/>
            </a:prstGeom>
            <a:noFill/>
          </p:spPr>
          <p:txBody>
            <a:bodyPr wrap="square" rtlCol="0">
              <a:spAutoFit/>
            </a:bodyPr>
            <a:lstStyle/>
            <a:p>
              <a:pPr algn="ctr"/>
              <a:r>
                <a:rPr lang="zh-CN" altLang="en-US" dirty="0" smtClean="0">
                  <a:solidFill>
                    <a:schemeClr val="bg1"/>
                  </a:solidFill>
                  <a:latin typeface="迷你简菱心" panose="02010609000101010101" pitchFamily="49" charset="-122"/>
                  <a:ea typeface="迷你简菱心" panose="02010609000101010101" pitchFamily="49" charset="-122"/>
                </a:rPr>
                <a:t> 第一</a:t>
              </a:r>
              <a:r>
                <a:rPr lang="zh-CN" altLang="en-US" dirty="0">
                  <a:solidFill>
                    <a:schemeClr val="bg1"/>
                  </a:solidFill>
                  <a:latin typeface="迷你简菱心" panose="02010609000101010101" pitchFamily="49" charset="-122"/>
                  <a:ea typeface="迷你简菱心" panose="02010609000101010101" pitchFamily="49" charset="-122"/>
                </a:rPr>
                <a:t>步</a:t>
              </a:r>
            </a:p>
          </p:txBody>
        </p:sp>
      </p:grpSp>
      <p:grpSp>
        <p:nvGrpSpPr>
          <p:cNvPr id="25" name="组合 24"/>
          <p:cNvGrpSpPr/>
          <p:nvPr/>
        </p:nvGrpSpPr>
        <p:grpSpPr>
          <a:xfrm>
            <a:off x="1788015" y="2987226"/>
            <a:ext cx="1238805" cy="1688231"/>
            <a:chOff x="2255236" y="3004658"/>
            <a:chExt cx="1238805" cy="1688231"/>
          </a:xfrm>
        </p:grpSpPr>
        <p:sp>
          <p:nvSpPr>
            <p:cNvPr id="26" name="任意多边形 25"/>
            <p:cNvSpPr/>
            <p:nvPr/>
          </p:nvSpPr>
          <p:spPr>
            <a:xfrm flipH="1">
              <a:off x="2298310" y="3004658"/>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迷你简菱心" panose="02010609000101010101" pitchFamily="49" charset="-122"/>
                <a:ea typeface="迷你简菱心" panose="02010609000101010101" pitchFamily="49" charset="-122"/>
              </a:endParaRPr>
            </a:p>
          </p:txBody>
        </p:sp>
        <p:sp>
          <p:nvSpPr>
            <p:cNvPr id="27" name="KSO_Shape"/>
            <p:cNvSpPr/>
            <p:nvPr/>
          </p:nvSpPr>
          <p:spPr bwMode="auto">
            <a:xfrm>
              <a:off x="2675625" y="3406937"/>
              <a:ext cx="441100" cy="441836"/>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迷你简菱心" panose="02010609000101010101" pitchFamily="49" charset="-122"/>
                <a:ea typeface="迷你简菱心" panose="02010609000101010101" pitchFamily="49" charset="-122"/>
              </a:endParaRPr>
            </a:p>
          </p:txBody>
        </p:sp>
        <p:sp>
          <p:nvSpPr>
            <p:cNvPr id="28" name="文本框 85"/>
            <p:cNvSpPr txBox="1"/>
            <p:nvPr/>
          </p:nvSpPr>
          <p:spPr>
            <a:xfrm>
              <a:off x="2255236" y="3965724"/>
              <a:ext cx="1193800" cy="369332"/>
            </a:xfrm>
            <a:prstGeom prst="rect">
              <a:avLst/>
            </a:prstGeom>
            <a:noFill/>
          </p:spPr>
          <p:txBody>
            <a:bodyPr wrap="square" rtlCol="0">
              <a:spAutoFit/>
            </a:bodyPr>
            <a:lstStyle/>
            <a:p>
              <a:pPr algn="ctr"/>
              <a:r>
                <a:rPr lang="zh-CN" altLang="en-US" dirty="0" smtClean="0">
                  <a:solidFill>
                    <a:schemeClr val="bg1"/>
                  </a:solidFill>
                  <a:latin typeface="迷你简菱心" panose="02010609000101010101" pitchFamily="49" charset="-122"/>
                  <a:ea typeface="迷你简菱心" panose="02010609000101010101" pitchFamily="49" charset="-122"/>
                </a:rPr>
                <a:t> 第二步</a:t>
              </a:r>
              <a:endParaRPr lang="zh-CN" altLang="en-US" dirty="0">
                <a:solidFill>
                  <a:schemeClr val="bg1"/>
                </a:solidFill>
                <a:latin typeface="迷你简菱心" panose="02010609000101010101" pitchFamily="49" charset="-122"/>
                <a:ea typeface="迷你简菱心" panose="02010609000101010101" pitchFamily="49" charset="-122"/>
              </a:endParaRPr>
            </a:p>
          </p:txBody>
        </p:sp>
      </p:grpSp>
      <p:grpSp>
        <p:nvGrpSpPr>
          <p:cNvPr id="29" name="组合 28"/>
          <p:cNvGrpSpPr/>
          <p:nvPr/>
        </p:nvGrpSpPr>
        <p:grpSpPr>
          <a:xfrm>
            <a:off x="4250854" y="4212093"/>
            <a:ext cx="1230525" cy="1688231"/>
            <a:chOff x="3494041" y="3716886"/>
            <a:chExt cx="1230525" cy="1688231"/>
          </a:xfrm>
        </p:grpSpPr>
        <p:sp>
          <p:nvSpPr>
            <p:cNvPr id="30" name="任意多边形 29"/>
            <p:cNvSpPr/>
            <p:nvPr/>
          </p:nvSpPr>
          <p:spPr>
            <a:xfrm flipH="1">
              <a:off x="3528835" y="3716886"/>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迷你简菱心" panose="02010609000101010101" pitchFamily="49" charset="-122"/>
                <a:ea typeface="迷你简菱心" panose="02010609000101010101" pitchFamily="49" charset="-122"/>
              </a:endParaRPr>
            </a:p>
          </p:txBody>
        </p:sp>
        <p:sp>
          <p:nvSpPr>
            <p:cNvPr id="31" name="KSO_Shape"/>
            <p:cNvSpPr/>
            <p:nvPr/>
          </p:nvSpPr>
          <p:spPr bwMode="auto">
            <a:xfrm>
              <a:off x="3899886" y="4107374"/>
              <a:ext cx="453627" cy="453627"/>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迷你简菱心" panose="02010609000101010101" pitchFamily="49" charset="-122"/>
                <a:ea typeface="迷你简菱心" panose="02010609000101010101" pitchFamily="49" charset="-122"/>
              </a:endParaRPr>
            </a:p>
          </p:txBody>
        </p:sp>
        <p:sp>
          <p:nvSpPr>
            <p:cNvPr id="32" name="文本框 86"/>
            <p:cNvSpPr txBox="1"/>
            <p:nvPr/>
          </p:nvSpPr>
          <p:spPr>
            <a:xfrm>
              <a:off x="3494041" y="4712872"/>
              <a:ext cx="1193800" cy="369332"/>
            </a:xfrm>
            <a:prstGeom prst="rect">
              <a:avLst/>
            </a:prstGeom>
            <a:noFill/>
          </p:spPr>
          <p:txBody>
            <a:bodyPr wrap="square" rtlCol="0">
              <a:spAutoFit/>
            </a:bodyPr>
            <a:lstStyle/>
            <a:p>
              <a:pPr algn="ctr"/>
              <a:r>
                <a:rPr lang="zh-CN" altLang="en-US" dirty="0" smtClean="0">
                  <a:solidFill>
                    <a:schemeClr val="bg1"/>
                  </a:solidFill>
                  <a:latin typeface="迷你简菱心" panose="02010609000101010101" pitchFamily="49" charset="-122"/>
                  <a:ea typeface="迷你简菱心" panose="02010609000101010101" pitchFamily="49" charset="-122"/>
                </a:rPr>
                <a:t> 第四步</a:t>
              </a:r>
              <a:endParaRPr lang="zh-CN" altLang="en-US" dirty="0">
                <a:solidFill>
                  <a:schemeClr val="bg1"/>
                </a:solidFill>
                <a:latin typeface="迷你简菱心" panose="02010609000101010101" pitchFamily="49" charset="-122"/>
                <a:ea typeface="迷你简菱心" panose="02010609000101010101" pitchFamily="49" charset="-122"/>
              </a:endParaRPr>
            </a:p>
          </p:txBody>
        </p:sp>
      </p:grpSp>
      <p:grpSp>
        <p:nvGrpSpPr>
          <p:cNvPr id="33" name="组合 32"/>
          <p:cNvGrpSpPr/>
          <p:nvPr/>
        </p:nvGrpSpPr>
        <p:grpSpPr>
          <a:xfrm>
            <a:off x="3026820" y="3699454"/>
            <a:ext cx="1230525" cy="1688231"/>
            <a:chOff x="3937449" y="3388370"/>
            <a:chExt cx="1230525" cy="1688231"/>
          </a:xfrm>
        </p:grpSpPr>
        <p:grpSp>
          <p:nvGrpSpPr>
            <p:cNvPr id="34" name="组合 33"/>
            <p:cNvGrpSpPr/>
            <p:nvPr/>
          </p:nvGrpSpPr>
          <p:grpSpPr>
            <a:xfrm>
              <a:off x="3937449" y="3388370"/>
              <a:ext cx="1230525" cy="1688231"/>
              <a:chOff x="3494041" y="3716886"/>
              <a:chExt cx="1230525" cy="1688231"/>
            </a:xfrm>
            <a:solidFill>
              <a:srgbClr val="FC4B41"/>
            </a:solidFill>
          </p:grpSpPr>
          <p:sp>
            <p:nvSpPr>
              <p:cNvPr id="36" name="任意多边形 35"/>
              <p:cNvSpPr/>
              <p:nvPr/>
            </p:nvSpPr>
            <p:spPr>
              <a:xfrm flipH="1">
                <a:off x="3528835" y="3716886"/>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迷你简菱心" panose="02010609000101010101" pitchFamily="49" charset="-122"/>
                  <a:ea typeface="迷你简菱心" panose="02010609000101010101" pitchFamily="49" charset="-122"/>
                </a:endParaRPr>
              </a:p>
            </p:txBody>
          </p:sp>
          <p:sp>
            <p:nvSpPr>
              <p:cNvPr id="37" name="文本框 86"/>
              <p:cNvSpPr txBox="1"/>
              <p:nvPr/>
            </p:nvSpPr>
            <p:spPr>
              <a:xfrm>
                <a:off x="3494041" y="4712872"/>
                <a:ext cx="1193800" cy="369332"/>
              </a:xfrm>
              <a:prstGeom prst="rect">
                <a:avLst/>
              </a:prstGeom>
              <a:noFill/>
            </p:spPr>
            <p:txBody>
              <a:bodyPr wrap="square" rtlCol="0">
                <a:spAutoFit/>
              </a:bodyPr>
              <a:lstStyle/>
              <a:p>
                <a:pPr algn="ctr"/>
                <a:r>
                  <a:rPr lang="zh-CN" altLang="en-US" dirty="0" smtClean="0">
                    <a:solidFill>
                      <a:schemeClr val="bg1"/>
                    </a:solidFill>
                    <a:latin typeface="迷你简菱心" panose="02010609000101010101" pitchFamily="49" charset="-122"/>
                    <a:ea typeface="迷你简菱心" panose="02010609000101010101" pitchFamily="49" charset="-122"/>
                  </a:rPr>
                  <a:t> 第三步</a:t>
                </a:r>
                <a:endParaRPr lang="zh-CN" altLang="en-US" dirty="0">
                  <a:solidFill>
                    <a:schemeClr val="bg1"/>
                  </a:solidFill>
                  <a:latin typeface="迷你简菱心" panose="02010609000101010101" pitchFamily="49" charset="-122"/>
                  <a:ea typeface="迷你简菱心" panose="02010609000101010101" pitchFamily="49" charset="-122"/>
                </a:endParaRPr>
              </a:p>
            </p:txBody>
          </p:sp>
        </p:grpSp>
        <p:sp>
          <p:nvSpPr>
            <p:cNvPr id="35" name="Freeform 126"/>
            <p:cNvSpPr>
              <a:spLocks noChangeAspect="1" noEditPoints="1"/>
            </p:cNvSpPr>
            <p:nvPr/>
          </p:nvSpPr>
          <p:spPr bwMode="auto">
            <a:xfrm>
              <a:off x="4385843" y="3856787"/>
              <a:ext cx="297012" cy="371653"/>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sz="1600">
                <a:solidFill>
                  <a:srgbClr val="0EDEBA"/>
                </a:solidFill>
                <a:latin typeface="迷你简菱心" panose="02010609000101010101" pitchFamily="49" charset="-122"/>
                <a:ea typeface="迷你简菱心" panose="02010609000101010101" pitchFamily="49" charset="-122"/>
                <a:cs typeface="Arial" panose="020B0604020202020204" pitchFamily="34" charset="0"/>
              </a:endParaRPr>
            </a:p>
          </p:txBody>
        </p:sp>
      </p:grpSp>
    </p:spTree>
    <p:extLst>
      <p:ext uri="{BB962C8B-B14F-4D97-AF65-F5344CB8AC3E}">
        <p14:creationId xmlns:p14="http://schemas.microsoft.com/office/powerpoint/2010/main" val="598843633"/>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ppt_x</p:attrName>
                                        </p:attrNameLst>
                                      </p:cBhvr>
                                      <p:tavLst>
                                        <p:tav tm="0">
                                          <p:val>
                                            <p:strVal val="#ppt_x"/>
                                          </p:val>
                                        </p:tav>
                                        <p:tav tm="100000">
                                          <p:val>
                                            <p:strVal val="#ppt_x"/>
                                          </p:val>
                                        </p:tav>
                                      </p:tavLst>
                                    </p:anim>
                                    <p:anim calcmode="lin" valueType="num">
                                      <p:cBhvr>
                                        <p:cTn id="26" dur="5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2050"/>
                            </p:stCondLst>
                            <p:childTnLst>
                              <p:par>
                                <p:cTn id="28" presetID="2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par>
                          <p:cTn id="37" fill="hold">
                            <p:stCondLst>
                              <p:cond delay="3050"/>
                            </p:stCondLst>
                            <p:childTnLst>
                              <p:par>
                                <p:cTn id="38" presetID="22" presetClass="entr" presetSubtype="8"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3550"/>
                            </p:stCondLst>
                            <p:childTnLst>
                              <p:par>
                                <p:cTn id="42" presetID="42"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anim calcmode="lin" valueType="num">
                                      <p:cBhvr>
                                        <p:cTn id="45" dur="500" fill="hold"/>
                                        <p:tgtEl>
                                          <p:spTgt spid="33"/>
                                        </p:tgtEl>
                                        <p:attrNameLst>
                                          <p:attrName>ppt_x</p:attrName>
                                        </p:attrNameLst>
                                      </p:cBhvr>
                                      <p:tavLst>
                                        <p:tav tm="0">
                                          <p:val>
                                            <p:strVal val="#ppt_x"/>
                                          </p:val>
                                        </p:tav>
                                        <p:tav tm="100000">
                                          <p:val>
                                            <p:strVal val="#ppt_x"/>
                                          </p:val>
                                        </p:tav>
                                      </p:tavLst>
                                    </p:anim>
                                    <p:anim calcmode="lin" valueType="num">
                                      <p:cBhvr>
                                        <p:cTn id="46" dur="500" fill="hold"/>
                                        <p:tgtEl>
                                          <p:spTgt spid="33"/>
                                        </p:tgtEl>
                                        <p:attrNameLst>
                                          <p:attrName>ppt_y</p:attrName>
                                        </p:attrNameLst>
                                      </p:cBhvr>
                                      <p:tavLst>
                                        <p:tav tm="0">
                                          <p:val>
                                            <p:strVal val="#ppt_y+.1"/>
                                          </p:val>
                                        </p:tav>
                                        <p:tav tm="100000">
                                          <p:val>
                                            <p:strVal val="#ppt_y"/>
                                          </p:val>
                                        </p:tav>
                                      </p:tavLst>
                                    </p:anim>
                                  </p:childTnLst>
                                </p:cTn>
                              </p:par>
                            </p:childTnLst>
                          </p:cTn>
                        </p:par>
                        <p:par>
                          <p:cTn id="47" fill="hold">
                            <p:stCondLst>
                              <p:cond delay="405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4550"/>
                            </p:stCondLst>
                            <p:childTnLst>
                              <p:par>
                                <p:cTn id="52" presetID="42" presetClass="entr" presetSubtype="0"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anim calcmode="lin" valueType="num">
                                      <p:cBhvr>
                                        <p:cTn id="55" dur="500" fill="hold"/>
                                        <p:tgtEl>
                                          <p:spTgt spid="29"/>
                                        </p:tgtEl>
                                        <p:attrNameLst>
                                          <p:attrName>ppt_x</p:attrName>
                                        </p:attrNameLst>
                                      </p:cBhvr>
                                      <p:tavLst>
                                        <p:tav tm="0">
                                          <p:val>
                                            <p:strVal val="#ppt_x"/>
                                          </p:val>
                                        </p:tav>
                                        <p:tav tm="100000">
                                          <p:val>
                                            <p:strVal val="#ppt_x"/>
                                          </p:val>
                                        </p:tav>
                                      </p:tavLst>
                                    </p:anim>
                                    <p:anim calcmode="lin" valueType="num">
                                      <p:cBhvr>
                                        <p:cTn id="56" dur="500" fill="hold"/>
                                        <p:tgtEl>
                                          <p:spTgt spid="29"/>
                                        </p:tgtEl>
                                        <p:attrNameLst>
                                          <p:attrName>ppt_y</p:attrName>
                                        </p:attrNameLst>
                                      </p:cBhvr>
                                      <p:tavLst>
                                        <p:tav tm="0">
                                          <p:val>
                                            <p:strVal val="#ppt_y+.1"/>
                                          </p:val>
                                        </p:tav>
                                        <p:tav tm="100000">
                                          <p:val>
                                            <p:strVal val="#ppt_y"/>
                                          </p:val>
                                        </p:tav>
                                      </p:tavLst>
                                    </p:anim>
                                  </p:childTnLst>
                                </p:cTn>
                              </p:par>
                            </p:childTnLst>
                          </p:cTn>
                        </p:par>
                        <p:par>
                          <p:cTn id="57" fill="hold">
                            <p:stCondLst>
                              <p:cond delay="505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Freeform 17"/>
          <p:cNvSpPr/>
          <p:nvPr/>
        </p:nvSpPr>
        <p:spPr>
          <a:xfrm flipV="1">
            <a:off x="5599076" y="1107675"/>
            <a:ext cx="755772" cy="1993400"/>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rgbClr val="2648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grpSp>
        <p:nvGrpSpPr>
          <p:cNvPr id="6" name="Group 4"/>
          <p:cNvGrpSpPr>
            <a:grpSpLocks noChangeAspect="1"/>
          </p:cNvGrpSpPr>
          <p:nvPr/>
        </p:nvGrpSpPr>
        <p:grpSpPr bwMode="auto">
          <a:xfrm>
            <a:off x="5426052" y="4374042"/>
            <a:ext cx="2045786" cy="2269877"/>
            <a:chOff x="1538" y="671"/>
            <a:chExt cx="2684" cy="2978"/>
          </a:xfrm>
          <a:solidFill>
            <a:srgbClr val="D0171D"/>
          </a:solidFill>
          <a:effectLst/>
        </p:grpSpPr>
        <p:sp>
          <p:nvSpPr>
            <p:cNvPr id="7" name="Freeform 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6"/>
            <p:cNvSpPr>
              <a:spLocks/>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7"/>
            <p:cNvSpPr>
              <a:spLocks/>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8"/>
            <p:cNvSpPr>
              <a:spLocks/>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9"/>
            <p:cNvSpPr>
              <a:spLocks/>
            </p:cNvSpPr>
            <p:nvPr/>
          </p:nvSpPr>
          <p:spPr bwMode="auto">
            <a:xfrm>
              <a:off x="2904" y="3253"/>
              <a:ext cx="45" cy="396"/>
            </a:xfrm>
            <a:custGeom>
              <a:avLst/>
              <a:gdLst>
                <a:gd name="T0" fmla="*/ 18 w 118"/>
                <a:gd name="T1" fmla="*/ 491 h 1025"/>
                <a:gd name="T2" fmla="*/ 0 w 118"/>
                <a:gd name="T3" fmla="*/ 88 h 1025"/>
                <a:gd name="T4" fmla="*/ 36 w 118"/>
                <a:gd name="T5" fmla="*/ 0 h 1025"/>
                <a:gd name="T6" fmla="*/ 82 w 118"/>
                <a:gd name="T7" fmla="*/ 78 h 1025"/>
                <a:gd name="T8" fmla="*/ 117 w 118"/>
                <a:gd name="T9" fmla="*/ 936 h 1025"/>
                <a:gd name="T10" fmla="*/ 81 w 118"/>
                <a:gd name="T11" fmla="*/ 1025 h 1025"/>
                <a:gd name="T12" fmla="*/ 35 w 118"/>
                <a:gd name="T13" fmla="*/ 936 h 1025"/>
                <a:gd name="T14" fmla="*/ 12 w 118"/>
                <a:gd name="T15" fmla="*/ 491 h 1025"/>
                <a:gd name="T16" fmla="*/ 18 w 118"/>
                <a:gd name="T17" fmla="*/ 491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025">
                  <a:moveTo>
                    <a:pt x="18" y="491"/>
                  </a:moveTo>
                  <a:cubicBezTo>
                    <a:pt x="11" y="357"/>
                    <a:pt x="2" y="223"/>
                    <a:pt x="0" y="88"/>
                  </a:cubicBezTo>
                  <a:cubicBezTo>
                    <a:pt x="0" y="59"/>
                    <a:pt x="23" y="29"/>
                    <a:pt x="36" y="0"/>
                  </a:cubicBezTo>
                  <a:cubicBezTo>
                    <a:pt x="52" y="26"/>
                    <a:pt x="80" y="51"/>
                    <a:pt x="82" y="78"/>
                  </a:cubicBezTo>
                  <a:cubicBezTo>
                    <a:pt x="97" y="364"/>
                    <a:pt x="108" y="650"/>
                    <a:pt x="117" y="936"/>
                  </a:cubicBezTo>
                  <a:cubicBezTo>
                    <a:pt x="118" y="965"/>
                    <a:pt x="94" y="995"/>
                    <a:pt x="81" y="1025"/>
                  </a:cubicBezTo>
                  <a:cubicBezTo>
                    <a:pt x="65" y="995"/>
                    <a:pt x="37" y="967"/>
                    <a:pt x="35" y="936"/>
                  </a:cubicBezTo>
                  <a:cubicBezTo>
                    <a:pt x="23" y="788"/>
                    <a:pt x="19" y="640"/>
                    <a:pt x="12" y="491"/>
                  </a:cubicBezTo>
                  <a:cubicBezTo>
                    <a:pt x="14" y="491"/>
                    <a:pt x="16" y="491"/>
                    <a:pt x="18" y="491"/>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0"/>
            <p:cNvSpPr>
              <a:spLocks/>
            </p:cNvSpPr>
            <p:nvPr/>
          </p:nvSpPr>
          <p:spPr bwMode="auto">
            <a:xfrm>
              <a:off x="3846" y="2352"/>
              <a:ext cx="376" cy="143"/>
            </a:xfrm>
            <a:custGeom>
              <a:avLst/>
              <a:gdLst>
                <a:gd name="T0" fmla="*/ 929 w 973"/>
                <a:gd name="T1" fmla="*/ 370 h 370"/>
                <a:gd name="T2" fmla="*/ 863 w 973"/>
                <a:gd name="T3" fmla="*/ 348 h 370"/>
                <a:gd name="T4" fmla="*/ 79 w 973"/>
                <a:gd name="T5" fmla="*/ 90 h 370"/>
                <a:gd name="T6" fmla="*/ 0 w 973"/>
                <a:gd name="T7" fmla="*/ 25 h 370"/>
                <a:gd name="T8" fmla="*/ 97 w 973"/>
                <a:gd name="T9" fmla="*/ 9 h 370"/>
                <a:gd name="T10" fmla="*/ 911 w 973"/>
                <a:gd name="T11" fmla="*/ 277 h 370"/>
                <a:gd name="T12" fmla="*/ 973 w 973"/>
                <a:gd name="T13" fmla="*/ 335 h 370"/>
                <a:gd name="T14" fmla="*/ 929 w 973"/>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3" h="370">
                  <a:moveTo>
                    <a:pt x="929" y="370"/>
                  </a:moveTo>
                  <a:cubicBezTo>
                    <a:pt x="903" y="361"/>
                    <a:pt x="883" y="355"/>
                    <a:pt x="863" y="348"/>
                  </a:cubicBezTo>
                  <a:cubicBezTo>
                    <a:pt x="601" y="263"/>
                    <a:pt x="340" y="179"/>
                    <a:pt x="79" y="90"/>
                  </a:cubicBezTo>
                  <a:cubicBezTo>
                    <a:pt x="49" y="80"/>
                    <a:pt x="26" y="47"/>
                    <a:pt x="0" y="25"/>
                  </a:cubicBezTo>
                  <a:cubicBezTo>
                    <a:pt x="33" y="19"/>
                    <a:pt x="69" y="0"/>
                    <a:pt x="97" y="9"/>
                  </a:cubicBezTo>
                  <a:cubicBezTo>
                    <a:pt x="370" y="95"/>
                    <a:pt x="641" y="185"/>
                    <a:pt x="911" y="277"/>
                  </a:cubicBezTo>
                  <a:cubicBezTo>
                    <a:pt x="935" y="285"/>
                    <a:pt x="953" y="315"/>
                    <a:pt x="973" y="335"/>
                  </a:cubicBezTo>
                  <a:cubicBezTo>
                    <a:pt x="958" y="347"/>
                    <a:pt x="943" y="359"/>
                    <a:pt x="929" y="370"/>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1"/>
            <p:cNvSpPr>
              <a:spLocks/>
            </p:cNvSpPr>
            <p:nvPr/>
          </p:nvSpPr>
          <p:spPr bwMode="auto">
            <a:xfrm>
              <a:off x="3737" y="1439"/>
              <a:ext cx="338" cy="216"/>
            </a:xfrm>
            <a:custGeom>
              <a:avLst/>
              <a:gdLst>
                <a:gd name="T0" fmla="*/ 833 w 875"/>
                <a:gd name="T1" fmla="*/ 0 h 559"/>
                <a:gd name="T2" fmla="*/ 868 w 875"/>
                <a:gd name="T3" fmla="*/ 19 h 559"/>
                <a:gd name="T4" fmla="*/ 866 w 875"/>
                <a:gd name="T5" fmla="*/ 67 h 559"/>
                <a:gd name="T6" fmla="*/ 807 w 875"/>
                <a:gd name="T7" fmla="*/ 110 h 559"/>
                <a:gd name="T8" fmla="*/ 101 w 875"/>
                <a:gd name="T9" fmla="*/ 541 h 559"/>
                <a:gd name="T10" fmla="*/ 0 w 875"/>
                <a:gd name="T11" fmla="*/ 559 h 559"/>
                <a:gd name="T12" fmla="*/ 52 w 875"/>
                <a:gd name="T13" fmla="*/ 475 h 559"/>
                <a:gd name="T14" fmla="*/ 774 w 875"/>
                <a:gd name="T15" fmla="*/ 30 h 559"/>
                <a:gd name="T16" fmla="*/ 833 w 875"/>
                <a:gd name="T1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5" h="559">
                  <a:moveTo>
                    <a:pt x="833" y="0"/>
                  </a:moveTo>
                  <a:cubicBezTo>
                    <a:pt x="846" y="6"/>
                    <a:pt x="864" y="10"/>
                    <a:pt x="868" y="19"/>
                  </a:cubicBezTo>
                  <a:cubicBezTo>
                    <a:pt x="874" y="33"/>
                    <a:pt x="875" y="57"/>
                    <a:pt x="866" y="67"/>
                  </a:cubicBezTo>
                  <a:cubicBezTo>
                    <a:pt x="851" y="85"/>
                    <a:pt x="828" y="97"/>
                    <a:pt x="807" y="110"/>
                  </a:cubicBezTo>
                  <a:cubicBezTo>
                    <a:pt x="572" y="255"/>
                    <a:pt x="338" y="400"/>
                    <a:pt x="101" y="541"/>
                  </a:cubicBezTo>
                  <a:cubicBezTo>
                    <a:pt x="74" y="558"/>
                    <a:pt x="34" y="553"/>
                    <a:pt x="0" y="559"/>
                  </a:cubicBezTo>
                  <a:cubicBezTo>
                    <a:pt x="17" y="530"/>
                    <a:pt x="27" y="491"/>
                    <a:pt x="52" y="475"/>
                  </a:cubicBezTo>
                  <a:cubicBezTo>
                    <a:pt x="291" y="324"/>
                    <a:pt x="533" y="178"/>
                    <a:pt x="774" y="30"/>
                  </a:cubicBezTo>
                  <a:cubicBezTo>
                    <a:pt x="792" y="19"/>
                    <a:pt x="811" y="11"/>
                    <a:pt x="833" y="0"/>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2"/>
            <p:cNvSpPr>
              <a:spLocks/>
            </p:cNvSpPr>
            <p:nvPr/>
          </p:nvSpPr>
          <p:spPr bwMode="auto">
            <a:xfrm>
              <a:off x="2009" y="2999"/>
              <a:ext cx="190" cy="356"/>
            </a:xfrm>
            <a:custGeom>
              <a:avLst/>
              <a:gdLst>
                <a:gd name="T0" fmla="*/ 484 w 494"/>
                <a:gd name="T1" fmla="*/ 4 h 920"/>
                <a:gd name="T2" fmla="*/ 483 w 494"/>
                <a:gd name="T3" fmla="*/ 86 h 920"/>
                <a:gd name="T4" fmla="*/ 296 w 494"/>
                <a:gd name="T5" fmla="*/ 454 h 920"/>
                <a:gd name="T6" fmla="*/ 82 w 494"/>
                <a:gd name="T7" fmla="*/ 868 h 920"/>
                <a:gd name="T8" fmla="*/ 15 w 494"/>
                <a:gd name="T9" fmla="*/ 920 h 920"/>
                <a:gd name="T10" fmla="*/ 11 w 494"/>
                <a:gd name="T11" fmla="*/ 829 h 920"/>
                <a:gd name="T12" fmla="*/ 405 w 494"/>
                <a:gd name="T13" fmla="*/ 55 h 920"/>
                <a:gd name="T14" fmla="*/ 448 w 494"/>
                <a:gd name="T15" fmla="*/ 0 h 920"/>
                <a:gd name="T16" fmla="*/ 484 w 494"/>
                <a:gd name="T17" fmla="*/ 4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4" h="920">
                  <a:moveTo>
                    <a:pt x="484" y="4"/>
                  </a:moveTo>
                  <a:cubicBezTo>
                    <a:pt x="484" y="31"/>
                    <a:pt x="494" y="63"/>
                    <a:pt x="483" y="86"/>
                  </a:cubicBezTo>
                  <a:cubicBezTo>
                    <a:pt x="423" y="210"/>
                    <a:pt x="359" y="332"/>
                    <a:pt x="296" y="454"/>
                  </a:cubicBezTo>
                  <a:cubicBezTo>
                    <a:pt x="225" y="592"/>
                    <a:pt x="156" y="731"/>
                    <a:pt x="82" y="868"/>
                  </a:cubicBezTo>
                  <a:cubicBezTo>
                    <a:pt x="70" y="890"/>
                    <a:pt x="38" y="902"/>
                    <a:pt x="15" y="920"/>
                  </a:cubicBezTo>
                  <a:cubicBezTo>
                    <a:pt x="13" y="889"/>
                    <a:pt x="0" y="853"/>
                    <a:pt x="11" y="829"/>
                  </a:cubicBezTo>
                  <a:cubicBezTo>
                    <a:pt x="140" y="570"/>
                    <a:pt x="272" y="313"/>
                    <a:pt x="405" y="55"/>
                  </a:cubicBezTo>
                  <a:cubicBezTo>
                    <a:pt x="415" y="35"/>
                    <a:pt x="433" y="18"/>
                    <a:pt x="448" y="0"/>
                  </a:cubicBezTo>
                  <a:cubicBezTo>
                    <a:pt x="460" y="1"/>
                    <a:pt x="472" y="2"/>
                    <a:pt x="484" y="4"/>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3"/>
            <p:cNvSpPr>
              <a:spLocks/>
            </p:cNvSpPr>
            <p:nvPr/>
          </p:nvSpPr>
          <p:spPr bwMode="auto">
            <a:xfrm>
              <a:off x="3597" y="2924"/>
              <a:ext cx="255" cy="314"/>
            </a:xfrm>
            <a:custGeom>
              <a:avLst/>
              <a:gdLst>
                <a:gd name="T0" fmla="*/ 0 w 660"/>
                <a:gd name="T1" fmla="*/ 38 h 814"/>
                <a:gd name="T2" fmla="*/ 33 w 660"/>
                <a:gd name="T3" fmla="*/ 2 h 814"/>
                <a:gd name="T4" fmla="*/ 93 w 660"/>
                <a:gd name="T5" fmla="*/ 33 h 814"/>
                <a:gd name="T6" fmla="*/ 338 w 660"/>
                <a:gd name="T7" fmla="*/ 340 h 814"/>
                <a:gd name="T8" fmla="*/ 646 w 660"/>
                <a:gd name="T9" fmla="*/ 731 h 814"/>
                <a:gd name="T10" fmla="*/ 652 w 660"/>
                <a:gd name="T11" fmla="*/ 814 h 814"/>
                <a:gd name="T12" fmla="*/ 582 w 660"/>
                <a:gd name="T13" fmla="*/ 784 h 814"/>
                <a:gd name="T14" fmla="*/ 28 w 660"/>
                <a:gd name="T15" fmla="*/ 88 h 814"/>
                <a:gd name="T16" fmla="*/ 0 w 660"/>
                <a:gd name="T17" fmla="*/ 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814">
                  <a:moveTo>
                    <a:pt x="0" y="38"/>
                  </a:moveTo>
                  <a:cubicBezTo>
                    <a:pt x="12" y="25"/>
                    <a:pt x="25" y="0"/>
                    <a:pt x="33" y="2"/>
                  </a:cubicBezTo>
                  <a:cubicBezTo>
                    <a:pt x="55" y="6"/>
                    <a:pt x="80" y="17"/>
                    <a:pt x="93" y="33"/>
                  </a:cubicBezTo>
                  <a:cubicBezTo>
                    <a:pt x="176" y="134"/>
                    <a:pt x="257" y="237"/>
                    <a:pt x="338" y="340"/>
                  </a:cubicBezTo>
                  <a:cubicBezTo>
                    <a:pt x="441" y="470"/>
                    <a:pt x="546" y="599"/>
                    <a:pt x="646" y="731"/>
                  </a:cubicBezTo>
                  <a:cubicBezTo>
                    <a:pt x="660" y="750"/>
                    <a:pt x="650" y="786"/>
                    <a:pt x="652" y="814"/>
                  </a:cubicBezTo>
                  <a:cubicBezTo>
                    <a:pt x="628" y="805"/>
                    <a:pt x="596" y="802"/>
                    <a:pt x="582" y="784"/>
                  </a:cubicBezTo>
                  <a:cubicBezTo>
                    <a:pt x="395" y="554"/>
                    <a:pt x="212" y="321"/>
                    <a:pt x="28" y="88"/>
                  </a:cubicBezTo>
                  <a:cubicBezTo>
                    <a:pt x="17" y="75"/>
                    <a:pt x="11" y="58"/>
                    <a:pt x="0" y="38"/>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4"/>
            <p:cNvSpPr>
              <a:spLocks/>
            </p:cNvSpPr>
            <p:nvPr/>
          </p:nvSpPr>
          <p:spPr bwMode="auto">
            <a:xfrm>
              <a:off x="1765" y="1406"/>
              <a:ext cx="309" cy="263"/>
            </a:xfrm>
            <a:custGeom>
              <a:avLst/>
              <a:gdLst>
                <a:gd name="T0" fmla="*/ 780 w 800"/>
                <a:gd name="T1" fmla="*/ 680 h 680"/>
                <a:gd name="T2" fmla="*/ 698 w 800"/>
                <a:gd name="T3" fmla="*/ 623 h 680"/>
                <a:gd name="T4" fmla="*/ 46 w 800"/>
                <a:gd name="T5" fmla="*/ 83 h 680"/>
                <a:gd name="T6" fmla="*/ 0 w 800"/>
                <a:gd name="T7" fmla="*/ 0 h 680"/>
                <a:gd name="T8" fmla="*/ 98 w 800"/>
                <a:gd name="T9" fmla="*/ 19 h 680"/>
                <a:gd name="T10" fmla="*/ 760 w 800"/>
                <a:gd name="T11" fmla="*/ 563 h 680"/>
                <a:gd name="T12" fmla="*/ 797 w 800"/>
                <a:gd name="T13" fmla="*/ 632 h 680"/>
                <a:gd name="T14" fmla="*/ 780 w 800"/>
                <a:gd name="T15" fmla="*/ 680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0" h="680">
                  <a:moveTo>
                    <a:pt x="780" y="680"/>
                  </a:moveTo>
                  <a:cubicBezTo>
                    <a:pt x="738" y="651"/>
                    <a:pt x="717" y="638"/>
                    <a:pt x="698" y="623"/>
                  </a:cubicBezTo>
                  <a:cubicBezTo>
                    <a:pt x="480" y="443"/>
                    <a:pt x="262" y="264"/>
                    <a:pt x="46" y="83"/>
                  </a:cubicBezTo>
                  <a:cubicBezTo>
                    <a:pt x="24" y="64"/>
                    <a:pt x="15" y="28"/>
                    <a:pt x="0" y="0"/>
                  </a:cubicBezTo>
                  <a:cubicBezTo>
                    <a:pt x="33" y="6"/>
                    <a:pt x="75" y="1"/>
                    <a:pt x="98" y="19"/>
                  </a:cubicBezTo>
                  <a:cubicBezTo>
                    <a:pt x="321" y="198"/>
                    <a:pt x="541" y="380"/>
                    <a:pt x="760" y="563"/>
                  </a:cubicBezTo>
                  <a:cubicBezTo>
                    <a:pt x="779" y="579"/>
                    <a:pt x="791" y="607"/>
                    <a:pt x="797" y="632"/>
                  </a:cubicBezTo>
                  <a:cubicBezTo>
                    <a:pt x="800" y="646"/>
                    <a:pt x="786" y="664"/>
                    <a:pt x="780" y="680"/>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5"/>
            <p:cNvSpPr>
              <a:spLocks/>
            </p:cNvSpPr>
            <p:nvPr/>
          </p:nvSpPr>
          <p:spPr bwMode="auto">
            <a:xfrm>
              <a:off x="1538" y="2321"/>
              <a:ext cx="395" cy="59"/>
            </a:xfrm>
            <a:custGeom>
              <a:avLst/>
              <a:gdLst>
                <a:gd name="T0" fmla="*/ 0 w 1023"/>
                <a:gd name="T1" fmla="*/ 104 h 153"/>
                <a:gd name="T2" fmla="*/ 85 w 1023"/>
                <a:gd name="T3" fmla="*/ 68 h 153"/>
                <a:gd name="T4" fmla="*/ 930 w 1023"/>
                <a:gd name="T5" fmla="*/ 2 h 153"/>
                <a:gd name="T6" fmla="*/ 1023 w 1023"/>
                <a:gd name="T7" fmla="*/ 36 h 153"/>
                <a:gd name="T8" fmla="*/ 932 w 1023"/>
                <a:gd name="T9" fmla="*/ 83 h 153"/>
                <a:gd name="T10" fmla="*/ 119 w 1023"/>
                <a:gd name="T11" fmla="*/ 150 h 153"/>
                <a:gd name="T12" fmla="*/ 10 w 1023"/>
                <a:gd name="T13" fmla="*/ 144 h 153"/>
                <a:gd name="T14" fmla="*/ 0 w 1023"/>
                <a:gd name="T15" fmla="*/ 10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 h="153">
                  <a:moveTo>
                    <a:pt x="0" y="104"/>
                  </a:moveTo>
                  <a:cubicBezTo>
                    <a:pt x="28" y="91"/>
                    <a:pt x="56" y="70"/>
                    <a:pt x="85" y="68"/>
                  </a:cubicBezTo>
                  <a:cubicBezTo>
                    <a:pt x="367" y="43"/>
                    <a:pt x="648" y="21"/>
                    <a:pt x="930" y="2"/>
                  </a:cubicBezTo>
                  <a:cubicBezTo>
                    <a:pt x="960" y="0"/>
                    <a:pt x="992" y="24"/>
                    <a:pt x="1023" y="36"/>
                  </a:cubicBezTo>
                  <a:cubicBezTo>
                    <a:pt x="993" y="52"/>
                    <a:pt x="964" y="80"/>
                    <a:pt x="932" y="83"/>
                  </a:cubicBezTo>
                  <a:cubicBezTo>
                    <a:pt x="661" y="108"/>
                    <a:pt x="390" y="129"/>
                    <a:pt x="119" y="150"/>
                  </a:cubicBezTo>
                  <a:cubicBezTo>
                    <a:pt x="83" y="153"/>
                    <a:pt x="46" y="146"/>
                    <a:pt x="10" y="144"/>
                  </a:cubicBezTo>
                  <a:cubicBezTo>
                    <a:pt x="7" y="131"/>
                    <a:pt x="3" y="117"/>
                    <a:pt x="0" y="104"/>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4"/>
          <p:cNvGrpSpPr>
            <a:grpSpLocks noChangeAspect="1"/>
          </p:cNvGrpSpPr>
          <p:nvPr/>
        </p:nvGrpSpPr>
        <p:grpSpPr bwMode="auto">
          <a:xfrm>
            <a:off x="6055764" y="3129195"/>
            <a:ext cx="603305" cy="941172"/>
            <a:chOff x="2191" y="671"/>
            <a:chExt cx="1416" cy="2209"/>
          </a:xfrm>
          <a:solidFill>
            <a:srgbClr val="D0171D"/>
          </a:solidFill>
        </p:grpSpPr>
        <p:sp>
          <p:nvSpPr>
            <p:cNvPr id="19" name="Freeform 19"/>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6"/>
            <p:cNvSpPr>
              <a:spLocks/>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7"/>
            <p:cNvSpPr>
              <a:spLocks/>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
            <p:cNvSpPr>
              <a:spLocks/>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Freeform 23"/>
          <p:cNvSpPr/>
          <p:nvPr/>
        </p:nvSpPr>
        <p:spPr>
          <a:xfrm>
            <a:off x="5500341" y="1074139"/>
            <a:ext cx="755772" cy="2206755"/>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rgbClr val="2648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24"/>
          <p:cNvSpPr/>
          <p:nvPr/>
        </p:nvSpPr>
        <p:spPr>
          <a:xfrm flipH="1">
            <a:off x="5707656" y="1107676"/>
            <a:ext cx="755772" cy="3274638"/>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rgbClr val="2648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grpSp>
        <p:nvGrpSpPr>
          <p:cNvPr id="25" name="Group 4"/>
          <p:cNvGrpSpPr>
            <a:grpSpLocks noChangeAspect="1"/>
          </p:cNvGrpSpPr>
          <p:nvPr/>
        </p:nvGrpSpPr>
        <p:grpSpPr bwMode="auto">
          <a:xfrm>
            <a:off x="5136689" y="3257844"/>
            <a:ext cx="737174" cy="1150013"/>
            <a:chOff x="2191" y="671"/>
            <a:chExt cx="1416" cy="2209"/>
          </a:xfrm>
          <a:solidFill>
            <a:srgbClr val="D0171D"/>
          </a:solidFill>
        </p:grpSpPr>
        <p:sp>
          <p:nvSpPr>
            <p:cNvPr id="26" name="Freeform 2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6"/>
            <p:cNvSpPr>
              <a:spLocks/>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7"/>
            <p:cNvSpPr>
              <a:spLocks/>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8"/>
            <p:cNvSpPr>
              <a:spLocks/>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solidFill>
              <a:srgbClr val="26484A"/>
            </a:solidFill>
            <a:ln>
              <a:noFill/>
            </a:ln>
            <a:effectLst>
              <a:outerShdw blurRad="63500" algn="ctr" rotWithShape="0">
                <a:prstClr val="black">
                  <a:alpha val="40000"/>
                </a:prstClr>
              </a:outerShdw>
            </a:effectLst>
            <a:extLst/>
          </p:spPr>
          <p:txBody>
            <a:bodyPr vert="horz" wrap="square" lIns="79406" tIns="39703" rIns="79406" bIns="39703" numCol="1" anchor="t" anchorCtr="0" compatLnSpc="1">
              <a:prstTxWarp prst="textNoShape">
                <a:avLst/>
              </a:prstTxWarp>
            </a:bodyPr>
            <a:lstStyle/>
            <a:p>
              <a:pPr>
                <a:lnSpc>
                  <a:spcPct val="120000"/>
                </a:lnSpc>
              </a:pPr>
              <a:endParaRPr lang="en-IN" sz="1517">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29"/>
          <p:cNvGrpSpPr/>
          <p:nvPr/>
        </p:nvGrpSpPr>
        <p:grpSpPr>
          <a:xfrm flipH="1">
            <a:off x="7034395" y="2956374"/>
            <a:ext cx="2335184" cy="1113993"/>
            <a:chOff x="2652976" y="4740058"/>
            <a:chExt cx="2335184" cy="1113993"/>
          </a:xfrm>
        </p:grpSpPr>
        <p:sp>
          <p:nvSpPr>
            <p:cNvPr id="31" name="文本框 30"/>
            <p:cNvSpPr txBox="1"/>
            <p:nvPr/>
          </p:nvSpPr>
          <p:spPr bwMode="auto">
            <a:xfrm>
              <a:off x="2652976" y="5096921"/>
              <a:ext cx="2335184" cy="757130"/>
            </a:xfrm>
            <a:prstGeom prst="rect">
              <a:avLst/>
            </a:prstGeom>
            <a:noFill/>
          </p:spPr>
          <p:txBody>
            <a:bodyPr wrap="square">
              <a:spAutoFit/>
            </a:bodyPr>
            <a:lstStyle/>
            <a:p>
              <a:pPr>
                <a:lnSpc>
                  <a:spcPct val="120000"/>
                </a:lnSpc>
                <a:defRPr/>
              </a:pPr>
              <a:r>
                <a:rPr lang="zh-CN" altLang="en-US" sz="1200" dirty="0" smtClean="0">
                  <a:latin typeface="微软雅黑 Light" panose="020B0502040204020203" pitchFamily="34" charset="-122"/>
                  <a:ea typeface="微软雅黑 Light" panose="020B0502040204020203" pitchFamily="34" charset="-122"/>
                  <a:cs typeface="+mn-ea"/>
                </a:rPr>
                <a:t>点击输入具体内容点击输入具体内容点击输入具体内容点击输入具体内容</a:t>
              </a:r>
              <a:endParaRPr lang="zh-CN" altLang="en-US" sz="1200" dirty="0">
                <a:latin typeface="微软雅黑 Light" panose="020B0502040204020203" pitchFamily="34" charset="-122"/>
                <a:ea typeface="微软雅黑 Light" panose="020B0502040204020203" pitchFamily="34" charset="-122"/>
                <a:cs typeface="+mn-ea"/>
              </a:endParaRPr>
            </a:p>
          </p:txBody>
        </p:sp>
        <p:sp>
          <p:nvSpPr>
            <p:cNvPr id="32" name="文本框 31"/>
            <p:cNvSpPr txBox="1"/>
            <p:nvPr/>
          </p:nvSpPr>
          <p:spPr bwMode="auto">
            <a:xfrm>
              <a:off x="3065363" y="4740058"/>
              <a:ext cx="1922797" cy="400110"/>
            </a:xfrm>
            <a:prstGeom prst="rect">
              <a:avLst/>
            </a:prstGeom>
            <a:noFill/>
          </p:spPr>
          <p:txBody>
            <a:bodyPr>
              <a:spAutoFit/>
            </a:bodyPr>
            <a:lstStyle/>
            <a:p>
              <a:pPr>
                <a:defRPr/>
              </a:pPr>
              <a:r>
                <a:rPr lang="zh-CN" altLang="en-US" sz="2000" dirty="0">
                  <a:solidFill>
                    <a:srgbClr val="26484A"/>
                  </a:solidFill>
                  <a:latin typeface="迷你简菱心" panose="02010609000101010101" pitchFamily="49" charset="-122"/>
                  <a:ea typeface="迷你简菱心" panose="02010609000101010101" pitchFamily="49" charset="-122"/>
                  <a:cs typeface="+mn-ea"/>
                </a:rPr>
                <a:t>在此添加标题</a:t>
              </a:r>
            </a:p>
          </p:txBody>
        </p:sp>
      </p:grpSp>
      <p:grpSp>
        <p:nvGrpSpPr>
          <p:cNvPr id="33" name="组合 32"/>
          <p:cNvGrpSpPr/>
          <p:nvPr/>
        </p:nvGrpSpPr>
        <p:grpSpPr>
          <a:xfrm>
            <a:off x="2665870" y="3445671"/>
            <a:ext cx="2335184" cy="1070747"/>
            <a:chOff x="2652976" y="4783304"/>
            <a:chExt cx="2335184" cy="1070747"/>
          </a:xfrm>
        </p:grpSpPr>
        <p:sp>
          <p:nvSpPr>
            <p:cNvPr id="34" name="文本框 33"/>
            <p:cNvSpPr txBox="1"/>
            <p:nvPr/>
          </p:nvSpPr>
          <p:spPr bwMode="auto">
            <a:xfrm>
              <a:off x="2652976" y="5096921"/>
              <a:ext cx="2335184" cy="757130"/>
            </a:xfrm>
            <a:prstGeom prst="rect">
              <a:avLst/>
            </a:prstGeom>
            <a:noFill/>
          </p:spPr>
          <p:txBody>
            <a:bodyPr wrap="square">
              <a:spAutoFit/>
            </a:bodyPr>
            <a:lstStyle/>
            <a:p>
              <a:pPr algn="r">
                <a:lnSpc>
                  <a:spcPct val="120000"/>
                </a:lnSpc>
                <a:defRPr/>
              </a:pPr>
              <a:r>
                <a:rPr lang="zh-CN" altLang="en-US" sz="1200" dirty="0" smtClean="0">
                  <a:latin typeface="微软雅黑 Light" panose="020B0502040204020203" pitchFamily="34" charset="-122"/>
                  <a:ea typeface="微软雅黑 Light" panose="020B0502040204020203" pitchFamily="34" charset="-122"/>
                  <a:cs typeface="+mn-ea"/>
                </a:rPr>
                <a:t>点击输入具体内容点击输入具体内容点击输入具体内容点击输入具体内容</a:t>
              </a:r>
              <a:endParaRPr lang="zh-CN" altLang="en-US" sz="1200" dirty="0">
                <a:latin typeface="微软雅黑 Light" panose="020B0502040204020203" pitchFamily="34" charset="-122"/>
                <a:ea typeface="微软雅黑 Light" panose="020B0502040204020203" pitchFamily="34" charset="-122"/>
                <a:cs typeface="+mn-ea"/>
              </a:endParaRPr>
            </a:p>
          </p:txBody>
        </p:sp>
        <p:sp>
          <p:nvSpPr>
            <p:cNvPr id="35" name="文本框 34"/>
            <p:cNvSpPr txBox="1"/>
            <p:nvPr/>
          </p:nvSpPr>
          <p:spPr bwMode="auto">
            <a:xfrm>
              <a:off x="3053108" y="4783304"/>
              <a:ext cx="1922797" cy="400110"/>
            </a:xfrm>
            <a:prstGeom prst="rect">
              <a:avLst/>
            </a:prstGeom>
            <a:noFill/>
          </p:spPr>
          <p:txBody>
            <a:bodyPr>
              <a:spAutoFit/>
            </a:bodyPr>
            <a:lstStyle/>
            <a:p>
              <a:pPr algn="r">
                <a:defRPr/>
              </a:pPr>
              <a:r>
                <a:rPr lang="zh-CN" altLang="en-US" sz="2000" dirty="0">
                  <a:solidFill>
                    <a:srgbClr val="26484A"/>
                  </a:solidFill>
                  <a:latin typeface="迷你简菱心" panose="02010609000101010101" pitchFamily="49" charset="-122"/>
                  <a:ea typeface="迷你简菱心" panose="02010609000101010101" pitchFamily="49" charset="-122"/>
                  <a:cs typeface="+mn-ea"/>
                </a:rPr>
                <a:t>在此添加标题</a:t>
              </a:r>
            </a:p>
          </p:txBody>
        </p:sp>
      </p:grpSp>
      <p:grpSp>
        <p:nvGrpSpPr>
          <p:cNvPr id="36" name="组合 35"/>
          <p:cNvGrpSpPr/>
          <p:nvPr/>
        </p:nvGrpSpPr>
        <p:grpSpPr>
          <a:xfrm flipH="1">
            <a:off x="7949922" y="5293686"/>
            <a:ext cx="2335184" cy="1070747"/>
            <a:chOff x="2652976" y="4783304"/>
            <a:chExt cx="2335184" cy="1070747"/>
          </a:xfrm>
        </p:grpSpPr>
        <p:sp>
          <p:nvSpPr>
            <p:cNvPr id="37" name="文本框 36"/>
            <p:cNvSpPr txBox="1"/>
            <p:nvPr/>
          </p:nvSpPr>
          <p:spPr bwMode="auto">
            <a:xfrm>
              <a:off x="2652976" y="5096921"/>
              <a:ext cx="2335184" cy="757130"/>
            </a:xfrm>
            <a:prstGeom prst="rect">
              <a:avLst/>
            </a:prstGeom>
            <a:noFill/>
          </p:spPr>
          <p:txBody>
            <a:bodyPr wrap="square">
              <a:spAutoFit/>
            </a:bodyPr>
            <a:lstStyle/>
            <a:p>
              <a:pPr>
                <a:lnSpc>
                  <a:spcPct val="120000"/>
                </a:lnSpc>
                <a:defRPr/>
              </a:pPr>
              <a:r>
                <a:rPr lang="zh-CN" altLang="en-US" sz="1200" dirty="0" smtClean="0">
                  <a:latin typeface="微软雅黑 Light" panose="020B0502040204020203" pitchFamily="34" charset="-122"/>
                  <a:ea typeface="微软雅黑 Light" panose="020B0502040204020203" pitchFamily="34" charset="-122"/>
                  <a:cs typeface="+mn-ea"/>
                </a:rPr>
                <a:t>点击输入具体内容点击输入具体内容点击输入具体内容点击输入具体内容</a:t>
              </a:r>
              <a:endParaRPr lang="zh-CN" altLang="en-US" sz="1200" dirty="0">
                <a:latin typeface="微软雅黑 Light" panose="020B0502040204020203" pitchFamily="34" charset="-122"/>
                <a:ea typeface="微软雅黑 Light" panose="020B0502040204020203" pitchFamily="34" charset="-122"/>
                <a:cs typeface="+mn-ea"/>
              </a:endParaRPr>
            </a:p>
          </p:txBody>
        </p:sp>
        <p:sp>
          <p:nvSpPr>
            <p:cNvPr id="38" name="文本框 37"/>
            <p:cNvSpPr txBox="1"/>
            <p:nvPr/>
          </p:nvSpPr>
          <p:spPr bwMode="auto">
            <a:xfrm>
              <a:off x="3053108" y="4783304"/>
              <a:ext cx="1922797" cy="400110"/>
            </a:xfrm>
            <a:prstGeom prst="rect">
              <a:avLst/>
            </a:prstGeom>
            <a:noFill/>
          </p:spPr>
          <p:txBody>
            <a:bodyPr>
              <a:spAutoFit/>
            </a:bodyPr>
            <a:lstStyle/>
            <a:p>
              <a:pPr>
                <a:defRPr/>
              </a:pPr>
              <a:r>
                <a:rPr lang="zh-CN" altLang="en-US" sz="2000" dirty="0">
                  <a:solidFill>
                    <a:srgbClr val="26484A"/>
                  </a:solidFill>
                  <a:latin typeface="迷你简菱心" panose="02010609000101010101" pitchFamily="49" charset="-122"/>
                  <a:ea typeface="迷你简菱心" panose="02010609000101010101" pitchFamily="49" charset="-122"/>
                  <a:cs typeface="+mn-ea"/>
                </a:rPr>
                <a:t>在此添加标题</a:t>
              </a:r>
            </a:p>
          </p:txBody>
        </p:sp>
      </p:grpSp>
    </p:spTree>
    <p:extLst>
      <p:ext uri="{BB962C8B-B14F-4D97-AF65-F5344CB8AC3E}">
        <p14:creationId xmlns:p14="http://schemas.microsoft.com/office/powerpoint/2010/main" val="221406405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205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550"/>
                            </p:stCondLst>
                            <p:childTnLst>
                              <p:par>
                                <p:cTn id="30" presetID="22" presetClass="entr" presetSubtype="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305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3550"/>
                            </p:stCondLst>
                            <p:childTnLst>
                              <p:par>
                                <p:cTn id="38" presetID="22" presetClass="entr" presetSubtype="1"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par>
                          <p:cTn id="41" fill="hold">
                            <p:stCondLst>
                              <p:cond delay="405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4550"/>
                            </p:stCondLst>
                            <p:childTnLst>
                              <p:par>
                                <p:cTn id="46" presetID="22" presetClass="entr" presetSubtype="2"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right)">
                                      <p:cBhvr>
                                        <p:cTn id="48" dur="500"/>
                                        <p:tgtEl>
                                          <p:spTgt spid="33"/>
                                        </p:tgtEl>
                                      </p:cBhvr>
                                    </p:animEffect>
                                  </p:childTnLst>
                                </p:cTn>
                              </p:par>
                              <p:par>
                                <p:cTn id="49" presetID="22" presetClass="entr" presetSubtype="8"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par>
                                <p:cTn id="52" presetID="22" presetClass="entr" presetSubtype="8"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b="14756"/>
          <a:stretch/>
        </p:blipFill>
        <p:spPr>
          <a:xfrm>
            <a:off x="0" y="0"/>
            <a:ext cx="12192000" cy="6858000"/>
          </a:xfrm>
          <a:prstGeom prst="rect">
            <a:avLst/>
          </a:prstGeom>
        </p:spPr>
      </p:pic>
      <p:pic>
        <p:nvPicPr>
          <p:cNvPr id="3" name="图片 2" descr="桌子.png"/>
          <p:cNvPicPr>
            <a:picLocks noChangeAspect="1"/>
          </p:cNvPicPr>
          <p:nvPr/>
        </p:nvPicPr>
        <p:blipFill>
          <a:blip r:embed="rId7" cstate="print"/>
          <a:srcRect t="80530" r="40938"/>
          <a:stretch>
            <a:fillRect/>
          </a:stretch>
        </p:blipFill>
        <p:spPr>
          <a:xfrm>
            <a:off x="-48683" y="5395069"/>
            <a:ext cx="6827303" cy="1462932"/>
          </a:xfrm>
          <a:prstGeom prst="rect">
            <a:avLst/>
          </a:prstGeom>
        </p:spPr>
      </p:pic>
      <p:pic>
        <p:nvPicPr>
          <p:cNvPr id="4" name="图片 3" descr="书本.png"/>
          <p:cNvPicPr>
            <a:picLocks noChangeAspect="1"/>
          </p:cNvPicPr>
          <p:nvPr/>
        </p:nvPicPr>
        <p:blipFill>
          <a:blip r:embed="rId8" cstate="print"/>
          <a:stretch>
            <a:fillRect/>
          </a:stretch>
        </p:blipFill>
        <p:spPr>
          <a:xfrm>
            <a:off x="758181" y="4907281"/>
            <a:ext cx="1815298" cy="1551487"/>
          </a:xfrm>
          <a:prstGeom prst="rect">
            <a:avLst/>
          </a:prstGeom>
        </p:spPr>
      </p:pic>
      <p:pic>
        <p:nvPicPr>
          <p:cNvPr id="5" name="图片 4" descr="钟.PNG"/>
          <p:cNvPicPr>
            <a:picLocks noChangeAspect="1"/>
          </p:cNvPicPr>
          <p:nvPr/>
        </p:nvPicPr>
        <p:blipFill>
          <a:blip r:embed="rId9" cstate="print"/>
          <a:stretch>
            <a:fillRect/>
          </a:stretch>
        </p:blipFill>
        <p:spPr>
          <a:xfrm>
            <a:off x="3224781" y="5356194"/>
            <a:ext cx="924770" cy="882736"/>
          </a:xfrm>
          <a:prstGeom prst="rect">
            <a:avLst/>
          </a:prstGeom>
        </p:spPr>
      </p:pic>
      <p:pic>
        <p:nvPicPr>
          <p:cNvPr id="6" name="图片 5" descr="铅笔筒.PNG"/>
          <p:cNvPicPr>
            <a:picLocks noChangeAspect="1"/>
          </p:cNvPicPr>
          <p:nvPr/>
        </p:nvPicPr>
        <p:blipFill>
          <a:blip r:embed="rId10" cstate="print"/>
          <a:stretch>
            <a:fillRect/>
          </a:stretch>
        </p:blipFill>
        <p:spPr>
          <a:xfrm>
            <a:off x="2462897" y="4941096"/>
            <a:ext cx="1224270" cy="1324105"/>
          </a:xfrm>
          <a:prstGeom prst="rect">
            <a:avLst/>
          </a:prstGeom>
        </p:spPr>
      </p:pic>
      <p:pic>
        <p:nvPicPr>
          <p:cNvPr id="7" name="图片 6" descr="眼镜.PNG"/>
          <p:cNvPicPr>
            <a:picLocks noChangeAspect="1"/>
          </p:cNvPicPr>
          <p:nvPr/>
        </p:nvPicPr>
        <p:blipFill>
          <a:blip r:embed="rId11" cstate="print"/>
          <a:stretch>
            <a:fillRect/>
          </a:stretch>
        </p:blipFill>
        <p:spPr>
          <a:xfrm>
            <a:off x="4493121" y="6021720"/>
            <a:ext cx="941951" cy="434416"/>
          </a:xfrm>
          <a:prstGeom prst="rect">
            <a:avLst/>
          </a:prstGeom>
        </p:spPr>
      </p:pic>
      <p:sp>
        <p:nvSpPr>
          <p:cNvPr id="11" name="MH_Others_1"/>
          <p:cNvSpPr txBox="1">
            <a:spLocks/>
          </p:cNvSpPr>
          <p:nvPr>
            <p:custDataLst>
              <p:tags r:id="rId1"/>
            </p:custDataLst>
          </p:nvPr>
        </p:nvSpPr>
        <p:spPr bwMode="auto">
          <a:xfrm>
            <a:off x="843138" y="377104"/>
            <a:ext cx="3296253" cy="5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6000" b="1" spc="300" dirty="0">
                <a:solidFill>
                  <a:schemeClr val="bg1"/>
                </a:solidFill>
                <a:latin typeface="Agency FB" panose="020B0503020202020204" pitchFamily="34" charset="0"/>
                <a:ea typeface="微软雅黑" panose="020B0503020204020204" pitchFamily="34" charset="-122"/>
                <a:sym typeface="Arial" panose="020B0604020202020204" pitchFamily="34" charset="0"/>
              </a:rPr>
              <a:t>CONTENT</a:t>
            </a:r>
            <a:endParaRPr lang="zh-CN" altLang="en-US" sz="6000" b="1" spc="300" dirty="0">
              <a:solidFill>
                <a:schemeClr val="bg1"/>
              </a:solidFill>
              <a:latin typeface="Agency FB" panose="020B0503020202020204" pitchFamily="34" charset="0"/>
              <a:ea typeface="微软雅黑" panose="020B0503020204020204" pitchFamily="34" charset="-122"/>
              <a:sym typeface="Arial" panose="020B0604020202020204" pitchFamily="34" charset="0"/>
            </a:endParaRPr>
          </a:p>
        </p:txBody>
      </p:sp>
      <p:cxnSp>
        <p:nvCxnSpPr>
          <p:cNvPr id="12" name="MH_Others_2"/>
          <p:cNvCxnSpPr>
            <a:cxnSpLocks noChangeShapeType="1"/>
          </p:cNvCxnSpPr>
          <p:nvPr>
            <p:custDataLst>
              <p:tags r:id="rId2"/>
            </p:custDataLst>
          </p:nvPr>
        </p:nvCxnSpPr>
        <p:spPr bwMode="auto">
          <a:xfrm>
            <a:off x="997324" y="1144302"/>
            <a:ext cx="2987879" cy="0"/>
          </a:xfrm>
          <a:prstGeom prst="line">
            <a:avLst/>
          </a:prstGeom>
          <a:noFill/>
          <a:ln w="12700" algn="ctr">
            <a:solidFill>
              <a:srgbClr val="CFCFCF"/>
            </a:solidFill>
            <a:round/>
            <a:headEnd/>
            <a:tailEnd/>
          </a:ln>
          <a:extLst>
            <a:ext uri="{909E8E84-426E-40DD-AFC4-6F175D3DCCD1}">
              <a14:hiddenFill xmlns:a14="http://schemas.microsoft.com/office/drawing/2010/main">
                <a:noFill/>
              </a14:hiddenFill>
            </a:ext>
          </a:extLst>
        </p:spPr>
      </p:cxnSp>
      <p:sp>
        <p:nvSpPr>
          <p:cNvPr id="13" name="MH_Others_1"/>
          <p:cNvSpPr txBox="1">
            <a:spLocks/>
          </p:cNvSpPr>
          <p:nvPr>
            <p:custDataLst>
              <p:tags r:id="rId3"/>
            </p:custDataLst>
          </p:nvPr>
        </p:nvSpPr>
        <p:spPr bwMode="auto">
          <a:xfrm>
            <a:off x="1372864" y="915335"/>
            <a:ext cx="2236798" cy="405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3000" dirty="0">
                <a:solidFill>
                  <a:schemeClr val="bg1"/>
                </a:solidFill>
                <a:latin typeface="迷你简菱心" panose="02010609000101010101" pitchFamily="49" charset="-122"/>
                <a:ea typeface="迷你简菱心" panose="02010609000101010101" pitchFamily="49" charset="-122"/>
                <a:sym typeface="Arial" panose="020B0604020202020204" pitchFamily="34" charset="0"/>
              </a:rPr>
              <a:t>目录</a:t>
            </a:r>
          </a:p>
        </p:txBody>
      </p:sp>
      <p:grpSp>
        <p:nvGrpSpPr>
          <p:cNvPr id="14" name="组合 13"/>
          <p:cNvGrpSpPr/>
          <p:nvPr/>
        </p:nvGrpSpPr>
        <p:grpSpPr>
          <a:xfrm>
            <a:off x="6534949" y="1247231"/>
            <a:ext cx="4379140" cy="738664"/>
            <a:chOff x="6394976" y="635964"/>
            <a:chExt cx="4379140" cy="738664"/>
          </a:xfrm>
        </p:grpSpPr>
        <p:sp>
          <p:nvSpPr>
            <p:cNvPr id="15" name="文本框 14"/>
            <p:cNvSpPr txBox="1"/>
            <p:nvPr/>
          </p:nvSpPr>
          <p:spPr>
            <a:xfrm>
              <a:off x="7409092" y="635964"/>
              <a:ext cx="3365024" cy="738664"/>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16"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17" name="文本框 16"/>
            <p:cNvSpPr txBox="1"/>
            <p:nvPr/>
          </p:nvSpPr>
          <p:spPr>
            <a:xfrm>
              <a:off x="6614583" y="746864"/>
              <a:ext cx="437940"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01</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18" name="组合 17"/>
          <p:cNvGrpSpPr/>
          <p:nvPr/>
        </p:nvGrpSpPr>
        <p:grpSpPr>
          <a:xfrm>
            <a:off x="6534949" y="2009882"/>
            <a:ext cx="4379140" cy="664156"/>
            <a:chOff x="6394976" y="630595"/>
            <a:chExt cx="4379140" cy="664156"/>
          </a:xfrm>
        </p:grpSpPr>
        <p:sp>
          <p:nvSpPr>
            <p:cNvPr id="19" name="文本框 18"/>
            <p:cNvSpPr txBox="1"/>
            <p:nvPr/>
          </p:nvSpPr>
          <p:spPr>
            <a:xfrm>
              <a:off x="7409092" y="630595"/>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20"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21" name="文本框 20"/>
            <p:cNvSpPr txBox="1"/>
            <p:nvPr/>
          </p:nvSpPr>
          <p:spPr>
            <a:xfrm>
              <a:off x="6577713" y="756291"/>
              <a:ext cx="511679"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02</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22" name="组合 21"/>
          <p:cNvGrpSpPr/>
          <p:nvPr/>
        </p:nvGrpSpPr>
        <p:grpSpPr>
          <a:xfrm>
            <a:off x="6534949" y="2755162"/>
            <a:ext cx="4379140" cy="664156"/>
            <a:chOff x="6394976" y="607855"/>
            <a:chExt cx="4379140" cy="664156"/>
          </a:xfrm>
        </p:grpSpPr>
        <p:sp>
          <p:nvSpPr>
            <p:cNvPr id="23" name="文本框 22"/>
            <p:cNvSpPr txBox="1"/>
            <p:nvPr/>
          </p:nvSpPr>
          <p:spPr>
            <a:xfrm>
              <a:off x="7409092" y="607855"/>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24"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25" name="文本框 24"/>
            <p:cNvSpPr txBox="1"/>
            <p:nvPr/>
          </p:nvSpPr>
          <p:spPr>
            <a:xfrm>
              <a:off x="6574507" y="746864"/>
              <a:ext cx="518091"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03</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26" name="组合 25"/>
          <p:cNvGrpSpPr/>
          <p:nvPr/>
        </p:nvGrpSpPr>
        <p:grpSpPr>
          <a:xfrm>
            <a:off x="6534949" y="3536094"/>
            <a:ext cx="4379140" cy="664156"/>
            <a:chOff x="6394976" y="620767"/>
            <a:chExt cx="4379140" cy="664156"/>
          </a:xfrm>
        </p:grpSpPr>
        <p:sp>
          <p:nvSpPr>
            <p:cNvPr id="27" name="文本框 26"/>
            <p:cNvSpPr txBox="1"/>
            <p:nvPr/>
          </p:nvSpPr>
          <p:spPr>
            <a:xfrm>
              <a:off x="7409092" y="620767"/>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28"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29" name="文本框 28"/>
            <p:cNvSpPr txBox="1"/>
            <p:nvPr/>
          </p:nvSpPr>
          <p:spPr>
            <a:xfrm>
              <a:off x="6575309" y="746864"/>
              <a:ext cx="516488"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04</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30" name="组合 29"/>
          <p:cNvGrpSpPr/>
          <p:nvPr/>
        </p:nvGrpSpPr>
        <p:grpSpPr>
          <a:xfrm>
            <a:off x="6534949" y="4305892"/>
            <a:ext cx="4377516" cy="664156"/>
            <a:chOff x="6394976" y="622546"/>
            <a:chExt cx="4377516" cy="664156"/>
          </a:xfrm>
        </p:grpSpPr>
        <p:sp>
          <p:nvSpPr>
            <p:cNvPr id="31" name="文本框 30"/>
            <p:cNvSpPr txBox="1"/>
            <p:nvPr/>
          </p:nvSpPr>
          <p:spPr>
            <a:xfrm>
              <a:off x="7407468" y="622546"/>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32"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33" name="文本框 32"/>
            <p:cNvSpPr txBox="1"/>
            <p:nvPr/>
          </p:nvSpPr>
          <p:spPr>
            <a:xfrm>
              <a:off x="6575309" y="746864"/>
              <a:ext cx="516488"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05</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spTree>
    <p:extLst>
      <p:ext uri="{BB962C8B-B14F-4D97-AF65-F5344CB8AC3E}">
        <p14:creationId xmlns:p14="http://schemas.microsoft.com/office/powerpoint/2010/main" val="1346105857"/>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anim calcmode="lin" valueType="num">
                                      <p:cBhvr>
                                        <p:cTn id="31" dur="750" fill="hold"/>
                                        <p:tgtEl>
                                          <p:spTgt spid="7"/>
                                        </p:tgtEl>
                                        <p:attrNameLst>
                                          <p:attrName>ppt_x</p:attrName>
                                        </p:attrNameLst>
                                      </p:cBhvr>
                                      <p:tavLst>
                                        <p:tav tm="0">
                                          <p:val>
                                            <p:strVal val="#ppt_x"/>
                                          </p:val>
                                        </p:tav>
                                        <p:tav tm="100000">
                                          <p:val>
                                            <p:strVal val="#ppt_x"/>
                                          </p:val>
                                        </p:tav>
                                      </p:tavLst>
                                    </p:anim>
                                    <p:anim calcmode="lin" valueType="num">
                                      <p:cBhvr>
                                        <p:cTn id="32" dur="75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11"/>
                                        </p:tgtEl>
                                        <p:attrNameLst>
                                          <p:attrName>style.visibility</p:attrName>
                                        </p:attrNameLst>
                                      </p:cBhvr>
                                      <p:to>
                                        <p:strVal val="visible"/>
                                      </p:to>
                                    </p:set>
                                    <p:anim by="(-#ppt_w*2)" calcmode="lin" valueType="num">
                                      <p:cBhvr rctx="PPT">
                                        <p:cTn id="36" dur="500" autoRev="1" fill="hold">
                                          <p:stCondLst>
                                            <p:cond delay="0"/>
                                          </p:stCondLst>
                                        </p:cTn>
                                        <p:tgtEl>
                                          <p:spTgt spid="11"/>
                                        </p:tgtEl>
                                        <p:attrNameLst>
                                          <p:attrName>ppt_w</p:attrName>
                                        </p:attrNameLst>
                                      </p:cBhvr>
                                    </p:anim>
                                    <p:anim by="(#ppt_w*0.50)" calcmode="lin" valueType="num">
                                      <p:cBhvr>
                                        <p:cTn id="37" dur="500" decel="50000" autoRev="1" fill="hold">
                                          <p:stCondLst>
                                            <p:cond delay="0"/>
                                          </p:stCondLst>
                                        </p:cTn>
                                        <p:tgtEl>
                                          <p:spTgt spid="11"/>
                                        </p:tgtEl>
                                        <p:attrNameLst>
                                          <p:attrName>ppt_x</p:attrName>
                                        </p:attrNameLst>
                                      </p:cBhvr>
                                    </p:anim>
                                    <p:anim from="(-#ppt_h/2)" to="(#ppt_y)" calcmode="lin" valueType="num">
                                      <p:cBhvr>
                                        <p:cTn id="38" dur="1000" fill="hold">
                                          <p:stCondLst>
                                            <p:cond delay="0"/>
                                          </p:stCondLst>
                                        </p:cTn>
                                        <p:tgtEl>
                                          <p:spTgt spid="11"/>
                                        </p:tgtEl>
                                        <p:attrNameLst>
                                          <p:attrName>ppt_y</p:attrName>
                                        </p:attrNameLst>
                                      </p:cBhvr>
                                    </p:anim>
                                    <p:animRot by="21600000">
                                      <p:cBhvr>
                                        <p:cTn id="39" dur="1000" fill="hold">
                                          <p:stCondLst>
                                            <p:cond delay="0"/>
                                          </p:stCondLst>
                                        </p:cTn>
                                        <p:tgtEl>
                                          <p:spTgt spid="11"/>
                                        </p:tgtEl>
                                        <p:attrNameLst>
                                          <p:attrName>r</p:attrName>
                                        </p:attrNameLst>
                                      </p:cBhvr>
                                    </p:animRot>
                                  </p:childTnLst>
                                </p:cTn>
                              </p:par>
                              <p:par>
                                <p:cTn id="40" presetID="16" presetClass="entr" presetSubtype="37"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53" presetClass="entr" presetSubtype="16" fill="hold" grpId="0" nodeType="withEffect">
                                  <p:stCondLst>
                                    <p:cond delay="500"/>
                                  </p:stCondLst>
                                  <p:iterate type="lt">
                                    <p:tmPct val="10000"/>
                                  </p:iterate>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4600"/>
                            </p:stCondLst>
                            <p:childTnLst>
                              <p:par>
                                <p:cTn id="49" presetID="12" presetClass="entr" presetSubtype="4"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750"/>
                                        <p:tgtEl>
                                          <p:spTgt spid="14"/>
                                        </p:tgtEl>
                                        <p:attrNameLst>
                                          <p:attrName>ppt_y</p:attrName>
                                        </p:attrNameLst>
                                      </p:cBhvr>
                                      <p:tavLst>
                                        <p:tav tm="0">
                                          <p:val>
                                            <p:strVal val="#ppt_y+#ppt_h*1.125000"/>
                                          </p:val>
                                        </p:tav>
                                        <p:tav tm="100000">
                                          <p:val>
                                            <p:strVal val="#ppt_y"/>
                                          </p:val>
                                        </p:tav>
                                      </p:tavLst>
                                    </p:anim>
                                    <p:animEffect transition="in" filter="wipe(up)">
                                      <p:cBhvr>
                                        <p:cTn id="52" dur="750"/>
                                        <p:tgtEl>
                                          <p:spTgt spid="14"/>
                                        </p:tgtEl>
                                      </p:cBhvr>
                                    </p:animEffect>
                                  </p:childTnLst>
                                </p:cTn>
                              </p:par>
                              <p:par>
                                <p:cTn id="53" presetID="12" presetClass="entr" presetSubtype="4" fill="hold" nodeType="withEffect">
                                  <p:stCondLst>
                                    <p:cond delay="25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750"/>
                                        <p:tgtEl>
                                          <p:spTgt spid="18"/>
                                        </p:tgtEl>
                                        <p:attrNameLst>
                                          <p:attrName>ppt_y</p:attrName>
                                        </p:attrNameLst>
                                      </p:cBhvr>
                                      <p:tavLst>
                                        <p:tav tm="0">
                                          <p:val>
                                            <p:strVal val="#ppt_y+#ppt_h*1.125000"/>
                                          </p:val>
                                        </p:tav>
                                        <p:tav tm="100000">
                                          <p:val>
                                            <p:strVal val="#ppt_y"/>
                                          </p:val>
                                        </p:tav>
                                      </p:tavLst>
                                    </p:anim>
                                    <p:animEffect transition="in" filter="wipe(up)">
                                      <p:cBhvr>
                                        <p:cTn id="56" dur="750"/>
                                        <p:tgtEl>
                                          <p:spTgt spid="18"/>
                                        </p:tgtEl>
                                      </p:cBhvr>
                                    </p:animEffect>
                                  </p:childTnLst>
                                </p:cTn>
                              </p:par>
                              <p:par>
                                <p:cTn id="57" presetID="12" presetClass="entr" presetSubtype="4" fill="hold" nodeType="withEffect">
                                  <p:stCondLst>
                                    <p:cond delay="5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750"/>
                                        <p:tgtEl>
                                          <p:spTgt spid="22"/>
                                        </p:tgtEl>
                                        <p:attrNameLst>
                                          <p:attrName>ppt_y</p:attrName>
                                        </p:attrNameLst>
                                      </p:cBhvr>
                                      <p:tavLst>
                                        <p:tav tm="0">
                                          <p:val>
                                            <p:strVal val="#ppt_y+#ppt_h*1.125000"/>
                                          </p:val>
                                        </p:tav>
                                        <p:tav tm="100000">
                                          <p:val>
                                            <p:strVal val="#ppt_y"/>
                                          </p:val>
                                        </p:tav>
                                      </p:tavLst>
                                    </p:anim>
                                    <p:animEffect transition="in" filter="wipe(up)">
                                      <p:cBhvr>
                                        <p:cTn id="60" dur="750"/>
                                        <p:tgtEl>
                                          <p:spTgt spid="22"/>
                                        </p:tgtEl>
                                      </p:cBhvr>
                                    </p:animEffect>
                                  </p:childTnLst>
                                </p:cTn>
                              </p:par>
                              <p:par>
                                <p:cTn id="61" presetID="12" presetClass="entr" presetSubtype="4" fill="hold" nodeType="withEffect">
                                  <p:stCondLst>
                                    <p:cond delay="75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750"/>
                                        <p:tgtEl>
                                          <p:spTgt spid="26"/>
                                        </p:tgtEl>
                                        <p:attrNameLst>
                                          <p:attrName>ppt_y</p:attrName>
                                        </p:attrNameLst>
                                      </p:cBhvr>
                                      <p:tavLst>
                                        <p:tav tm="0">
                                          <p:val>
                                            <p:strVal val="#ppt_y+#ppt_h*1.125000"/>
                                          </p:val>
                                        </p:tav>
                                        <p:tav tm="100000">
                                          <p:val>
                                            <p:strVal val="#ppt_y"/>
                                          </p:val>
                                        </p:tav>
                                      </p:tavLst>
                                    </p:anim>
                                    <p:animEffect transition="in" filter="wipe(up)">
                                      <p:cBhvr>
                                        <p:cTn id="64" dur="750"/>
                                        <p:tgtEl>
                                          <p:spTgt spid="26"/>
                                        </p:tgtEl>
                                      </p:cBhvr>
                                    </p:animEffect>
                                  </p:childTnLst>
                                </p:cTn>
                              </p:par>
                              <p:par>
                                <p:cTn id="65" presetID="12" presetClass="entr" presetSubtype="4" fill="hold" nodeType="withEffect">
                                  <p:stCondLst>
                                    <p:cond delay="100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750"/>
                                        <p:tgtEl>
                                          <p:spTgt spid="30"/>
                                        </p:tgtEl>
                                        <p:attrNameLst>
                                          <p:attrName>ppt_y</p:attrName>
                                        </p:attrNameLst>
                                      </p:cBhvr>
                                      <p:tavLst>
                                        <p:tav tm="0">
                                          <p:val>
                                            <p:strVal val="#ppt_y+#ppt_h*1.125000"/>
                                          </p:val>
                                        </p:tav>
                                        <p:tav tm="100000">
                                          <p:val>
                                            <p:strVal val="#ppt_y"/>
                                          </p:val>
                                        </p:tav>
                                      </p:tavLst>
                                    </p:anim>
                                    <p:animEffect transition="in" filter="wipe(up)">
                                      <p:cBhvr>
                                        <p:cTn id="68"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161" y="0"/>
            <a:ext cx="7425000" cy="6858000"/>
          </a:xfrm>
          <a:prstGeom prst="rect">
            <a:avLst/>
          </a:prstGeom>
        </p:spPr>
      </p:pic>
      <p:sp>
        <p:nvSpPr>
          <p:cNvPr id="19" name="矩形 259"/>
          <p:cNvSpPr>
            <a:spLocks noChangeArrowheads="1"/>
          </p:cNvSpPr>
          <p:nvPr/>
        </p:nvSpPr>
        <p:spPr bwMode="auto">
          <a:xfrm>
            <a:off x="3290383" y="2552751"/>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0" name="矩形 259"/>
          <p:cNvSpPr>
            <a:spLocks noChangeArrowheads="1"/>
          </p:cNvSpPr>
          <p:nvPr/>
        </p:nvSpPr>
        <p:spPr bwMode="auto">
          <a:xfrm>
            <a:off x="2967000" y="3298102"/>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4879336" y="888485"/>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04</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208091618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anim calcmode="lin" valueType="num">
                                      <p:cBhvr>
                                        <p:cTn id="2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9"/>
                                        </p:tgtEl>
                                      </p:cBhvr>
                                    </p:animEffect>
                                  </p:childTnLst>
                                </p:cTn>
                              </p:par>
                            </p:childTnLst>
                          </p:cTn>
                        </p:par>
                        <p:par>
                          <p:cTn id="28" fill="hold">
                            <p:stCondLst>
                              <p:cond delay="28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12" presetClass="entr" presetSubtype="1" fill="hold" grpId="0" nodeType="withEffect">
                                  <p:stCondLst>
                                    <p:cond delay="25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39" name="Group 1"/>
          <p:cNvGrpSpPr/>
          <p:nvPr/>
        </p:nvGrpSpPr>
        <p:grpSpPr>
          <a:xfrm>
            <a:off x="1884575" y="1531802"/>
            <a:ext cx="1145243" cy="790786"/>
            <a:chOff x="1668087" y="1131991"/>
            <a:chExt cx="1145243" cy="790786"/>
          </a:xfrm>
        </p:grpSpPr>
        <p:sp>
          <p:nvSpPr>
            <p:cNvPr id="40" name="Freeform 27"/>
            <p:cNvSpPr/>
            <p:nvPr/>
          </p:nvSpPr>
          <p:spPr bwMode="auto">
            <a:xfrm rot="16200000">
              <a:off x="1845316" y="954762"/>
              <a:ext cx="790786" cy="1145243"/>
            </a:xfrm>
            <a:custGeom>
              <a:avLst/>
              <a:gdLst>
                <a:gd name="T0" fmla="*/ 0 w 482"/>
                <a:gd name="T1" fmla="*/ 0 h 696"/>
                <a:gd name="T2" fmla="*/ 0 w 482"/>
                <a:gd name="T3" fmla="*/ 223 h 696"/>
                <a:gd name="T4" fmla="*/ 0 w 482"/>
                <a:gd name="T5" fmla="*/ 223 h 696"/>
                <a:gd name="T6" fmla="*/ 125 w 482"/>
                <a:gd name="T7" fmla="*/ 348 h 696"/>
                <a:gd name="T8" fmla="*/ 0 w 482"/>
                <a:gd name="T9" fmla="*/ 473 h 696"/>
                <a:gd name="T10" fmla="*/ 0 w 482"/>
                <a:gd name="T11" fmla="*/ 473 h 696"/>
                <a:gd name="T12" fmla="*/ 0 w 482"/>
                <a:gd name="T13" fmla="*/ 696 h 696"/>
                <a:gd name="T14" fmla="*/ 388 w 482"/>
                <a:gd name="T15" fmla="*/ 441 h 696"/>
                <a:gd name="T16" fmla="*/ 482 w 482"/>
                <a:gd name="T17" fmla="*/ 348 h 696"/>
                <a:gd name="T18" fmla="*/ 388 w 482"/>
                <a:gd name="T19" fmla="*/ 255 h 696"/>
                <a:gd name="T20" fmla="*/ 0 w 482"/>
                <a:gd name="T21"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2"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0" y="696"/>
                    <a:pt x="380" y="441"/>
                    <a:pt x="388" y="441"/>
                  </a:cubicBezTo>
                  <a:cubicBezTo>
                    <a:pt x="440" y="441"/>
                    <a:pt x="482" y="400"/>
                    <a:pt x="482" y="348"/>
                  </a:cubicBezTo>
                  <a:cubicBezTo>
                    <a:pt x="482" y="296"/>
                    <a:pt x="440" y="255"/>
                    <a:pt x="388" y="255"/>
                  </a:cubicBezTo>
                  <a:cubicBezTo>
                    <a:pt x="380" y="255"/>
                    <a:pt x="0" y="0"/>
                    <a:pt x="0" y="0"/>
                  </a:cubicBezTo>
                  <a:close/>
                </a:path>
              </a:pathLst>
            </a:custGeom>
            <a:solidFill>
              <a:schemeClr val="bg1"/>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41" name="Freeform 28"/>
            <p:cNvSpPr/>
            <p:nvPr/>
          </p:nvSpPr>
          <p:spPr bwMode="auto">
            <a:xfrm rot="16200000">
              <a:off x="2135239" y="1083831"/>
              <a:ext cx="209977" cy="306297"/>
            </a:xfrm>
            <a:custGeom>
              <a:avLst/>
              <a:gdLst>
                <a:gd name="T0" fmla="*/ 34 w 128"/>
                <a:gd name="T1" fmla="*/ 186 h 186"/>
                <a:gd name="T2" fmla="*/ 128 w 128"/>
                <a:gd name="T3" fmla="*/ 93 h 186"/>
                <a:gd name="T4" fmla="*/ 34 w 128"/>
                <a:gd name="T5" fmla="*/ 0 h 186"/>
                <a:gd name="T6" fmla="*/ 0 w 128"/>
                <a:gd name="T7" fmla="*/ 93 h 186"/>
                <a:gd name="T8" fmla="*/ 34 w 128"/>
                <a:gd name="T9" fmla="*/ 186 h 186"/>
              </a:gdLst>
              <a:ahLst/>
              <a:cxnLst>
                <a:cxn ang="0">
                  <a:pos x="T0" y="T1"/>
                </a:cxn>
                <a:cxn ang="0">
                  <a:pos x="T2" y="T3"/>
                </a:cxn>
                <a:cxn ang="0">
                  <a:pos x="T4" y="T5"/>
                </a:cxn>
                <a:cxn ang="0">
                  <a:pos x="T6" y="T7"/>
                </a:cxn>
                <a:cxn ang="0">
                  <a:pos x="T8" y="T9"/>
                </a:cxn>
              </a:cxnLst>
              <a:rect l="0" t="0" r="r" b="b"/>
              <a:pathLst>
                <a:path w="128" h="186">
                  <a:moveTo>
                    <a:pt x="34" y="186"/>
                  </a:moveTo>
                  <a:cubicBezTo>
                    <a:pt x="86" y="186"/>
                    <a:pt x="128" y="145"/>
                    <a:pt x="128" y="93"/>
                  </a:cubicBezTo>
                  <a:cubicBezTo>
                    <a:pt x="128" y="41"/>
                    <a:pt x="86" y="0"/>
                    <a:pt x="34" y="0"/>
                  </a:cubicBezTo>
                  <a:cubicBezTo>
                    <a:pt x="30" y="0"/>
                    <a:pt x="0" y="46"/>
                    <a:pt x="0" y="93"/>
                  </a:cubicBezTo>
                  <a:cubicBezTo>
                    <a:pt x="0" y="140"/>
                    <a:pt x="30" y="186"/>
                    <a:pt x="34" y="18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sp>
        <p:nvSpPr>
          <p:cNvPr id="42" name="Freeform 26"/>
          <p:cNvSpPr/>
          <p:nvPr/>
        </p:nvSpPr>
        <p:spPr bwMode="auto">
          <a:xfrm rot="16200000">
            <a:off x="1885539" y="2168476"/>
            <a:ext cx="1143317" cy="1145243"/>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79 w 697"/>
              <a:gd name="T15" fmla="*/ 696 h 696"/>
              <a:gd name="T16" fmla="*/ 579 w 697"/>
              <a:gd name="T17" fmla="*/ 438 h 696"/>
              <a:gd name="T18" fmla="*/ 603 w 697"/>
              <a:gd name="T19" fmla="*/ 441 h 696"/>
              <a:gd name="T20" fmla="*/ 697 w 697"/>
              <a:gd name="T21" fmla="*/ 348 h 696"/>
              <a:gd name="T22" fmla="*/ 603 w 697"/>
              <a:gd name="T23" fmla="*/ 255 h 696"/>
              <a:gd name="T24" fmla="*/ 579 w 697"/>
              <a:gd name="T25" fmla="*/ 258 h 696"/>
              <a:gd name="T26" fmla="*/ 579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79" y="696"/>
                  <a:pt x="579" y="696"/>
                  <a:pt x="579" y="696"/>
                </a:cubicBezTo>
                <a:cubicBezTo>
                  <a:pt x="579" y="438"/>
                  <a:pt x="579" y="438"/>
                  <a:pt x="579" y="438"/>
                </a:cubicBezTo>
                <a:cubicBezTo>
                  <a:pt x="587" y="440"/>
                  <a:pt x="595" y="441"/>
                  <a:pt x="603" y="441"/>
                </a:cubicBezTo>
                <a:cubicBezTo>
                  <a:pt x="655" y="441"/>
                  <a:pt x="697" y="400"/>
                  <a:pt x="697" y="348"/>
                </a:cubicBezTo>
                <a:cubicBezTo>
                  <a:pt x="697" y="296"/>
                  <a:pt x="655" y="255"/>
                  <a:pt x="603" y="255"/>
                </a:cubicBezTo>
                <a:cubicBezTo>
                  <a:pt x="595" y="255"/>
                  <a:pt x="587" y="256"/>
                  <a:pt x="579" y="258"/>
                </a:cubicBezTo>
                <a:cubicBezTo>
                  <a:pt x="579" y="0"/>
                  <a:pt x="579" y="0"/>
                  <a:pt x="579" y="0"/>
                </a:cubicBezTo>
                <a:lnTo>
                  <a:pt x="0" y="0"/>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lt1"/>
              </a:solidFill>
            </a:endParaRPr>
          </a:p>
        </p:txBody>
      </p:sp>
      <p:sp>
        <p:nvSpPr>
          <p:cNvPr id="43" name="TextBox 12"/>
          <p:cNvSpPr txBox="1"/>
          <p:nvPr/>
        </p:nvSpPr>
        <p:spPr>
          <a:xfrm>
            <a:off x="2233754" y="2446311"/>
            <a:ext cx="445919" cy="584757"/>
          </a:xfrm>
          <a:prstGeom prst="rect">
            <a:avLst/>
          </a:prstGeom>
          <a:noFill/>
        </p:spPr>
        <p:txBody>
          <a:bodyPr wrap="none" lIns="91422" tIns="45711" rIns="91422" bIns="45711" rtlCol="0">
            <a:spAutoFit/>
          </a:bodyPr>
          <a:lstStyle/>
          <a:p>
            <a:pPr algn="ctr"/>
            <a:r>
              <a:rPr lang="en-US" sz="3200" dirty="0" smtClean="0">
                <a:solidFill>
                  <a:schemeClr val="bg1"/>
                </a:solidFill>
                <a:latin typeface="Agency FB" panose="020B0503020202020204" pitchFamily="34" charset="0"/>
                <a:ea typeface="微软雅黑" panose="020B0503020204020204" charset="-122"/>
                <a:cs typeface="Lato Light"/>
              </a:rPr>
              <a:t>01</a:t>
            </a:r>
            <a:endParaRPr lang="id-ID" sz="3200" dirty="0">
              <a:solidFill>
                <a:schemeClr val="bg1"/>
              </a:solidFill>
              <a:latin typeface="Agency FB" panose="020B0503020202020204" pitchFamily="34" charset="0"/>
              <a:ea typeface="微软雅黑" panose="020B0503020204020204" charset="-122"/>
              <a:cs typeface="Lato Light"/>
            </a:endParaRPr>
          </a:p>
        </p:txBody>
      </p:sp>
      <p:sp>
        <p:nvSpPr>
          <p:cNvPr id="44" name="Freeform 25"/>
          <p:cNvSpPr/>
          <p:nvPr/>
        </p:nvSpPr>
        <p:spPr bwMode="auto">
          <a:xfrm rot="16200000">
            <a:off x="1960710" y="3163460"/>
            <a:ext cx="1143317" cy="1145243"/>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79 w 697"/>
              <a:gd name="T15" fmla="*/ 696 h 696"/>
              <a:gd name="T16" fmla="*/ 579 w 697"/>
              <a:gd name="T17" fmla="*/ 438 h 696"/>
              <a:gd name="T18" fmla="*/ 603 w 697"/>
              <a:gd name="T19" fmla="*/ 441 h 696"/>
              <a:gd name="T20" fmla="*/ 697 w 697"/>
              <a:gd name="T21" fmla="*/ 348 h 696"/>
              <a:gd name="T22" fmla="*/ 603 w 697"/>
              <a:gd name="T23" fmla="*/ 255 h 696"/>
              <a:gd name="T24" fmla="*/ 579 w 697"/>
              <a:gd name="T25" fmla="*/ 258 h 696"/>
              <a:gd name="T26" fmla="*/ 579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79" y="696"/>
                  <a:pt x="579" y="696"/>
                  <a:pt x="579" y="696"/>
                </a:cubicBezTo>
                <a:cubicBezTo>
                  <a:pt x="579" y="438"/>
                  <a:pt x="579" y="438"/>
                  <a:pt x="579" y="438"/>
                </a:cubicBezTo>
                <a:cubicBezTo>
                  <a:pt x="587" y="440"/>
                  <a:pt x="595" y="441"/>
                  <a:pt x="603" y="441"/>
                </a:cubicBezTo>
                <a:cubicBezTo>
                  <a:pt x="655" y="441"/>
                  <a:pt x="697" y="400"/>
                  <a:pt x="697" y="348"/>
                </a:cubicBezTo>
                <a:cubicBezTo>
                  <a:pt x="697" y="296"/>
                  <a:pt x="655" y="255"/>
                  <a:pt x="603" y="255"/>
                </a:cubicBezTo>
                <a:cubicBezTo>
                  <a:pt x="595" y="255"/>
                  <a:pt x="587" y="256"/>
                  <a:pt x="579" y="258"/>
                </a:cubicBezTo>
                <a:cubicBezTo>
                  <a:pt x="579" y="0"/>
                  <a:pt x="579" y="0"/>
                  <a:pt x="579" y="0"/>
                </a:cubicBezTo>
                <a:lnTo>
                  <a:pt x="0" y="0"/>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lt1"/>
              </a:solidFill>
            </a:endParaRPr>
          </a:p>
        </p:txBody>
      </p:sp>
      <p:sp>
        <p:nvSpPr>
          <p:cNvPr id="45" name="TextBox 13"/>
          <p:cNvSpPr txBox="1"/>
          <p:nvPr/>
        </p:nvSpPr>
        <p:spPr>
          <a:xfrm>
            <a:off x="2195282" y="3445630"/>
            <a:ext cx="522863" cy="584757"/>
          </a:xfrm>
          <a:prstGeom prst="rect">
            <a:avLst/>
          </a:prstGeom>
          <a:noFill/>
        </p:spPr>
        <p:txBody>
          <a:bodyPr wrap="none" lIns="91422" tIns="45711" rIns="91422" bIns="45711" rtlCol="0">
            <a:spAutoFit/>
          </a:bodyPr>
          <a:lstStyle/>
          <a:p>
            <a:pPr algn="ctr"/>
            <a:r>
              <a:rPr lang="en-US" sz="3200" dirty="0" smtClean="0">
                <a:solidFill>
                  <a:srgbClr val="26484A"/>
                </a:solidFill>
                <a:latin typeface="Agency FB" panose="020B0503020202020204" pitchFamily="34" charset="0"/>
                <a:ea typeface="微软雅黑" panose="020B0503020204020204" charset="-122"/>
                <a:cs typeface="Lato Light"/>
              </a:rPr>
              <a:t>02</a:t>
            </a:r>
          </a:p>
        </p:txBody>
      </p:sp>
      <p:sp>
        <p:nvSpPr>
          <p:cNvPr id="46" name="Freeform 24"/>
          <p:cNvSpPr/>
          <p:nvPr/>
        </p:nvSpPr>
        <p:spPr bwMode="auto">
          <a:xfrm rot="16200000">
            <a:off x="1886020" y="4162779"/>
            <a:ext cx="1142354" cy="1145243"/>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7" name="TextBox 14"/>
          <p:cNvSpPr txBox="1"/>
          <p:nvPr/>
        </p:nvSpPr>
        <p:spPr>
          <a:xfrm>
            <a:off x="2188870" y="4443023"/>
            <a:ext cx="535687" cy="584757"/>
          </a:xfrm>
          <a:prstGeom prst="rect">
            <a:avLst/>
          </a:prstGeom>
          <a:noFill/>
        </p:spPr>
        <p:txBody>
          <a:bodyPr wrap="none" lIns="91422" tIns="45711" rIns="91422" bIns="45711" rtlCol="0">
            <a:spAutoFit/>
          </a:bodyPr>
          <a:lstStyle/>
          <a:p>
            <a:pPr algn="ctr"/>
            <a:r>
              <a:rPr lang="en-US" sz="3200" smtClean="0">
                <a:solidFill>
                  <a:schemeClr val="bg1"/>
                </a:solidFill>
                <a:latin typeface="Agency FB" panose="020B0503020202020204" pitchFamily="34" charset="0"/>
                <a:ea typeface="微软雅黑" panose="020B0503020204020204" charset="-122"/>
                <a:cs typeface="Lato Light"/>
              </a:rPr>
              <a:t>03</a:t>
            </a:r>
            <a:endParaRPr lang="id-ID" sz="3200" dirty="0">
              <a:solidFill>
                <a:schemeClr val="bg1"/>
              </a:solidFill>
              <a:latin typeface="Agency FB" panose="020B0503020202020204" pitchFamily="34" charset="0"/>
              <a:ea typeface="微软雅黑" panose="020B0503020204020204" charset="-122"/>
              <a:cs typeface="Lato Light"/>
            </a:endParaRPr>
          </a:p>
        </p:txBody>
      </p:sp>
      <p:sp>
        <p:nvSpPr>
          <p:cNvPr id="48" name="Freeform 23"/>
          <p:cNvSpPr/>
          <p:nvPr/>
        </p:nvSpPr>
        <p:spPr bwMode="auto">
          <a:xfrm rot="16200000">
            <a:off x="1885539" y="5160172"/>
            <a:ext cx="1143317" cy="1145243"/>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9" name="TextBox 15"/>
          <p:cNvSpPr txBox="1"/>
          <p:nvPr/>
        </p:nvSpPr>
        <p:spPr>
          <a:xfrm>
            <a:off x="2196885" y="5440414"/>
            <a:ext cx="519658" cy="584757"/>
          </a:xfrm>
          <a:prstGeom prst="rect">
            <a:avLst/>
          </a:prstGeom>
          <a:noFill/>
        </p:spPr>
        <p:txBody>
          <a:bodyPr wrap="none" lIns="91422" tIns="45711" rIns="91422" bIns="45711" rtlCol="0">
            <a:spAutoFit/>
          </a:bodyPr>
          <a:lstStyle/>
          <a:p>
            <a:pPr algn="ctr"/>
            <a:r>
              <a:rPr lang="en-US" sz="3200" smtClean="0">
                <a:solidFill>
                  <a:srgbClr val="26484A"/>
                </a:solidFill>
                <a:latin typeface="Agency FB" panose="020B0503020202020204" pitchFamily="34" charset="0"/>
                <a:ea typeface="微软雅黑" panose="020B0503020204020204" charset="-122"/>
                <a:cs typeface="Lato Light"/>
              </a:rPr>
              <a:t>04</a:t>
            </a:r>
            <a:endParaRPr lang="en-US" sz="3200" dirty="0" smtClean="0">
              <a:solidFill>
                <a:srgbClr val="26484A"/>
              </a:solidFill>
              <a:latin typeface="Agency FB" panose="020B0503020202020204" pitchFamily="34" charset="0"/>
              <a:ea typeface="微软雅黑" panose="020B0503020204020204" charset="-122"/>
              <a:cs typeface="Lato Light"/>
            </a:endParaRPr>
          </a:p>
        </p:txBody>
      </p:sp>
      <p:cxnSp>
        <p:nvCxnSpPr>
          <p:cNvPr id="50" name="Straight Connector 3"/>
          <p:cNvCxnSpPr/>
          <p:nvPr/>
        </p:nvCxnSpPr>
        <p:spPr>
          <a:xfrm>
            <a:off x="3166150" y="2847590"/>
            <a:ext cx="2518117" cy="0"/>
          </a:xfrm>
          <a:prstGeom prst="line">
            <a:avLst/>
          </a:prstGeom>
          <a:ln w="12700">
            <a:solidFill>
              <a:schemeClr val="bg1">
                <a:lumMod val="65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18"/>
          <p:cNvCxnSpPr/>
          <p:nvPr/>
        </p:nvCxnSpPr>
        <p:spPr>
          <a:xfrm>
            <a:off x="3166150" y="3842880"/>
            <a:ext cx="2518117" cy="0"/>
          </a:xfrm>
          <a:prstGeom prst="line">
            <a:avLst/>
          </a:prstGeom>
          <a:ln w="12700">
            <a:solidFill>
              <a:schemeClr val="bg1">
                <a:lumMod val="65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19"/>
          <p:cNvCxnSpPr/>
          <p:nvPr/>
        </p:nvCxnSpPr>
        <p:spPr>
          <a:xfrm>
            <a:off x="3166150" y="4816290"/>
            <a:ext cx="2518117" cy="0"/>
          </a:xfrm>
          <a:prstGeom prst="line">
            <a:avLst/>
          </a:prstGeom>
          <a:ln w="12700">
            <a:solidFill>
              <a:schemeClr val="bg1">
                <a:lumMod val="65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21"/>
          <p:cNvCxnSpPr/>
          <p:nvPr/>
        </p:nvCxnSpPr>
        <p:spPr>
          <a:xfrm>
            <a:off x="3166150" y="5801028"/>
            <a:ext cx="2518117" cy="0"/>
          </a:xfrm>
          <a:prstGeom prst="line">
            <a:avLst/>
          </a:prstGeom>
          <a:ln w="12700">
            <a:solidFill>
              <a:schemeClr val="bg1">
                <a:lumMod val="65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itle 20"/>
          <p:cNvSpPr txBox="1"/>
          <p:nvPr/>
        </p:nvSpPr>
        <p:spPr>
          <a:xfrm>
            <a:off x="6564388" y="2500198"/>
            <a:ext cx="1477273" cy="246221"/>
          </a:xfrm>
          <a:prstGeom prst="rect">
            <a:avLst/>
          </a:prstGeom>
        </p:spPr>
        <p:txBody>
          <a:bodyPr vert="horz" wrap="non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1600">
                <a:solidFill>
                  <a:srgbClr val="26484A"/>
                </a:solidFill>
                <a:latin typeface="迷你简菱心" panose="02010609000101010101" pitchFamily="49" charset="-122"/>
                <a:ea typeface="迷你简菱心" panose="02010609000101010101" pitchFamily="49" charset="-122"/>
                <a:cs typeface="Lato Regular"/>
              </a:rPr>
              <a:t>填写段落标题</a:t>
            </a:r>
          </a:p>
        </p:txBody>
      </p:sp>
      <p:sp>
        <p:nvSpPr>
          <p:cNvPr id="55" name="Title 20"/>
          <p:cNvSpPr txBox="1"/>
          <p:nvPr/>
        </p:nvSpPr>
        <p:spPr>
          <a:xfrm>
            <a:off x="6575527" y="2725974"/>
            <a:ext cx="3770978" cy="547494"/>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20000"/>
              </a:lnSpc>
            </a:pPr>
            <a:r>
              <a:rPr lang="zh-CN" altLang="en-US" sz="1200">
                <a:solidFill>
                  <a:schemeClr val="tx1">
                    <a:lumMod val="50000"/>
                    <a:lumOff val="50000"/>
                  </a:schemeClr>
                </a:solidFill>
                <a:latin typeface="微软雅黑" panose="020B0503020204020204" charset="-122"/>
                <a:ea typeface="微软雅黑" panose="020B0503020204020204" charset="-122"/>
                <a:cs typeface="Lato Light"/>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charset="-122"/>
              <a:ea typeface="微软雅黑" panose="020B0503020204020204" charset="-122"/>
              <a:cs typeface="Lato Light"/>
            </a:endParaRPr>
          </a:p>
        </p:txBody>
      </p:sp>
      <p:sp>
        <p:nvSpPr>
          <p:cNvPr id="56" name="Title 20"/>
          <p:cNvSpPr txBox="1"/>
          <p:nvPr/>
        </p:nvSpPr>
        <p:spPr>
          <a:xfrm>
            <a:off x="6563999" y="5417340"/>
            <a:ext cx="1477273" cy="246221"/>
          </a:xfrm>
          <a:prstGeom prst="rect">
            <a:avLst/>
          </a:prstGeom>
        </p:spPr>
        <p:txBody>
          <a:bodyPr vert="horz" wrap="non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1600">
                <a:solidFill>
                  <a:srgbClr val="26484A"/>
                </a:solidFill>
                <a:latin typeface="迷你简菱心" panose="02010609000101010101" pitchFamily="49" charset="-122"/>
                <a:ea typeface="迷你简菱心" panose="02010609000101010101" pitchFamily="49" charset="-122"/>
                <a:cs typeface="Lato Regular"/>
              </a:rPr>
              <a:t>填写段落标题</a:t>
            </a:r>
          </a:p>
        </p:txBody>
      </p:sp>
      <p:sp>
        <p:nvSpPr>
          <p:cNvPr id="57" name="Title 20"/>
          <p:cNvSpPr txBox="1"/>
          <p:nvPr/>
        </p:nvSpPr>
        <p:spPr>
          <a:xfrm>
            <a:off x="6575138" y="5643116"/>
            <a:ext cx="3770978" cy="547494"/>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20000"/>
              </a:lnSpc>
            </a:pPr>
            <a:r>
              <a:rPr lang="zh-CN" altLang="en-US" sz="1200">
                <a:solidFill>
                  <a:schemeClr val="tx1">
                    <a:lumMod val="50000"/>
                    <a:lumOff val="50000"/>
                  </a:schemeClr>
                </a:solidFill>
                <a:latin typeface="微软雅黑" panose="020B0503020204020204" charset="-122"/>
                <a:ea typeface="微软雅黑" panose="020B0503020204020204" charset="-122"/>
                <a:cs typeface="Lato Light"/>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charset="-122"/>
              <a:ea typeface="微软雅黑" panose="020B0503020204020204" charset="-122"/>
              <a:cs typeface="Lato Light"/>
            </a:endParaRPr>
          </a:p>
        </p:txBody>
      </p:sp>
      <p:sp>
        <p:nvSpPr>
          <p:cNvPr id="58" name="Title 20"/>
          <p:cNvSpPr txBox="1"/>
          <p:nvPr/>
        </p:nvSpPr>
        <p:spPr>
          <a:xfrm>
            <a:off x="6563317" y="3531878"/>
            <a:ext cx="1477273" cy="246221"/>
          </a:xfrm>
          <a:prstGeom prst="rect">
            <a:avLst/>
          </a:prstGeom>
        </p:spPr>
        <p:txBody>
          <a:bodyPr vert="horz" wrap="non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1600">
                <a:solidFill>
                  <a:srgbClr val="26484A"/>
                </a:solidFill>
                <a:latin typeface="迷你简菱心" panose="02010609000101010101" pitchFamily="49" charset="-122"/>
                <a:ea typeface="迷你简菱心" panose="02010609000101010101" pitchFamily="49" charset="-122"/>
                <a:cs typeface="Lato Regular"/>
              </a:rPr>
              <a:t>填写段落标题</a:t>
            </a:r>
          </a:p>
        </p:txBody>
      </p:sp>
      <p:sp>
        <p:nvSpPr>
          <p:cNvPr id="59" name="Title 20"/>
          <p:cNvSpPr txBox="1"/>
          <p:nvPr/>
        </p:nvSpPr>
        <p:spPr>
          <a:xfrm>
            <a:off x="6574456" y="3757654"/>
            <a:ext cx="3770978" cy="547494"/>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20000"/>
              </a:lnSpc>
            </a:pPr>
            <a:r>
              <a:rPr lang="zh-CN" altLang="en-US" sz="1200">
                <a:solidFill>
                  <a:schemeClr val="tx1">
                    <a:lumMod val="50000"/>
                    <a:lumOff val="50000"/>
                  </a:schemeClr>
                </a:solidFill>
                <a:latin typeface="微软雅黑" panose="020B0503020204020204" charset="-122"/>
                <a:ea typeface="微软雅黑" panose="020B0503020204020204" charset="-122"/>
                <a:cs typeface="Lato Light"/>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charset="-122"/>
              <a:ea typeface="微软雅黑" panose="020B0503020204020204" charset="-122"/>
              <a:cs typeface="Lato Light"/>
            </a:endParaRPr>
          </a:p>
        </p:txBody>
      </p:sp>
      <p:sp>
        <p:nvSpPr>
          <p:cNvPr id="60" name="Title 20"/>
          <p:cNvSpPr txBox="1"/>
          <p:nvPr/>
        </p:nvSpPr>
        <p:spPr>
          <a:xfrm>
            <a:off x="6564046" y="4472259"/>
            <a:ext cx="1477273" cy="246221"/>
          </a:xfrm>
          <a:prstGeom prst="rect">
            <a:avLst/>
          </a:prstGeom>
        </p:spPr>
        <p:txBody>
          <a:bodyPr vert="horz" wrap="non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1600">
                <a:solidFill>
                  <a:srgbClr val="26484A"/>
                </a:solidFill>
                <a:latin typeface="迷你简菱心" panose="02010609000101010101" pitchFamily="49" charset="-122"/>
                <a:ea typeface="迷你简菱心" panose="02010609000101010101" pitchFamily="49" charset="-122"/>
                <a:cs typeface="Lato Regular"/>
              </a:rPr>
              <a:t>填写段落标题</a:t>
            </a:r>
          </a:p>
        </p:txBody>
      </p:sp>
      <p:sp>
        <p:nvSpPr>
          <p:cNvPr id="61" name="Title 20"/>
          <p:cNvSpPr txBox="1"/>
          <p:nvPr/>
        </p:nvSpPr>
        <p:spPr>
          <a:xfrm>
            <a:off x="6575185" y="4708793"/>
            <a:ext cx="3770978" cy="547494"/>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20000"/>
              </a:lnSpc>
            </a:pPr>
            <a:r>
              <a:rPr lang="zh-CN" altLang="en-US" sz="1200">
                <a:solidFill>
                  <a:schemeClr val="tx1">
                    <a:lumMod val="50000"/>
                    <a:lumOff val="50000"/>
                  </a:schemeClr>
                </a:solidFill>
                <a:latin typeface="微软雅黑" panose="020B0503020204020204" charset="-122"/>
                <a:ea typeface="微软雅黑" panose="020B0503020204020204" charset="-122"/>
                <a:cs typeface="Lato Light"/>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charset="-122"/>
              <a:ea typeface="微软雅黑" panose="020B0503020204020204" charset="-122"/>
              <a:cs typeface="Lato Light"/>
            </a:endParaRPr>
          </a:p>
        </p:txBody>
      </p:sp>
      <p:sp>
        <p:nvSpPr>
          <p:cNvPr id="62" name="Freeform 526"/>
          <p:cNvSpPr>
            <a:spLocks noChangeAspect="1" noChangeArrowheads="1"/>
          </p:cNvSpPr>
          <p:nvPr/>
        </p:nvSpPr>
        <p:spPr bwMode="auto">
          <a:xfrm>
            <a:off x="5955660" y="5469549"/>
            <a:ext cx="511397" cy="662956"/>
          </a:xfrm>
          <a:custGeom>
            <a:avLst/>
            <a:gdLst>
              <a:gd name="T0" fmla="*/ 719 w 1222"/>
              <a:gd name="T1" fmla="*/ 1338 h 1581"/>
              <a:gd name="T2" fmla="*/ 686 w 1222"/>
              <a:gd name="T3" fmla="*/ 1221 h 1581"/>
              <a:gd name="T4" fmla="*/ 686 w 1222"/>
              <a:gd name="T5" fmla="*/ 359 h 1581"/>
              <a:gd name="T6" fmla="*/ 719 w 1222"/>
              <a:gd name="T7" fmla="*/ 243 h 1581"/>
              <a:gd name="T8" fmla="*/ 17 w 1222"/>
              <a:gd name="T9" fmla="*/ 460 h 1581"/>
              <a:gd name="T10" fmla="*/ 0 w 1222"/>
              <a:gd name="T11" fmla="*/ 794 h 1581"/>
              <a:gd name="T12" fmla="*/ 17 w 1222"/>
              <a:gd name="T13" fmla="*/ 1120 h 1581"/>
              <a:gd name="T14" fmla="*/ 502 w 1222"/>
              <a:gd name="T15" fmla="*/ 1530 h 1581"/>
              <a:gd name="T16" fmla="*/ 493 w 1222"/>
              <a:gd name="T17" fmla="*/ 1112 h 1581"/>
              <a:gd name="T18" fmla="*/ 284 w 1222"/>
              <a:gd name="T19" fmla="*/ 1120 h 1581"/>
              <a:gd name="T20" fmla="*/ 284 w 1222"/>
              <a:gd name="T21" fmla="*/ 794 h 1581"/>
              <a:gd name="T22" fmla="*/ 284 w 1222"/>
              <a:gd name="T23" fmla="*/ 460 h 1581"/>
              <a:gd name="T24" fmla="*/ 493 w 1222"/>
              <a:gd name="T25" fmla="*/ 468 h 1581"/>
              <a:gd name="T26" fmla="*/ 502 w 1222"/>
              <a:gd name="T27" fmla="*/ 58 h 1581"/>
              <a:gd name="T28" fmla="*/ 17 w 1222"/>
              <a:gd name="T29" fmla="*/ 460 h 1581"/>
              <a:gd name="T30" fmla="*/ 602 w 1222"/>
              <a:gd name="T31" fmla="*/ 911 h 1581"/>
              <a:gd name="T32" fmla="*/ 493 w 1222"/>
              <a:gd name="T33" fmla="*/ 861 h 1581"/>
              <a:gd name="T34" fmla="*/ 543 w 1222"/>
              <a:gd name="T35" fmla="*/ 828 h 1581"/>
              <a:gd name="T36" fmla="*/ 610 w 1222"/>
              <a:gd name="T37" fmla="*/ 778 h 1581"/>
              <a:gd name="T38" fmla="*/ 627 w 1222"/>
              <a:gd name="T39" fmla="*/ 660 h 1581"/>
              <a:gd name="T40" fmla="*/ 476 w 1222"/>
              <a:gd name="T41" fmla="*/ 677 h 1581"/>
              <a:gd name="T42" fmla="*/ 510 w 1222"/>
              <a:gd name="T43" fmla="*/ 736 h 1581"/>
              <a:gd name="T44" fmla="*/ 560 w 1222"/>
              <a:gd name="T45" fmla="*/ 677 h 1581"/>
              <a:gd name="T46" fmla="*/ 585 w 1222"/>
              <a:gd name="T47" fmla="*/ 719 h 1581"/>
              <a:gd name="T48" fmla="*/ 502 w 1222"/>
              <a:gd name="T49" fmla="*/ 803 h 1581"/>
              <a:gd name="T50" fmla="*/ 410 w 1222"/>
              <a:gd name="T51" fmla="*/ 911 h 1581"/>
              <a:gd name="T52" fmla="*/ 819 w 1222"/>
              <a:gd name="T53" fmla="*/ 811 h 1581"/>
              <a:gd name="T54" fmla="*/ 794 w 1222"/>
              <a:gd name="T55" fmla="*/ 635 h 1581"/>
              <a:gd name="T56" fmla="*/ 644 w 1222"/>
              <a:gd name="T57" fmla="*/ 853 h 1581"/>
              <a:gd name="T58" fmla="*/ 744 w 1222"/>
              <a:gd name="T59" fmla="*/ 911 h 1581"/>
              <a:gd name="T60" fmla="*/ 803 w 1222"/>
              <a:gd name="T61" fmla="*/ 853 h 1581"/>
              <a:gd name="T62" fmla="*/ 844 w 1222"/>
              <a:gd name="T63" fmla="*/ 811 h 1581"/>
              <a:gd name="T64" fmla="*/ 786 w 1222"/>
              <a:gd name="T65" fmla="*/ 686 h 1581"/>
              <a:gd name="T66" fmla="*/ 694 w 1222"/>
              <a:gd name="T67" fmla="*/ 811 h 1581"/>
              <a:gd name="T68" fmla="*/ 694 w 1222"/>
              <a:gd name="T69" fmla="*/ 81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1581">
                <a:moveTo>
                  <a:pt x="1221" y="794"/>
                </a:moveTo>
                <a:cubicBezTo>
                  <a:pt x="1221" y="1079"/>
                  <a:pt x="995" y="1313"/>
                  <a:pt x="719" y="1338"/>
                </a:cubicBezTo>
                <a:cubicBezTo>
                  <a:pt x="719" y="1329"/>
                  <a:pt x="711" y="1313"/>
                  <a:pt x="711" y="1296"/>
                </a:cubicBezTo>
                <a:cubicBezTo>
                  <a:pt x="711" y="1296"/>
                  <a:pt x="702" y="1262"/>
                  <a:pt x="686" y="1221"/>
                </a:cubicBezTo>
                <a:cubicBezTo>
                  <a:pt x="911" y="1212"/>
                  <a:pt x="1095" y="1028"/>
                  <a:pt x="1095" y="794"/>
                </a:cubicBezTo>
                <a:cubicBezTo>
                  <a:pt x="1095" y="560"/>
                  <a:pt x="911" y="368"/>
                  <a:pt x="686" y="359"/>
                </a:cubicBezTo>
                <a:cubicBezTo>
                  <a:pt x="702" y="326"/>
                  <a:pt x="711" y="293"/>
                  <a:pt x="711" y="284"/>
                </a:cubicBezTo>
                <a:cubicBezTo>
                  <a:pt x="711" y="276"/>
                  <a:pt x="719" y="259"/>
                  <a:pt x="719" y="243"/>
                </a:cubicBezTo>
                <a:cubicBezTo>
                  <a:pt x="995" y="267"/>
                  <a:pt x="1221" y="510"/>
                  <a:pt x="1221" y="794"/>
                </a:cubicBezTo>
                <a:close/>
                <a:moveTo>
                  <a:pt x="17" y="460"/>
                </a:moveTo>
                <a:cubicBezTo>
                  <a:pt x="8" y="568"/>
                  <a:pt x="0" y="677"/>
                  <a:pt x="0" y="786"/>
                </a:cubicBezTo>
                <a:lnTo>
                  <a:pt x="0" y="794"/>
                </a:lnTo>
                <a:lnTo>
                  <a:pt x="0" y="803"/>
                </a:lnTo>
                <a:cubicBezTo>
                  <a:pt x="0" y="911"/>
                  <a:pt x="8" y="1012"/>
                  <a:pt x="17" y="1120"/>
                </a:cubicBezTo>
                <a:cubicBezTo>
                  <a:pt x="42" y="1396"/>
                  <a:pt x="259" y="1580"/>
                  <a:pt x="468" y="1538"/>
                </a:cubicBezTo>
                <a:cubicBezTo>
                  <a:pt x="485" y="1530"/>
                  <a:pt x="493" y="1530"/>
                  <a:pt x="502" y="1530"/>
                </a:cubicBezTo>
                <a:cubicBezTo>
                  <a:pt x="552" y="1505"/>
                  <a:pt x="594" y="1471"/>
                  <a:pt x="644" y="1438"/>
                </a:cubicBezTo>
                <a:cubicBezTo>
                  <a:pt x="702" y="1396"/>
                  <a:pt x="569" y="1070"/>
                  <a:pt x="493" y="1112"/>
                </a:cubicBezTo>
                <a:cubicBezTo>
                  <a:pt x="460" y="1129"/>
                  <a:pt x="376" y="1196"/>
                  <a:pt x="343" y="1196"/>
                </a:cubicBezTo>
                <a:cubicBezTo>
                  <a:pt x="309" y="1204"/>
                  <a:pt x="293" y="1162"/>
                  <a:pt x="284" y="1120"/>
                </a:cubicBezTo>
                <a:cubicBezTo>
                  <a:pt x="276" y="1028"/>
                  <a:pt x="284" y="903"/>
                  <a:pt x="284" y="803"/>
                </a:cubicBezTo>
                <a:cubicBezTo>
                  <a:pt x="284" y="794"/>
                  <a:pt x="284" y="794"/>
                  <a:pt x="284" y="794"/>
                </a:cubicBezTo>
                <a:cubicBezTo>
                  <a:pt x="284" y="786"/>
                  <a:pt x="284" y="786"/>
                  <a:pt x="284" y="786"/>
                </a:cubicBezTo>
                <a:cubicBezTo>
                  <a:pt x="284" y="677"/>
                  <a:pt x="276" y="560"/>
                  <a:pt x="284" y="460"/>
                </a:cubicBezTo>
                <a:cubicBezTo>
                  <a:pt x="293" y="426"/>
                  <a:pt x="309" y="385"/>
                  <a:pt x="343" y="385"/>
                </a:cubicBezTo>
                <a:cubicBezTo>
                  <a:pt x="376" y="393"/>
                  <a:pt x="460" y="452"/>
                  <a:pt x="493" y="468"/>
                </a:cubicBezTo>
                <a:cubicBezTo>
                  <a:pt x="569" y="510"/>
                  <a:pt x="702" y="184"/>
                  <a:pt x="644" y="142"/>
                </a:cubicBezTo>
                <a:cubicBezTo>
                  <a:pt x="594" y="117"/>
                  <a:pt x="552" y="75"/>
                  <a:pt x="502" y="58"/>
                </a:cubicBezTo>
                <a:cubicBezTo>
                  <a:pt x="493" y="50"/>
                  <a:pt x="485" y="50"/>
                  <a:pt x="468" y="50"/>
                </a:cubicBezTo>
                <a:cubicBezTo>
                  <a:pt x="259" y="0"/>
                  <a:pt x="42" y="184"/>
                  <a:pt x="17" y="460"/>
                </a:cubicBezTo>
                <a:close/>
                <a:moveTo>
                  <a:pt x="410" y="911"/>
                </a:moveTo>
                <a:cubicBezTo>
                  <a:pt x="602" y="911"/>
                  <a:pt x="602" y="911"/>
                  <a:pt x="602" y="911"/>
                </a:cubicBezTo>
                <a:cubicBezTo>
                  <a:pt x="610" y="861"/>
                  <a:pt x="610" y="861"/>
                  <a:pt x="610" y="861"/>
                </a:cubicBezTo>
                <a:cubicBezTo>
                  <a:pt x="493" y="861"/>
                  <a:pt x="493" y="861"/>
                  <a:pt x="493" y="861"/>
                </a:cubicBezTo>
                <a:cubicBezTo>
                  <a:pt x="493" y="861"/>
                  <a:pt x="502" y="853"/>
                  <a:pt x="510" y="853"/>
                </a:cubicBezTo>
                <a:cubicBezTo>
                  <a:pt x="510" y="845"/>
                  <a:pt x="527" y="836"/>
                  <a:pt x="543" y="828"/>
                </a:cubicBezTo>
                <a:cubicBezTo>
                  <a:pt x="569" y="811"/>
                  <a:pt x="569" y="811"/>
                  <a:pt x="569" y="811"/>
                </a:cubicBezTo>
                <a:cubicBezTo>
                  <a:pt x="585" y="803"/>
                  <a:pt x="602" y="786"/>
                  <a:pt x="610" y="778"/>
                </a:cubicBezTo>
                <a:cubicBezTo>
                  <a:pt x="627" y="761"/>
                  <a:pt x="635" y="744"/>
                  <a:pt x="644" y="719"/>
                </a:cubicBezTo>
                <a:cubicBezTo>
                  <a:pt x="652" y="694"/>
                  <a:pt x="644" y="677"/>
                  <a:pt x="627" y="660"/>
                </a:cubicBezTo>
                <a:cubicBezTo>
                  <a:pt x="619" y="644"/>
                  <a:pt x="594" y="635"/>
                  <a:pt x="569" y="635"/>
                </a:cubicBezTo>
                <a:cubicBezTo>
                  <a:pt x="527" y="635"/>
                  <a:pt x="502" y="644"/>
                  <a:pt x="476" y="677"/>
                </a:cubicBezTo>
                <a:cubicBezTo>
                  <a:pt x="468" y="686"/>
                  <a:pt x="460" y="711"/>
                  <a:pt x="452" y="736"/>
                </a:cubicBezTo>
                <a:cubicBezTo>
                  <a:pt x="510" y="736"/>
                  <a:pt x="510" y="736"/>
                  <a:pt x="510" y="736"/>
                </a:cubicBezTo>
                <a:cubicBezTo>
                  <a:pt x="510" y="719"/>
                  <a:pt x="518" y="702"/>
                  <a:pt x="518" y="694"/>
                </a:cubicBezTo>
                <a:cubicBezTo>
                  <a:pt x="527" y="686"/>
                  <a:pt x="543" y="677"/>
                  <a:pt x="560" y="677"/>
                </a:cubicBezTo>
                <a:cubicBezTo>
                  <a:pt x="569" y="677"/>
                  <a:pt x="577" y="686"/>
                  <a:pt x="585" y="694"/>
                </a:cubicBezTo>
                <a:cubicBezTo>
                  <a:pt x="585" y="702"/>
                  <a:pt x="594" y="711"/>
                  <a:pt x="585" y="719"/>
                </a:cubicBezTo>
                <a:cubicBezTo>
                  <a:pt x="585" y="736"/>
                  <a:pt x="577" y="744"/>
                  <a:pt x="560" y="761"/>
                </a:cubicBezTo>
                <a:cubicBezTo>
                  <a:pt x="552" y="769"/>
                  <a:pt x="535" y="778"/>
                  <a:pt x="502" y="803"/>
                </a:cubicBezTo>
                <a:cubicBezTo>
                  <a:pt x="468" y="819"/>
                  <a:pt x="452" y="836"/>
                  <a:pt x="435" y="861"/>
                </a:cubicBezTo>
                <a:cubicBezTo>
                  <a:pt x="426" y="878"/>
                  <a:pt x="418" y="895"/>
                  <a:pt x="410" y="911"/>
                </a:cubicBezTo>
                <a:close/>
                <a:moveTo>
                  <a:pt x="844" y="811"/>
                </a:moveTo>
                <a:cubicBezTo>
                  <a:pt x="819" y="811"/>
                  <a:pt x="819" y="811"/>
                  <a:pt x="819" y="811"/>
                </a:cubicBezTo>
                <a:cubicBezTo>
                  <a:pt x="853" y="635"/>
                  <a:pt x="853" y="635"/>
                  <a:pt x="853" y="635"/>
                </a:cubicBezTo>
                <a:cubicBezTo>
                  <a:pt x="794" y="635"/>
                  <a:pt x="794" y="635"/>
                  <a:pt x="794" y="635"/>
                </a:cubicBezTo>
                <a:cubicBezTo>
                  <a:pt x="652" y="803"/>
                  <a:pt x="652" y="803"/>
                  <a:pt x="652" y="803"/>
                </a:cubicBezTo>
                <a:cubicBezTo>
                  <a:pt x="644" y="853"/>
                  <a:pt x="644" y="853"/>
                  <a:pt x="644" y="853"/>
                </a:cubicBezTo>
                <a:cubicBezTo>
                  <a:pt x="753" y="853"/>
                  <a:pt x="753" y="853"/>
                  <a:pt x="753" y="853"/>
                </a:cubicBezTo>
                <a:cubicBezTo>
                  <a:pt x="744" y="911"/>
                  <a:pt x="744" y="911"/>
                  <a:pt x="744" y="911"/>
                </a:cubicBezTo>
                <a:cubicBezTo>
                  <a:pt x="794" y="911"/>
                  <a:pt x="794" y="911"/>
                  <a:pt x="794" y="911"/>
                </a:cubicBezTo>
                <a:cubicBezTo>
                  <a:pt x="803" y="853"/>
                  <a:pt x="803" y="853"/>
                  <a:pt x="803" y="853"/>
                </a:cubicBezTo>
                <a:cubicBezTo>
                  <a:pt x="836" y="853"/>
                  <a:pt x="836" y="853"/>
                  <a:pt x="836" y="853"/>
                </a:cubicBezTo>
                <a:lnTo>
                  <a:pt x="844" y="811"/>
                </a:lnTo>
                <a:close/>
                <a:moveTo>
                  <a:pt x="694" y="811"/>
                </a:moveTo>
                <a:cubicBezTo>
                  <a:pt x="786" y="686"/>
                  <a:pt x="786" y="686"/>
                  <a:pt x="786" y="686"/>
                </a:cubicBezTo>
                <a:cubicBezTo>
                  <a:pt x="761" y="811"/>
                  <a:pt x="761" y="811"/>
                  <a:pt x="761" y="811"/>
                </a:cubicBezTo>
                <a:lnTo>
                  <a:pt x="694" y="811"/>
                </a:lnTo>
                <a:close/>
                <a:moveTo>
                  <a:pt x="694" y="811"/>
                </a:moveTo>
                <a:lnTo>
                  <a:pt x="694" y="811"/>
                </a:lnTo>
                <a:close/>
              </a:path>
            </a:pathLst>
          </a:custGeom>
          <a:solidFill>
            <a:srgbClr val="26484A"/>
          </a:solidFill>
          <a:ln>
            <a:noFill/>
          </a:ln>
          <a:effectLst/>
        </p:spPr>
        <p:txBody>
          <a:bodyPr wrap="none" lIns="243785" tIns="121892" rIns="243785" bIns="121892" anchor="ctr"/>
          <a:lstStyle/>
          <a:p>
            <a:pPr>
              <a:defRPr/>
            </a:pPr>
            <a:endParaRPr lang="en-US" sz="2400" dirty="0">
              <a:latin typeface="微软雅黑" panose="020B0503020204020204" charset="-122"/>
              <a:ea typeface="微软雅黑" panose="020B0503020204020204" charset="-122"/>
            </a:endParaRPr>
          </a:p>
        </p:txBody>
      </p:sp>
      <p:sp>
        <p:nvSpPr>
          <p:cNvPr id="63" name="Freeform 106"/>
          <p:cNvSpPr>
            <a:spLocks noChangeAspect="1" noChangeArrowheads="1"/>
          </p:cNvSpPr>
          <p:nvPr/>
        </p:nvSpPr>
        <p:spPr bwMode="auto">
          <a:xfrm>
            <a:off x="5889933" y="2616210"/>
            <a:ext cx="555172" cy="480467"/>
          </a:xfrm>
          <a:custGeom>
            <a:avLst/>
            <a:gdLst>
              <a:gd name="T0" fmla="*/ 502 w 1013"/>
              <a:gd name="T1" fmla="*/ 0 h 879"/>
              <a:gd name="T2" fmla="*/ 0 w 1013"/>
              <a:gd name="T3" fmla="*/ 351 h 879"/>
              <a:gd name="T4" fmla="*/ 193 w 1013"/>
              <a:gd name="T5" fmla="*/ 636 h 879"/>
              <a:gd name="T6" fmla="*/ 92 w 1013"/>
              <a:gd name="T7" fmla="*/ 862 h 879"/>
              <a:gd name="T8" fmla="*/ 92 w 1013"/>
              <a:gd name="T9" fmla="*/ 878 h 879"/>
              <a:gd name="T10" fmla="*/ 101 w 1013"/>
              <a:gd name="T11" fmla="*/ 878 h 879"/>
              <a:gd name="T12" fmla="*/ 109 w 1013"/>
              <a:gd name="T13" fmla="*/ 878 h 879"/>
              <a:gd name="T14" fmla="*/ 485 w 1013"/>
              <a:gd name="T15" fmla="*/ 711 h 879"/>
              <a:gd name="T16" fmla="*/ 502 w 1013"/>
              <a:gd name="T17" fmla="*/ 711 h 879"/>
              <a:gd name="T18" fmla="*/ 1012 w 1013"/>
              <a:gd name="T19" fmla="*/ 351 h 879"/>
              <a:gd name="T20" fmla="*/ 502 w 1013"/>
              <a:gd name="T21" fmla="*/ 0 h 879"/>
              <a:gd name="T22" fmla="*/ 502 w 1013"/>
              <a:gd name="T23" fmla="*/ 0 h 879"/>
              <a:gd name="T24" fmla="*/ 502 w 1013"/>
              <a:gd name="T2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879">
                <a:moveTo>
                  <a:pt x="502" y="0"/>
                </a:moveTo>
                <a:cubicBezTo>
                  <a:pt x="226" y="0"/>
                  <a:pt x="0" y="159"/>
                  <a:pt x="0" y="351"/>
                </a:cubicBezTo>
                <a:cubicBezTo>
                  <a:pt x="0" y="469"/>
                  <a:pt x="67" y="569"/>
                  <a:pt x="193" y="636"/>
                </a:cubicBezTo>
                <a:cubicBezTo>
                  <a:pt x="176" y="711"/>
                  <a:pt x="142" y="811"/>
                  <a:pt x="92" y="862"/>
                </a:cubicBezTo>
                <a:cubicBezTo>
                  <a:pt x="92" y="870"/>
                  <a:pt x="92" y="870"/>
                  <a:pt x="92" y="878"/>
                </a:cubicBezTo>
                <a:lnTo>
                  <a:pt x="101" y="878"/>
                </a:lnTo>
                <a:lnTo>
                  <a:pt x="109" y="878"/>
                </a:lnTo>
                <a:cubicBezTo>
                  <a:pt x="118" y="878"/>
                  <a:pt x="335" y="862"/>
                  <a:pt x="485" y="711"/>
                </a:cubicBezTo>
                <a:cubicBezTo>
                  <a:pt x="485" y="711"/>
                  <a:pt x="494" y="711"/>
                  <a:pt x="502" y="711"/>
                </a:cubicBezTo>
                <a:cubicBezTo>
                  <a:pt x="786" y="711"/>
                  <a:pt x="1012" y="552"/>
                  <a:pt x="1012" y="351"/>
                </a:cubicBezTo>
                <a:cubicBezTo>
                  <a:pt x="1012" y="159"/>
                  <a:pt x="786" y="0"/>
                  <a:pt x="502" y="0"/>
                </a:cubicBezTo>
                <a:close/>
                <a:moveTo>
                  <a:pt x="502" y="0"/>
                </a:moveTo>
                <a:lnTo>
                  <a:pt x="502" y="0"/>
                </a:lnTo>
                <a:close/>
              </a:path>
            </a:pathLst>
          </a:custGeom>
          <a:solidFill>
            <a:srgbClr val="26484A"/>
          </a:solidFill>
          <a:ln>
            <a:noFill/>
          </a:ln>
          <a:effectLst/>
        </p:spPr>
        <p:txBody>
          <a:bodyPr wrap="none" lIns="243785" tIns="121892" rIns="243785" bIns="121892" anchor="ctr"/>
          <a:lstStyle/>
          <a:p>
            <a:pPr>
              <a:defRPr/>
            </a:pPr>
            <a:endParaRPr lang="en-US" sz="2400" dirty="0">
              <a:latin typeface="微软雅黑" panose="020B0503020204020204" charset="-122"/>
              <a:ea typeface="微软雅黑" panose="020B0503020204020204" charset="-122"/>
            </a:endParaRPr>
          </a:p>
        </p:txBody>
      </p:sp>
      <p:sp>
        <p:nvSpPr>
          <p:cNvPr id="64" name="Freeform 237"/>
          <p:cNvSpPr>
            <a:spLocks noChangeAspect="1" noChangeArrowheads="1"/>
          </p:cNvSpPr>
          <p:nvPr/>
        </p:nvSpPr>
        <p:spPr bwMode="auto">
          <a:xfrm>
            <a:off x="5910925" y="3662226"/>
            <a:ext cx="513189" cy="376998"/>
          </a:xfrm>
          <a:custGeom>
            <a:avLst/>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7">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solidFill>
            <a:srgbClr val="26484A"/>
          </a:solidFill>
          <a:ln>
            <a:noFill/>
          </a:ln>
          <a:effectLst/>
        </p:spPr>
        <p:txBody>
          <a:bodyPr wrap="none" lIns="121893" tIns="60946" rIns="121893" bIns="60946" anchor="ctr"/>
          <a:lstStyle/>
          <a:p>
            <a:pPr>
              <a:defRPr/>
            </a:pPr>
            <a:endParaRPr lang="en-US" sz="1050" dirty="0">
              <a:latin typeface="微软雅黑" panose="020B0503020204020204" charset="-122"/>
              <a:ea typeface="微软雅黑" panose="020B0503020204020204" charset="-122"/>
            </a:endParaRPr>
          </a:p>
        </p:txBody>
      </p:sp>
      <p:sp>
        <p:nvSpPr>
          <p:cNvPr id="65" name="Freeform 290"/>
          <p:cNvSpPr>
            <a:spLocks noChangeAspect="1" noChangeArrowheads="1"/>
          </p:cNvSpPr>
          <p:nvPr/>
        </p:nvSpPr>
        <p:spPr bwMode="auto">
          <a:xfrm>
            <a:off x="5854217" y="4592648"/>
            <a:ext cx="626606" cy="485329"/>
          </a:xfrm>
          <a:custGeom>
            <a:avLst/>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rgbClr val="26484A"/>
          </a:solidFill>
          <a:ln>
            <a:noFill/>
          </a:ln>
          <a:effectLst/>
        </p:spPr>
        <p:txBody>
          <a:bodyPr wrap="none" lIns="182843" tIns="91422" rIns="182843" bIns="91422" anchor="ctr"/>
          <a:lstStyle/>
          <a:p>
            <a:pPr>
              <a:defRPr/>
            </a:pPr>
            <a:endParaRPr lang="en-US" sz="2400" dirty="0">
              <a:latin typeface="微软雅黑" panose="020B0503020204020204" charset="-122"/>
              <a:ea typeface="微软雅黑" panose="020B0503020204020204" charset="-122"/>
            </a:endParaRPr>
          </a:p>
        </p:txBody>
      </p:sp>
      <p:sp>
        <p:nvSpPr>
          <p:cNvPr id="66" name="Title 20"/>
          <p:cNvSpPr txBox="1"/>
          <p:nvPr/>
        </p:nvSpPr>
        <p:spPr>
          <a:xfrm>
            <a:off x="3859013" y="2480831"/>
            <a:ext cx="1169496" cy="363148"/>
          </a:xfrm>
          <a:prstGeom prst="rect">
            <a:avLst/>
          </a:prstGeom>
        </p:spPr>
        <p:txBody>
          <a:bodyPr vert="horz" wrap="none" lIns="121893" tIns="60946" rIns="121893" bIns="6094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200" dirty="0" smtClean="0">
                <a:solidFill>
                  <a:srgbClr val="26484A"/>
                </a:solidFill>
                <a:latin typeface="迷你简菱心" panose="02010609000101010101" pitchFamily="49" charset="-122"/>
                <a:ea typeface="迷你简菱心" panose="02010609000101010101" pitchFamily="49" charset="-122"/>
                <a:cs typeface="Lato Light"/>
              </a:rPr>
              <a:t>填写描述内容</a:t>
            </a:r>
            <a:endParaRPr lang="en-US" sz="1200" dirty="0">
              <a:solidFill>
                <a:srgbClr val="26484A"/>
              </a:solidFill>
              <a:latin typeface="迷你简菱心" panose="02010609000101010101" pitchFamily="49" charset="-122"/>
              <a:ea typeface="迷你简菱心" panose="02010609000101010101" pitchFamily="49" charset="-122"/>
              <a:cs typeface="Lato Light"/>
            </a:endParaRPr>
          </a:p>
        </p:txBody>
      </p:sp>
      <p:sp>
        <p:nvSpPr>
          <p:cNvPr id="67" name="Title 20"/>
          <p:cNvSpPr txBox="1"/>
          <p:nvPr/>
        </p:nvSpPr>
        <p:spPr>
          <a:xfrm>
            <a:off x="3862600" y="3479732"/>
            <a:ext cx="1169496" cy="363148"/>
          </a:xfrm>
          <a:prstGeom prst="rect">
            <a:avLst/>
          </a:prstGeom>
        </p:spPr>
        <p:txBody>
          <a:bodyPr vert="horz" wrap="none" lIns="121893" tIns="60946" rIns="121893" bIns="6094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200">
                <a:solidFill>
                  <a:srgbClr val="26484A"/>
                </a:solidFill>
                <a:latin typeface="迷你简菱心" panose="02010609000101010101" pitchFamily="49" charset="-122"/>
                <a:ea typeface="迷你简菱心" panose="02010609000101010101" pitchFamily="49" charset="-122"/>
                <a:cs typeface="Lato Light"/>
              </a:rPr>
              <a:t>填写描述内容</a:t>
            </a:r>
            <a:endParaRPr lang="en-US" altLang="zh-CN" sz="1200" dirty="0">
              <a:solidFill>
                <a:srgbClr val="26484A"/>
              </a:solidFill>
              <a:latin typeface="迷你简菱心" panose="02010609000101010101" pitchFamily="49" charset="-122"/>
              <a:ea typeface="迷你简菱心" panose="02010609000101010101" pitchFamily="49" charset="-122"/>
              <a:cs typeface="Lato Light"/>
            </a:endParaRPr>
          </a:p>
        </p:txBody>
      </p:sp>
      <p:sp>
        <p:nvSpPr>
          <p:cNvPr id="68" name="Title 20"/>
          <p:cNvSpPr txBox="1"/>
          <p:nvPr/>
        </p:nvSpPr>
        <p:spPr>
          <a:xfrm>
            <a:off x="3859013" y="4448011"/>
            <a:ext cx="1169496" cy="363148"/>
          </a:xfrm>
          <a:prstGeom prst="rect">
            <a:avLst/>
          </a:prstGeom>
        </p:spPr>
        <p:txBody>
          <a:bodyPr vert="horz" wrap="none" lIns="121893" tIns="60946" rIns="121893" bIns="6094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200">
                <a:solidFill>
                  <a:srgbClr val="26484A"/>
                </a:solidFill>
                <a:latin typeface="迷你简菱心" panose="02010609000101010101" pitchFamily="49" charset="-122"/>
                <a:ea typeface="迷你简菱心" panose="02010609000101010101" pitchFamily="49" charset="-122"/>
                <a:cs typeface="Lato Light"/>
              </a:rPr>
              <a:t>填写描述内容</a:t>
            </a:r>
            <a:endParaRPr lang="en-US" altLang="zh-CN" sz="1200" dirty="0">
              <a:solidFill>
                <a:srgbClr val="26484A"/>
              </a:solidFill>
              <a:latin typeface="迷你简菱心" panose="02010609000101010101" pitchFamily="49" charset="-122"/>
              <a:ea typeface="迷你简菱心" panose="02010609000101010101" pitchFamily="49" charset="-122"/>
              <a:cs typeface="Lato Light"/>
            </a:endParaRPr>
          </a:p>
        </p:txBody>
      </p:sp>
      <p:sp>
        <p:nvSpPr>
          <p:cNvPr id="69" name="Title 20"/>
          <p:cNvSpPr txBox="1"/>
          <p:nvPr/>
        </p:nvSpPr>
        <p:spPr>
          <a:xfrm>
            <a:off x="3862600" y="5440414"/>
            <a:ext cx="1169496" cy="363148"/>
          </a:xfrm>
          <a:prstGeom prst="rect">
            <a:avLst/>
          </a:prstGeom>
        </p:spPr>
        <p:txBody>
          <a:bodyPr vert="horz" wrap="none" lIns="121893" tIns="60946" rIns="121893" bIns="6094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200">
                <a:solidFill>
                  <a:srgbClr val="26484A"/>
                </a:solidFill>
                <a:latin typeface="迷你简菱心" panose="02010609000101010101" pitchFamily="49" charset="-122"/>
                <a:ea typeface="迷你简菱心" panose="02010609000101010101" pitchFamily="49" charset="-122"/>
                <a:cs typeface="Lato Light"/>
              </a:rPr>
              <a:t>填写描述内容</a:t>
            </a:r>
            <a:endParaRPr lang="en-US" altLang="zh-CN" sz="1200" dirty="0">
              <a:solidFill>
                <a:srgbClr val="26484A"/>
              </a:solidFill>
              <a:latin typeface="迷你简菱心" panose="02010609000101010101" pitchFamily="49" charset="-122"/>
              <a:ea typeface="迷你简菱心" panose="02010609000101010101" pitchFamily="49" charset="-122"/>
              <a:cs typeface="Lato Light"/>
            </a:endParaRPr>
          </a:p>
        </p:txBody>
      </p:sp>
    </p:spTree>
    <p:extLst>
      <p:ext uri="{BB962C8B-B14F-4D97-AF65-F5344CB8AC3E}">
        <p14:creationId xmlns:p14="http://schemas.microsoft.com/office/powerpoint/2010/main" val="1139281397"/>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2050"/>
                            </p:stCondLst>
                            <p:childTnLst>
                              <p:par>
                                <p:cTn id="26" presetID="10"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par>
                          <p:cTn id="32" fill="hold">
                            <p:stCondLst>
                              <p:cond delay="2550"/>
                            </p:stCondLst>
                            <p:childTnLst>
                              <p:par>
                                <p:cTn id="33" presetID="22" presetClass="entr" presetSubtype="8"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childTnLst>
                          </p:cTn>
                        </p:par>
                        <p:par>
                          <p:cTn id="39" fill="hold">
                            <p:stCondLst>
                              <p:cond delay="3050"/>
                            </p:stCondLst>
                            <p:childTnLst>
                              <p:par>
                                <p:cTn id="40" presetID="53" presetClass="entr" presetSubtype="16"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par>
                          <p:cTn id="45" fill="hold">
                            <p:stCondLst>
                              <p:cond delay="3550"/>
                            </p:stCondLst>
                            <p:childTnLst>
                              <p:par>
                                <p:cTn id="46" presetID="10" presetClass="entr" presetSubtype="0" fill="hold" grpId="0"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childTnLst>
                          </p:cTn>
                        </p:par>
                        <p:par>
                          <p:cTn id="52" fill="hold">
                            <p:stCondLst>
                              <p:cond delay="405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par>
                          <p:cTn id="59" fill="hold">
                            <p:stCondLst>
                              <p:cond delay="4550"/>
                            </p:stCondLst>
                            <p:childTnLst>
                              <p:par>
                                <p:cTn id="60" presetID="22" presetClass="entr" presetSubtype="8" fill="hold"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left)">
                                      <p:cBhvr>
                                        <p:cTn id="62" dur="500"/>
                                        <p:tgtEl>
                                          <p:spTgt spid="5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par>
                          <p:cTn id="66" fill="hold">
                            <p:stCondLst>
                              <p:cond delay="5050"/>
                            </p:stCondLst>
                            <p:childTnLst>
                              <p:par>
                                <p:cTn id="67" presetID="53" presetClass="entr" presetSubtype="16"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 calcmode="lin" valueType="num">
                                      <p:cBhvr>
                                        <p:cTn id="69" dur="500" fill="hold"/>
                                        <p:tgtEl>
                                          <p:spTgt spid="64"/>
                                        </p:tgtEl>
                                        <p:attrNameLst>
                                          <p:attrName>ppt_w</p:attrName>
                                        </p:attrNameLst>
                                      </p:cBhvr>
                                      <p:tavLst>
                                        <p:tav tm="0">
                                          <p:val>
                                            <p:fltVal val="0"/>
                                          </p:val>
                                        </p:tav>
                                        <p:tav tm="100000">
                                          <p:val>
                                            <p:strVal val="#ppt_w"/>
                                          </p:val>
                                        </p:tav>
                                      </p:tavLst>
                                    </p:anim>
                                    <p:anim calcmode="lin" valueType="num">
                                      <p:cBhvr>
                                        <p:cTn id="70" dur="500" fill="hold"/>
                                        <p:tgtEl>
                                          <p:spTgt spid="64"/>
                                        </p:tgtEl>
                                        <p:attrNameLst>
                                          <p:attrName>ppt_h</p:attrName>
                                        </p:attrNameLst>
                                      </p:cBhvr>
                                      <p:tavLst>
                                        <p:tav tm="0">
                                          <p:val>
                                            <p:fltVal val="0"/>
                                          </p:val>
                                        </p:tav>
                                        <p:tav tm="100000">
                                          <p:val>
                                            <p:strVal val="#ppt_h"/>
                                          </p:val>
                                        </p:tav>
                                      </p:tavLst>
                                    </p:anim>
                                    <p:animEffect transition="in" filter="fade">
                                      <p:cBhvr>
                                        <p:cTn id="71" dur="500"/>
                                        <p:tgtEl>
                                          <p:spTgt spid="64"/>
                                        </p:tgtEl>
                                      </p:cBhvr>
                                    </p:animEffect>
                                  </p:childTnLst>
                                </p:cTn>
                              </p:par>
                            </p:childTnLst>
                          </p:cTn>
                        </p:par>
                        <p:par>
                          <p:cTn id="72" fill="hold">
                            <p:stCondLst>
                              <p:cond delay="5550"/>
                            </p:stCondLst>
                            <p:childTnLst>
                              <p:par>
                                <p:cTn id="73" presetID="10" presetClass="entr" presetSubtype="0"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childTnLst>
                          </p:cTn>
                        </p:par>
                        <p:par>
                          <p:cTn id="79" fill="hold">
                            <p:stCondLst>
                              <p:cond delay="605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par>
                          <p:cTn id="86" fill="hold">
                            <p:stCondLst>
                              <p:cond delay="6550"/>
                            </p:stCondLst>
                            <p:childTnLst>
                              <p:par>
                                <p:cTn id="87" presetID="22" presetClass="entr" presetSubtype="8" fill="hold" nodeType="after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left)">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childTnLst>
                          </p:cTn>
                        </p:par>
                        <p:par>
                          <p:cTn id="93" fill="hold">
                            <p:stCondLst>
                              <p:cond delay="7050"/>
                            </p:stCondLst>
                            <p:childTnLst>
                              <p:par>
                                <p:cTn id="94" presetID="53" presetClass="entr" presetSubtype="16" fill="hold" grpId="0" nodeType="afterEffect">
                                  <p:stCondLst>
                                    <p:cond delay="0"/>
                                  </p:stCondLst>
                                  <p:childTnLst>
                                    <p:set>
                                      <p:cBhvr>
                                        <p:cTn id="95" dur="1" fill="hold">
                                          <p:stCondLst>
                                            <p:cond delay="0"/>
                                          </p:stCondLst>
                                        </p:cTn>
                                        <p:tgtEl>
                                          <p:spTgt spid="65"/>
                                        </p:tgtEl>
                                        <p:attrNameLst>
                                          <p:attrName>style.visibility</p:attrName>
                                        </p:attrNameLst>
                                      </p:cBhvr>
                                      <p:to>
                                        <p:strVal val="visible"/>
                                      </p:to>
                                    </p:set>
                                    <p:anim calcmode="lin" valueType="num">
                                      <p:cBhvr>
                                        <p:cTn id="96" dur="500" fill="hold"/>
                                        <p:tgtEl>
                                          <p:spTgt spid="65"/>
                                        </p:tgtEl>
                                        <p:attrNameLst>
                                          <p:attrName>ppt_w</p:attrName>
                                        </p:attrNameLst>
                                      </p:cBhvr>
                                      <p:tavLst>
                                        <p:tav tm="0">
                                          <p:val>
                                            <p:fltVal val="0"/>
                                          </p:val>
                                        </p:tav>
                                        <p:tav tm="100000">
                                          <p:val>
                                            <p:strVal val="#ppt_w"/>
                                          </p:val>
                                        </p:tav>
                                      </p:tavLst>
                                    </p:anim>
                                    <p:anim calcmode="lin" valueType="num">
                                      <p:cBhvr>
                                        <p:cTn id="97" dur="500" fill="hold"/>
                                        <p:tgtEl>
                                          <p:spTgt spid="65"/>
                                        </p:tgtEl>
                                        <p:attrNameLst>
                                          <p:attrName>ppt_h</p:attrName>
                                        </p:attrNameLst>
                                      </p:cBhvr>
                                      <p:tavLst>
                                        <p:tav tm="0">
                                          <p:val>
                                            <p:fltVal val="0"/>
                                          </p:val>
                                        </p:tav>
                                        <p:tav tm="100000">
                                          <p:val>
                                            <p:strVal val="#ppt_h"/>
                                          </p:val>
                                        </p:tav>
                                      </p:tavLst>
                                    </p:anim>
                                    <p:animEffect transition="in" filter="fade">
                                      <p:cBhvr>
                                        <p:cTn id="98" dur="500"/>
                                        <p:tgtEl>
                                          <p:spTgt spid="65"/>
                                        </p:tgtEl>
                                      </p:cBhvr>
                                    </p:animEffect>
                                  </p:childTnLst>
                                </p:cTn>
                              </p:par>
                            </p:childTnLst>
                          </p:cTn>
                        </p:par>
                        <p:par>
                          <p:cTn id="99" fill="hold">
                            <p:stCondLst>
                              <p:cond delay="7550"/>
                            </p:stCondLst>
                            <p:childTnLst>
                              <p:par>
                                <p:cTn id="100" presetID="10" presetClass="entr" presetSubtype="0" fill="hold" grpId="0" nodeType="after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1"/>
                                        </p:tgtEl>
                                        <p:attrNameLst>
                                          <p:attrName>style.visibility</p:attrName>
                                        </p:attrNameLst>
                                      </p:cBhvr>
                                      <p:to>
                                        <p:strVal val="visible"/>
                                      </p:to>
                                    </p:set>
                                    <p:animEffect transition="in" filter="fade">
                                      <p:cBhvr>
                                        <p:cTn id="105" dur="500"/>
                                        <p:tgtEl>
                                          <p:spTgt spid="61"/>
                                        </p:tgtEl>
                                      </p:cBhvr>
                                    </p:animEffect>
                                  </p:childTnLst>
                                </p:cTn>
                              </p:par>
                            </p:childTnLst>
                          </p:cTn>
                        </p:par>
                        <p:par>
                          <p:cTn id="106" fill="hold">
                            <p:stCondLst>
                              <p:cond delay="8050"/>
                            </p:stCondLst>
                            <p:childTnLst>
                              <p:par>
                                <p:cTn id="107" presetID="10" presetClass="entr" presetSubtype="0" fill="hold" grpId="0" nodeType="after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500"/>
                                        <p:tgtEl>
                                          <p:spTgt spid="4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par>
                          <p:cTn id="113" fill="hold">
                            <p:stCondLst>
                              <p:cond delay="8550"/>
                            </p:stCondLst>
                            <p:childTnLst>
                              <p:par>
                                <p:cTn id="114" presetID="22" presetClass="entr" presetSubtype="8" fill="hold" nodeType="after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wipe(left)">
                                      <p:cBhvr>
                                        <p:cTn id="116" dur="500"/>
                                        <p:tgtEl>
                                          <p:spTgt spid="5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500"/>
                                        <p:tgtEl>
                                          <p:spTgt spid="69"/>
                                        </p:tgtEl>
                                      </p:cBhvr>
                                    </p:animEffect>
                                  </p:childTnLst>
                                </p:cTn>
                              </p:par>
                            </p:childTnLst>
                          </p:cTn>
                        </p:par>
                        <p:par>
                          <p:cTn id="120" fill="hold">
                            <p:stCondLst>
                              <p:cond delay="9050"/>
                            </p:stCondLst>
                            <p:childTnLst>
                              <p:par>
                                <p:cTn id="121" presetID="53" presetClass="entr" presetSubtype="16" fill="hold" grpId="0" nodeType="after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500" fill="hold"/>
                                        <p:tgtEl>
                                          <p:spTgt spid="62"/>
                                        </p:tgtEl>
                                        <p:attrNameLst>
                                          <p:attrName>ppt_w</p:attrName>
                                        </p:attrNameLst>
                                      </p:cBhvr>
                                      <p:tavLst>
                                        <p:tav tm="0">
                                          <p:val>
                                            <p:fltVal val="0"/>
                                          </p:val>
                                        </p:tav>
                                        <p:tav tm="100000">
                                          <p:val>
                                            <p:strVal val="#ppt_w"/>
                                          </p:val>
                                        </p:tav>
                                      </p:tavLst>
                                    </p:anim>
                                    <p:anim calcmode="lin" valueType="num">
                                      <p:cBhvr>
                                        <p:cTn id="124" dur="500" fill="hold"/>
                                        <p:tgtEl>
                                          <p:spTgt spid="62"/>
                                        </p:tgtEl>
                                        <p:attrNameLst>
                                          <p:attrName>ppt_h</p:attrName>
                                        </p:attrNameLst>
                                      </p:cBhvr>
                                      <p:tavLst>
                                        <p:tav tm="0">
                                          <p:val>
                                            <p:fltVal val="0"/>
                                          </p:val>
                                        </p:tav>
                                        <p:tav tm="100000">
                                          <p:val>
                                            <p:strVal val="#ppt_h"/>
                                          </p:val>
                                        </p:tav>
                                      </p:tavLst>
                                    </p:anim>
                                    <p:animEffect transition="in" filter="fade">
                                      <p:cBhvr>
                                        <p:cTn id="125" dur="500"/>
                                        <p:tgtEl>
                                          <p:spTgt spid="62"/>
                                        </p:tgtEl>
                                      </p:cBhvr>
                                    </p:animEffect>
                                  </p:childTnLst>
                                </p:cTn>
                              </p:par>
                            </p:childTnLst>
                          </p:cTn>
                        </p:par>
                        <p:par>
                          <p:cTn id="126" fill="hold">
                            <p:stCondLst>
                              <p:cond delay="9550"/>
                            </p:stCondLst>
                            <p:childTnLst>
                              <p:par>
                                <p:cTn id="127" presetID="10" presetClass="entr" presetSubtype="0" fill="hold" grpId="0" nodeType="after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500"/>
                                        <p:tgtEl>
                                          <p:spTgt spid="5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7"/>
                                        </p:tgtEl>
                                        <p:attrNameLst>
                                          <p:attrName>style.visibility</p:attrName>
                                        </p:attrNameLst>
                                      </p:cBhvr>
                                      <p:to>
                                        <p:strVal val="visible"/>
                                      </p:to>
                                    </p:set>
                                    <p:animEffect transition="in" filter="fade">
                                      <p:cBhvr>
                                        <p:cTn id="1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2" grpId="0" bldLvl="0" animBg="1"/>
      <p:bldP spid="43" grpId="0"/>
      <p:bldP spid="44" grpId="0" bldLvl="0" animBg="1"/>
      <p:bldP spid="45" grpId="0"/>
      <p:bldP spid="46" grpId="0" bldLvl="0" animBg="1"/>
      <p:bldP spid="47" grpId="0"/>
      <p:bldP spid="48" grpId="0" bldLvl="0" animBg="1"/>
      <p:bldP spid="49" grpId="0"/>
      <p:bldP spid="54" grpId="0"/>
      <p:bldP spid="55" grpId="0"/>
      <p:bldP spid="56" grpId="0"/>
      <p:bldP spid="57" grpId="0"/>
      <p:bldP spid="58" grpId="0"/>
      <p:bldP spid="59" grpId="0"/>
      <p:bldP spid="60" grpId="0"/>
      <p:bldP spid="61" grpId="0"/>
      <p:bldP spid="62" grpId="0" bldLvl="0" animBg="1"/>
      <p:bldP spid="63" grpId="0" bldLvl="0" animBg="1"/>
      <p:bldP spid="64" grpId="0" bldLvl="0" animBg="1"/>
      <p:bldP spid="65" grpId="0" bldLvl="0" animBg="1"/>
      <p:bldP spid="66" grpId="0"/>
      <p:bldP spid="67" grpId="0"/>
      <p:bldP spid="68"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4842612" y="4811843"/>
            <a:ext cx="2576513" cy="2578100"/>
            <a:chOff x="4842612" y="4811843"/>
            <a:chExt cx="2576513" cy="2578100"/>
          </a:xfrm>
        </p:grpSpPr>
        <p:sp>
          <p:nvSpPr>
            <p:cNvPr id="6" name="Chord 88"/>
            <p:cNvSpPr/>
            <p:nvPr/>
          </p:nvSpPr>
          <p:spPr bwMode="auto">
            <a:xfrm>
              <a:off x="4842612" y="4811843"/>
              <a:ext cx="2576513" cy="2578100"/>
            </a:xfrm>
            <a:prstGeom prst="chord">
              <a:avLst>
                <a:gd name="adj1" fmla="val 10841139"/>
                <a:gd name="adj2" fmla="val 21551980"/>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endParaRPr lang="en-US" sz="2400" dirty="0">
                <a:solidFill>
                  <a:schemeClr val="tx1"/>
                </a:solidFill>
              </a:endParaRPr>
            </a:p>
          </p:txBody>
        </p:sp>
        <p:sp>
          <p:nvSpPr>
            <p:cNvPr id="7" name="TextBox 42"/>
            <p:cNvSpPr txBox="1">
              <a:spLocks noChangeArrowheads="1"/>
            </p:cNvSpPr>
            <p:nvPr/>
          </p:nvSpPr>
          <p:spPr bwMode="auto">
            <a:xfrm>
              <a:off x="5368783" y="5371079"/>
              <a:ext cx="154663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500" b="1" i="0" u="none" strike="noStrike" cap="none" normalizeH="0" baseline="0" dirty="0" smtClean="0">
                  <a:ln>
                    <a:noFill/>
                  </a:ln>
                  <a:solidFill>
                    <a:schemeClr val="bg1"/>
                  </a:solidFill>
                  <a:effectLst/>
                  <a:latin typeface="迷你简菱心" panose="02010609000101010101" pitchFamily="49" charset="-122"/>
                  <a:ea typeface="迷你简菱心" panose="02010609000101010101" pitchFamily="49" charset="-122"/>
                  <a:cs typeface="宋体" pitchFamily="2" charset="-122"/>
                </a:rPr>
                <a:t>添加标题</a:t>
              </a:r>
              <a:endParaRPr kumimoji="0" lang="zh-CN" altLang="zh-CN" sz="2500" b="1" i="0" u="none" strike="noStrike" cap="none" normalizeH="0" baseline="0" dirty="0" smtClean="0">
                <a:ln>
                  <a:noFill/>
                </a:ln>
                <a:solidFill>
                  <a:schemeClr val="bg1"/>
                </a:solidFill>
                <a:effectLst/>
                <a:latin typeface="迷你简菱心" panose="02010609000101010101" pitchFamily="49" charset="-122"/>
                <a:ea typeface="迷你简菱心" panose="02010609000101010101" pitchFamily="49" charset="-122"/>
                <a:cs typeface="宋体" pitchFamily="2" charset="-122"/>
              </a:endParaRPr>
            </a:p>
          </p:txBody>
        </p:sp>
      </p:grpSp>
      <p:grpSp>
        <p:nvGrpSpPr>
          <p:cNvPr id="8" name="组合 7"/>
          <p:cNvGrpSpPr/>
          <p:nvPr/>
        </p:nvGrpSpPr>
        <p:grpSpPr>
          <a:xfrm>
            <a:off x="885597" y="3882592"/>
            <a:ext cx="3525215" cy="2373877"/>
            <a:chOff x="885597" y="3882592"/>
            <a:chExt cx="3525215" cy="2373877"/>
          </a:xfrm>
        </p:grpSpPr>
        <p:cxnSp>
          <p:nvCxnSpPr>
            <p:cNvPr id="9" name="直接连接符 2"/>
            <p:cNvCxnSpPr>
              <a:stCxn id="11" idx="2"/>
            </p:cNvCxnSpPr>
            <p:nvPr/>
          </p:nvCxnSpPr>
          <p:spPr bwMode="auto">
            <a:xfrm flipH="1" flipV="1">
              <a:off x="1978762" y="5938968"/>
              <a:ext cx="1800225" cy="0"/>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bwMode="auto">
            <a:xfrm flipH="1" flipV="1">
              <a:off x="1978762" y="5065843"/>
              <a:ext cx="0" cy="873125"/>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sp>
          <p:nvSpPr>
            <p:cNvPr id="11" name="Oval 85"/>
            <p:cNvSpPr>
              <a:spLocks noChangeAspect="1"/>
            </p:cNvSpPr>
            <p:nvPr/>
          </p:nvSpPr>
          <p:spPr bwMode="auto">
            <a:xfrm>
              <a:off x="3778987" y="5623056"/>
              <a:ext cx="631825" cy="63341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2"/>
              <a:r>
                <a:rPr lang="zh-CN" altLang="zh-CN" dirty="0">
                  <a:solidFill>
                    <a:prstClr val="white"/>
                  </a:solidFill>
                  <a:latin typeface="Impact" panose="020B0806030902050204" pitchFamily="34" charset="0"/>
                  <a:cs typeface="+mn-ea"/>
                </a:rPr>
                <a:t>01</a:t>
              </a:r>
            </a:p>
          </p:txBody>
        </p:sp>
        <p:grpSp>
          <p:nvGrpSpPr>
            <p:cNvPr id="12" name="组合 11"/>
            <p:cNvGrpSpPr/>
            <p:nvPr/>
          </p:nvGrpSpPr>
          <p:grpSpPr>
            <a:xfrm>
              <a:off x="885597" y="3882592"/>
              <a:ext cx="2414822" cy="1079876"/>
              <a:chOff x="703106" y="3801242"/>
              <a:chExt cx="2414822" cy="1079876"/>
            </a:xfrm>
          </p:grpSpPr>
          <p:sp>
            <p:nvSpPr>
              <p:cNvPr id="13" name="TextBox 95"/>
              <p:cNvSpPr txBox="1"/>
              <p:nvPr/>
            </p:nvSpPr>
            <p:spPr>
              <a:xfrm>
                <a:off x="1010270" y="3801242"/>
                <a:ext cx="1800494" cy="369332"/>
              </a:xfrm>
              <a:prstGeom prst="rect">
                <a:avLst/>
              </a:prstGeom>
              <a:noFill/>
            </p:spPr>
            <p:txBody>
              <a:bodyPr wrap="none" rtlCol="0">
                <a:spAutoFit/>
              </a:bodyPr>
              <a:lstStyle/>
              <a:p>
                <a:pPr algn="ctr" fontAlgn="base"/>
                <a:r>
                  <a:rPr lang="zh-CN" altLang="en-US"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rPr>
                  <a:t>请替换文字内容</a:t>
                </a:r>
                <a:endParaRPr lang="en-GB" altLang="zh-CN"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endParaRPr>
              </a:p>
            </p:txBody>
          </p:sp>
          <p:sp>
            <p:nvSpPr>
              <p:cNvPr id="14" name="Rectangle 96"/>
              <p:cNvSpPr/>
              <p:nvPr/>
            </p:nvSpPr>
            <p:spPr>
              <a:xfrm>
                <a:off x="703106" y="4096288"/>
                <a:ext cx="2414822" cy="784830"/>
              </a:xfrm>
              <a:prstGeom prst="rect">
                <a:avLst/>
              </a:prstGeom>
            </p:spPr>
            <p:txBody>
              <a:bodyPr wrap="square">
                <a:spAutoFit/>
              </a:bodyPr>
              <a:lstStyle/>
              <a:p>
                <a:pPr algn="ctr" fontAlgn="base">
                  <a:lnSpc>
                    <a:spcPct val="150000"/>
                  </a:lnSpc>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5" name="组合 14"/>
          <p:cNvGrpSpPr/>
          <p:nvPr/>
        </p:nvGrpSpPr>
        <p:grpSpPr>
          <a:xfrm>
            <a:off x="2349091" y="2492299"/>
            <a:ext cx="2668146" cy="2362407"/>
            <a:chOff x="2349091" y="2492299"/>
            <a:chExt cx="2668146" cy="2362407"/>
          </a:xfrm>
        </p:grpSpPr>
        <p:cxnSp>
          <p:nvCxnSpPr>
            <p:cNvPr id="16" name="直接连接符 15"/>
            <p:cNvCxnSpPr>
              <a:stCxn id="18" idx="2"/>
            </p:cNvCxnSpPr>
            <p:nvPr/>
          </p:nvCxnSpPr>
          <p:spPr bwMode="auto">
            <a:xfrm flipH="1" flipV="1">
              <a:off x="3451962" y="4537206"/>
              <a:ext cx="931863" cy="0"/>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flipH="1" flipV="1">
              <a:off x="3490062" y="3664081"/>
              <a:ext cx="0" cy="873125"/>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sp>
          <p:nvSpPr>
            <p:cNvPr id="18" name="Oval 86"/>
            <p:cNvSpPr>
              <a:spLocks noChangeAspect="1"/>
            </p:cNvSpPr>
            <p:nvPr/>
          </p:nvSpPr>
          <p:spPr bwMode="auto">
            <a:xfrm>
              <a:off x="4383824" y="4219706"/>
              <a:ext cx="633413" cy="635000"/>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2"/>
              <a:r>
                <a:rPr lang="zh-CN" altLang="zh-CN" dirty="0">
                  <a:solidFill>
                    <a:prstClr val="white"/>
                  </a:solidFill>
                  <a:latin typeface="Impact" panose="020B0806030902050204" pitchFamily="34" charset="0"/>
                  <a:cs typeface="+mn-ea"/>
                </a:rPr>
                <a:t>02</a:t>
              </a:r>
            </a:p>
          </p:txBody>
        </p:sp>
        <p:grpSp>
          <p:nvGrpSpPr>
            <p:cNvPr id="19" name="组合 18"/>
            <p:cNvGrpSpPr/>
            <p:nvPr/>
          </p:nvGrpSpPr>
          <p:grpSpPr>
            <a:xfrm>
              <a:off x="2349091" y="2492299"/>
              <a:ext cx="2414822" cy="1079876"/>
              <a:chOff x="703106" y="3801242"/>
              <a:chExt cx="2414822" cy="1079876"/>
            </a:xfrm>
          </p:grpSpPr>
          <p:sp>
            <p:nvSpPr>
              <p:cNvPr id="20" name="TextBox 95"/>
              <p:cNvSpPr txBox="1"/>
              <p:nvPr/>
            </p:nvSpPr>
            <p:spPr>
              <a:xfrm>
                <a:off x="1010270" y="3801242"/>
                <a:ext cx="1800494" cy="369332"/>
              </a:xfrm>
              <a:prstGeom prst="rect">
                <a:avLst/>
              </a:prstGeom>
              <a:noFill/>
            </p:spPr>
            <p:txBody>
              <a:bodyPr wrap="none" rtlCol="0">
                <a:spAutoFit/>
              </a:bodyPr>
              <a:lstStyle/>
              <a:p>
                <a:pPr algn="ctr" fontAlgn="base"/>
                <a:r>
                  <a:rPr lang="zh-CN" altLang="en-US"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rPr>
                  <a:t>请替换文字内容</a:t>
                </a:r>
                <a:endParaRPr lang="en-GB" altLang="zh-CN"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endParaRPr>
              </a:p>
            </p:txBody>
          </p:sp>
          <p:sp>
            <p:nvSpPr>
              <p:cNvPr id="21" name="Rectangle 96"/>
              <p:cNvSpPr/>
              <p:nvPr/>
            </p:nvSpPr>
            <p:spPr>
              <a:xfrm>
                <a:off x="703106" y="4096288"/>
                <a:ext cx="2414822" cy="784830"/>
              </a:xfrm>
              <a:prstGeom prst="rect">
                <a:avLst/>
              </a:prstGeom>
            </p:spPr>
            <p:txBody>
              <a:bodyPr wrap="square">
                <a:spAutoFit/>
              </a:bodyPr>
              <a:lstStyle/>
              <a:p>
                <a:pPr algn="ctr" fontAlgn="base">
                  <a:lnSpc>
                    <a:spcPct val="150000"/>
                  </a:lnSpc>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2" name="组合 21"/>
          <p:cNvGrpSpPr/>
          <p:nvPr/>
        </p:nvGrpSpPr>
        <p:grpSpPr>
          <a:xfrm>
            <a:off x="4934691" y="1644594"/>
            <a:ext cx="2414822" cy="2671949"/>
            <a:chOff x="4934691" y="1644594"/>
            <a:chExt cx="2414822" cy="2671949"/>
          </a:xfrm>
        </p:grpSpPr>
        <p:cxnSp>
          <p:nvCxnSpPr>
            <p:cNvPr id="23" name="直接连接符 22"/>
            <p:cNvCxnSpPr/>
            <p:nvPr/>
          </p:nvCxnSpPr>
          <p:spPr bwMode="auto">
            <a:xfrm flipH="1" flipV="1">
              <a:off x="6130074" y="2813181"/>
              <a:ext cx="0" cy="874713"/>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sp>
          <p:nvSpPr>
            <p:cNvPr id="24" name="Oval 82"/>
            <p:cNvSpPr>
              <a:spLocks noChangeAspect="1"/>
            </p:cNvSpPr>
            <p:nvPr/>
          </p:nvSpPr>
          <p:spPr bwMode="auto">
            <a:xfrm>
              <a:off x="5812574" y="3681543"/>
              <a:ext cx="635000" cy="635000"/>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2"/>
              <a:r>
                <a:rPr lang="zh-CN" altLang="zh-CN">
                  <a:solidFill>
                    <a:prstClr val="white"/>
                  </a:solidFill>
                  <a:latin typeface="Impact" panose="020B0806030902050204" pitchFamily="34" charset="0"/>
                  <a:cs typeface="+mn-ea"/>
                </a:rPr>
                <a:t>03</a:t>
              </a:r>
            </a:p>
          </p:txBody>
        </p:sp>
        <p:grpSp>
          <p:nvGrpSpPr>
            <p:cNvPr id="25" name="组合 24"/>
            <p:cNvGrpSpPr/>
            <p:nvPr/>
          </p:nvGrpSpPr>
          <p:grpSpPr>
            <a:xfrm>
              <a:off x="4934691" y="1644594"/>
              <a:ext cx="2414822" cy="1079876"/>
              <a:chOff x="703106" y="3801242"/>
              <a:chExt cx="2414822" cy="1079876"/>
            </a:xfrm>
          </p:grpSpPr>
          <p:sp>
            <p:nvSpPr>
              <p:cNvPr id="26" name="TextBox 95"/>
              <p:cNvSpPr txBox="1"/>
              <p:nvPr/>
            </p:nvSpPr>
            <p:spPr>
              <a:xfrm>
                <a:off x="1010270" y="3801242"/>
                <a:ext cx="1800494" cy="369332"/>
              </a:xfrm>
              <a:prstGeom prst="rect">
                <a:avLst/>
              </a:prstGeom>
              <a:noFill/>
            </p:spPr>
            <p:txBody>
              <a:bodyPr wrap="none" rtlCol="0">
                <a:spAutoFit/>
              </a:bodyPr>
              <a:lstStyle/>
              <a:p>
                <a:pPr algn="ctr" fontAlgn="base"/>
                <a:r>
                  <a:rPr lang="zh-CN" altLang="en-US"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rPr>
                  <a:t>请替换文字内容</a:t>
                </a:r>
                <a:endParaRPr lang="en-GB" altLang="zh-CN"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endParaRPr>
              </a:p>
            </p:txBody>
          </p:sp>
          <p:sp>
            <p:nvSpPr>
              <p:cNvPr id="27" name="Rectangle 96"/>
              <p:cNvSpPr/>
              <p:nvPr/>
            </p:nvSpPr>
            <p:spPr>
              <a:xfrm>
                <a:off x="703106" y="4096288"/>
                <a:ext cx="2414822" cy="784830"/>
              </a:xfrm>
              <a:prstGeom prst="rect">
                <a:avLst/>
              </a:prstGeom>
            </p:spPr>
            <p:txBody>
              <a:bodyPr wrap="square">
                <a:spAutoFit/>
              </a:bodyPr>
              <a:lstStyle/>
              <a:p>
                <a:pPr algn="ctr" fontAlgn="base">
                  <a:lnSpc>
                    <a:spcPct val="150000"/>
                  </a:lnSpc>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8" name="组合 27"/>
          <p:cNvGrpSpPr/>
          <p:nvPr/>
        </p:nvGrpSpPr>
        <p:grpSpPr>
          <a:xfrm>
            <a:off x="7234974" y="2492299"/>
            <a:ext cx="2676084" cy="2362407"/>
            <a:chOff x="7234974" y="2492299"/>
            <a:chExt cx="2676084" cy="2362407"/>
          </a:xfrm>
        </p:grpSpPr>
        <p:cxnSp>
          <p:nvCxnSpPr>
            <p:cNvPr id="29" name="直接连接符 28"/>
            <p:cNvCxnSpPr/>
            <p:nvPr/>
          </p:nvCxnSpPr>
          <p:spPr bwMode="auto">
            <a:xfrm flipH="1" flipV="1">
              <a:off x="8674837" y="3664081"/>
              <a:ext cx="0" cy="873125"/>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bwMode="auto">
            <a:xfrm flipH="1" flipV="1">
              <a:off x="7728687" y="4537206"/>
              <a:ext cx="931863" cy="0"/>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sp>
          <p:nvSpPr>
            <p:cNvPr id="31" name="Oval 83"/>
            <p:cNvSpPr>
              <a:spLocks noChangeAspect="1"/>
            </p:cNvSpPr>
            <p:nvPr/>
          </p:nvSpPr>
          <p:spPr bwMode="auto">
            <a:xfrm>
              <a:off x="7234974" y="4219706"/>
              <a:ext cx="631825" cy="635000"/>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2"/>
              <a:r>
                <a:rPr lang="zh-CN" altLang="zh-CN" dirty="0">
                  <a:solidFill>
                    <a:prstClr val="white"/>
                  </a:solidFill>
                  <a:latin typeface="Impact" panose="020B0806030902050204" pitchFamily="34" charset="0"/>
                  <a:cs typeface="+mn-ea"/>
                </a:rPr>
                <a:t>04</a:t>
              </a:r>
            </a:p>
          </p:txBody>
        </p:sp>
        <p:grpSp>
          <p:nvGrpSpPr>
            <p:cNvPr id="32" name="组合 31"/>
            <p:cNvGrpSpPr/>
            <p:nvPr/>
          </p:nvGrpSpPr>
          <p:grpSpPr>
            <a:xfrm>
              <a:off x="7496236" y="2492299"/>
              <a:ext cx="2414822" cy="1079876"/>
              <a:chOff x="703106" y="3801242"/>
              <a:chExt cx="2414822" cy="1079876"/>
            </a:xfrm>
          </p:grpSpPr>
          <p:sp>
            <p:nvSpPr>
              <p:cNvPr id="33" name="TextBox 95"/>
              <p:cNvSpPr txBox="1"/>
              <p:nvPr/>
            </p:nvSpPr>
            <p:spPr>
              <a:xfrm>
                <a:off x="1010270" y="3801242"/>
                <a:ext cx="1800494" cy="369332"/>
              </a:xfrm>
              <a:prstGeom prst="rect">
                <a:avLst/>
              </a:prstGeom>
              <a:noFill/>
            </p:spPr>
            <p:txBody>
              <a:bodyPr wrap="none" rtlCol="0">
                <a:spAutoFit/>
              </a:bodyPr>
              <a:lstStyle/>
              <a:p>
                <a:pPr algn="ctr" fontAlgn="base"/>
                <a:r>
                  <a:rPr lang="zh-CN" altLang="en-US"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rPr>
                  <a:t>请替换文字内容</a:t>
                </a:r>
                <a:endParaRPr lang="en-GB" altLang="zh-CN"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endParaRPr>
              </a:p>
            </p:txBody>
          </p:sp>
          <p:sp>
            <p:nvSpPr>
              <p:cNvPr id="34" name="Rectangle 96"/>
              <p:cNvSpPr/>
              <p:nvPr/>
            </p:nvSpPr>
            <p:spPr>
              <a:xfrm>
                <a:off x="703106" y="4096288"/>
                <a:ext cx="2414822" cy="784830"/>
              </a:xfrm>
              <a:prstGeom prst="rect">
                <a:avLst/>
              </a:prstGeom>
            </p:spPr>
            <p:txBody>
              <a:bodyPr wrap="square">
                <a:spAutoFit/>
              </a:bodyPr>
              <a:lstStyle/>
              <a:p>
                <a:pPr algn="ctr" fontAlgn="base">
                  <a:lnSpc>
                    <a:spcPct val="150000"/>
                  </a:lnSpc>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35" name="组合 34"/>
          <p:cNvGrpSpPr/>
          <p:nvPr/>
        </p:nvGrpSpPr>
        <p:grpSpPr>
          <a:xfrm>
            <a:off x="7877912" y="3887177"/>
            <a:ext cx="3641048" cy="2369292"/>
            <a:chOff x="7877912" y="3887177"/>
            <a:chExt cx="3641048" cy="2369292"/>
          </a:xfrm>
        </p:grpSpPr>
        <p:cxnSp>
          <p:nvCxnSpPr>
            <p:cNvPr id="36" name="直接连接符 35"/>
            <p:cNvCxnSpPr/>
            <p:nvPr/>
          </p:nvCxnSpPr>
          <p:spPr bwMode="auto">
            <a:xfrm flipH="1" flipV="1">
              <a:off x="8511324" y="5969131"/>
              <a:ext cx="1800225" cy="0"/>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bwMode="auto">
            <a:xfrm flipH="1" flipV="1">
              <a:off x="10311549" y="5096006"/>
              <a:ext cx="0" cy="873125"/>
            </a:xfrm>
            <a:prstGeom prst="line">
              <a:avLst/>
            </a:prstGeom>
            <a:ln w="28575">
              <a:solidFill>
                <a:srgbClr val="26484A">
                  <a:alpha val="79000"/>
                </a:srgbClr>
              </a:solidFill>
              <a:prstDash val="sysDash"/>
            </a:ln>
          </p:spPr>
          <p:style>
            <a:lnRef idx="1">
              <a:schemeClr val="accent1"/>
            </a:lnRef>
            <a:fillRef idx="0">
              <a:schemeClr val="accent1"/>
            </a:fillRef>
            <a:effectRef idx="0">
              <a:schemeClr val="accent1"/>
            </a:effectRef>
            <a:fontRef idx="minor">
              <a:schemeClr val="tx1"/>
            </a:fontRef>
          </p:style>
        </p:cxnSp>
        <p:sp>
          <p:nvSpPr>
            <p:cNvPr id="38" name="Oval 84"/>
            <p:cNvSpPr>
              <a:spLocks noChangeAspect="1"/>
            </p:cNvSpPr>
            <p:nvPr/>
          </p:nvSpPr>
          <p:spPr bwMode="auto">
            <a:xfrm>
              <a:off x="7877912" y="5623056"/>
              <a:ext cx="633413" cy="63341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2"/>
              <a:r>
                <a:rPr lang="zh-CN" altLang="zh-CN" dirty="0">
                  <a:solidFill>
                    <a:prstClr val="white"/>
                  </a:solidFill>
                  <a:latin typeface="Impact" panose="020B0806030902050204" pitchFamily="34" charset="0"/>
                  <a:cs typeface="+mn-ea"/>
                </a:rPr>
                <a:t>05</a:t>
              </a:r>
            </a:p>
          </p:txBody>
        </p:sp>
        <p:grpSp>
          <p:nvGrpSpPr>
            <p:cNvPr id="39" name="组合 38"/>
            <p:cNvGrpSpPr/>
            <p:nvPr/>
          </p:nvGrpSpPr>
          <p:grpSpPr>
            <a:xfrm>
              <a:off x="9104138" y="3887177"/>
              <a:ext cx="2414822" cy="1079876"/>
              <a:chOff x="703106" y="3801242"/>
              <a:chExt cx="2414822" cy="1079876"/>
            </a:xfrm>
          </p:grpSpPr>
          <p:sp>
            <p:nvSpPr>
              <p:cNvPr id="40" name="TextBox 95"/>
              <p:cNvSpPr txBox="1"/>
              <p:nvPr/>
            </p:nvSpPr>
            <p:spPr>
              <a:xfrm>
                <a:off x="1010270" y="3801242"/>
                <a:ext cx="1800494" cy="369332"/>
              </a:xfrm>
              <a:prstGeom prst="rect">
                <a:avLst/>
              </a:prstGeom>
              <a:noFill/>
            </p:spPr>
            <p:txBody>
              <a:bodyPr wrap="none" rtlCol="0">
                <a:spAutoFit/>
              </a:bodyPr>
              <a:lstStyle/>
              <a:p>
                <a:pPr algn="ctr" fontAlgn="base"/>
                <a:r>
                  <a:rPr lang="zh-CN" altLang="en-US"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rPr>
                  <a:t>请替换文字内容</a:t>
                </a:r>
                <a:endParaRPr lang="en-GB" altLang="zh-CN" dirty="0">
                  <a:solidFill>
                    <a:srgbClr val="26484A"/>
                  </a:solidFill>
                  <a:latin typeface="迷你简菱心" panose="02010609000101010101" pitchFamily="49" charset="-122"/>
                  <a:ea typeface="迷你简菱心" panose="02010609000101010101" pitchFamily="49" charset="-122"/>
                  <a:cs typeface="+mn-ea"/>
                  <a:sym typeface="Arial" panose="020B0604020202020204" pitchFamily="34" charset="0"/>
                </a:endParaRPr>
              </a:p>
            </p:txBody>
          </p:sp>
          <p:sp>
            <p:nvSpPr>
              <p:cNvPr id="41" name="Rectangle 96"/>
              <p:cNvSpPr/>
              <p:nvPr/>
            </p:nvSpPr>
            <p:spPr>
              <a:xfrm>
                <a:off x="703106" y="4096288"/>
                <a:ext cx="2414822" cy="784830"/>
              </a:xfrm>
              <a:prstGeom prst="rect">
                <a:avLst/>
              </a:prstGeom>
            </p:spPr>
            <p:txBody>
              <a:bodyPr wrap="square">
                <a:spAutoFit/>
              </a:bodyPr>
              <a:lstStyle/>
              <a:p>
                <a:pPr algn="ctr" fontAlgn="base">
                  <a:lnSpc>
                    <a:spcPct val="150000"/>
                  </a:lnSpc>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a:t>
                </a:r>
                <a:r>
                  <a:rPr lang="zh-CN" altLang="en-US" sz="10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Tree>
    <p:extLst>
      <p:ext uri="{BB962C8B-B14F-4D97-AF65-F5344CB8AC3E}">
        <p14:creationId xmlns:p14="http://schemas.microsoft.com/office/powerpoint/2010/main" val="215006433"/>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050"/>
                                </p:stCondLst>
                                <p:childTnLst>
                                  <p:par>
                                    <p:cTn id="28" presetID="2" presetClass="entr" presetSubtype="8" fill="hold" nodeType="afterEffect" p14:presetBounceEnd="32000">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14:bounceEnd="32000">
                                          <p:cBhvr additive="base">
                                            <p:cTn id="30" dur="500" fill="hold"/>
                                            <p:tgtEl>
                                              <p:spTgt spid="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8"/>
                                            </p:tgtEl>
                                            <p:attrNameLst>
                                              <p:attrName>ppt_y</p:attrName>
                                            </p:attrNameLst>
                                          </p:cBhvr>
                                          <p:tavLst>
                                            <p:tav tm="0">
                                              <p:val>
                                                <p:strVal val="#ppt_y"/>
                                              </p:val>
                                            </p:tav>
                                            <p:tav tm="100000">
                                              <p:val>
                                                <p:strVal val="#ppt_y"/>
                                              </p:val>
                                            </p:tav>
                                          </p:tavLst>
                                        </p:anim>
                                      </p:childTnLst>
                                    </p:cTn>
                                  </p:par>
                                  <p:par>
                                    <p:cTn id="32" presetID="2" presetClass="entr" presetSubtype="9" fill="hold" nodeType="withEffect" p14:presetBounceEnd="32000">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14:bounceEnd="32000">
                                          <p:cBhvr additive="base">
                                            <p:cTn id="34" dur="500" fill="hold"/>
                                            <p:tgtEl>
                                              <p:spTgt spid="15"/>
                                            </p:tgtEl>
                                            <p:attrNameLst>
                                              <p:attrName>ppt_x</p:attrName>
                                            </p:attrNameLst>
                                          </p:cBhvr>
                                          <p:tavLst>
                                            <p:tav tm="0">
                                              <p:val>
                                                <p:strVal val="0-#ppt_w/2"/>
                                              </p:val>
                                            </p:tav>
                                            <p:tav tm="100000">
                                              <p:val>
                                                <p:strVal val="#ppt_x"/>
                                              </p:val>
                                            </p:tav>
                                          </p:tavLst>
                                        </p:anim>
                                        <p:anim calcmode="lin" valueType="num" p14:bounceEnd="32000">
                                          <p:cBhvr additive="base">
                                            <p:cTn id="35" dur="5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32000">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14:bounceEnd="32000">
                                          <p:cBhvr additive="base">
                                            <p:cTn id="38" dur="500" fill="hold"/>
                                            <p:tgtEl>
                                              <p:spTgt spid="22"/>
                                            </p:tgtEl>
                                            <p:attrNameLst>
                                              <p:attrName>ppt_x</p:attrName>
                                            </p:attrNameLst>
                                          </p:cBhvr>
                                          <p:tavLst>
                                            <p:tav tm="0">
                                              <p:val>
                                                <p:strVal val="#ppt_x"/>
                                              </p:val>
                                            </p:tav>
                                            <p:tav tm="100000">
                                              <p:val>
                                                <p:strVal val="#ppt_x"/>
                                              </p:val>
                                            </p:tav>
                                          </p:tavLst>
                                        </p:anim>
                                        <p:anim calcmode="lin" valueType="num" p14:bounceEnd="32000">
                                          <p:cBhvr additive="base">
                                            <p:cTn id="39" dur="500" fill="hold"/>
                                            <p:tgtEl>
                                              <p:spTgt spid="22"/>
                                            </p:tgtEl>
                                            <p:attrNameLst>
                                              <p:attrName>ppt_y</p:attrName>
                                            </p:attrNameLst>
                                          </p:cBhvr>
                                          <p:tavLst>
                                            <p:tav tm="0">
                                              <p:val>
                                                <p:strVal val="0-#ppt_h/2"/>
                                              </p:val>
                                            </p:tav>
                                            <p:tav tm="100000">
                                              <p:val>
                                                <p:strVal val="#ppt_y"/>
                                              </p:val>
                                            </p:tav>
                                          </p:tavLst>
                                        </p:anim>
                                      </p:childTnLst>
                                    </p:cTn>
                                  </p:par>
                                  <p:par>
                                    <p:cTn id="40" presetID="2" presetClass="entr" presetSubtype="3" fill="hold" nodeType="withEffect" p14:presetBounceEnd="32000">
                                      <p:stCondLst>
                                        <p:cond delay="750"/>
                                      </p:stCondLst>
                                      <p:childTnLst>
                                        <p:set>
                                          <p:cBhvr>
                                            <p:cTn id="41" dur="1" fill="hold">
                                              <p:stCondLst>
                                                <p:cond delay="0"/>
                                              </p:stCondLst>
                                            </p:cTn>
                                            <p:tgtEl>
                                              <p:spTgt spid="28"/>
                                            </p:tgtEl>
                                            <p:attrNameLst>
                                              <p:attrName>style.visibility</p:attrName>
                                            </p:attrNameLst>
                                          </p:cBhvr>
                                          <p:to>
                                            <p:strVal val="visible"/>
                                          </p:to>
                                        </p:set>
                                        <p:anim calcmode="lin" valueType="num" p14:bounceEnd="32000">
                                          <p:cBhvr additive="base">
                                            <p:cTn id="42" dur="500" fill="hold"/>
                                            <p:tgtEl>
                                              <p:spTgt spid="28"/>
                                            </p:tgtEl>
                                            <p:attrNameLst>
                                              <p:attrName>ppt_x</p:attrName>
                                            </p:attrNameLst>
                                          </p:cBhvr>
                                          <p:tavLst>
                                            <p:tav tm="0">
                                              <p:val>
                                                <p:strVal val="1+#ppt_w/2"/>
                                              </p:val>
                                            </p:tav>
                                            <p:tav tm="100000">
                                              <p:val>
                                                <p:strVal val="#ppt_x"/>
                                              </p:val>
                                            </p:tav>
                                          </p:tavLst>
                                        </p:anim>
                                        <p:anim calcmode="lin" valueType="num" p14:bounceEnd="32000">
                                          <p:cBhvr additive="base">
                                            <p:cTn id="43" dur="500" fill="hold"/>
                                            <p:tgtEl>
                                              <p:spTgt spid="28"/>
                                            </p:tgtEl>
                                            <p:attrNameLst>
                                              <p:attrName>ppt_y</p:attrName>
                                            </p:attrNameLst>
                                          </p:cBhvr>
                                          <p:tavLst>
                                            <p:tav tm="0">
                                              <p:val>
                                                <p:strVal val="0-#ppt_h/2"/>
                                              </p:val>
                                            </p:tav>
                                            <p:tav tm="100000">
                                              <p:val>
                                                <p:strVal val="#ppt_y"/>
                                              </p:val>
                                            </p:tav>
                                          </p:tavLst>
                                        </p:anim>
                                      </p:childTnLst>
                                    </p:cTn>
                                  </p:par>
                                  <p:par>
                                    <p:cTn id="44" presetID="2" presetClass="entr" presetSubtype="2" fill="hold" nodeType="withEffect" p14:presetBounceEnd="32000">
                                      <p:stCondLst>
                                        <p:cond delay="1000"/>
                                      </p:stCondLst>
                                      <p:childTnLst>
                                        <p:set>
                                          <p:cBhvr>
                                            <p:cTn id="45" dur="1" fill="hold">
                                              <p:stCondLst>
                                                <p:cond delay="0"/>
                                              </p:stCondLst>
                                            </p:cTn>
                                            <p:tgtEl>
                                              <p:spTgt spid="35"/>
                                            </p:tgtEl>
                                            <p:attrNameLst>
                                              <p:attrName>style.visibility</p:attrName>
                                            </p:attrNameLst>
                                          </p:cBhvr>
                                          <p:to>
                                            <p:strVal val="visible"/>
                                          </p:to>
                                        </p:set>
                                        <p:anim calcmode="lin" valueType="num" p14:bounceEnd="32000">
                                          <p:cBhvr additive="base">
                                            <p:cTn id="46" dur="500" fill="hold"/>
                                            <p:tgtEl>
                                              <p:spTgt spid="35"/>
                                            </p:tgtEl>
                                            <p:attrNameLst>
                                              <p:attrName>ppt_x</p:attrName>
                                            </p:attrNameLst>
                                          </p:cBhvr>
                                          <p:tavLst>
                                            <p:tav tm="0">
                                              <p:val>
                                                <p:strVal val="1+#ppt_w/2"/>
                                              </p:val>
                                            </p:tav>
                                            <p:tav tm="100000">
                                              <p:val>
                                                <p:strVal val="#ppt_x"/>
                                              </p:val>
                                            </p:tav>
                                          </p:tavLst>
                                        </p:anim>
                                        <p:anim calcmode="lin" valueType="num" p14:bounceEnd="32000">
                                          <p:cBhvr additive="base">
                                            <p:cTn id="4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050"/>
                                </p:stCondLst>
                                <p:childTnLst>
                                  <p:par>
                                    <p:cTn id="28" presetID="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par>
                                    <p:cTn id="32" presetID="2" presetClass="entr" presetSubtype="9" fill="hold"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0-#ppt_h/2"/>
                                              </p:val>
                                            </p:tav>
                                            <p:tav tm="100000">
                                              <p:val>
                                                <p:strVal val="#ppt_y"/>
                                              </p:val>
                                            </p:tav>
                                          </p:tavLst>
                                        </p:anim>
                                      </p:childTnLst>
                                    </p:cTn>
                                  </p:par>
                                  <p:par>
                                    <p:cTn id="40" presetID="2" presetClass="entr" presetSubtype="3" fill="hold" nodeType="withEffect">
                                      <p:stCondLst>
                                        <p:cond delay="75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1+#ppt_w/2"/>
                                              </p:val>
                                            </p:tav>
                                            <p:tav tm="100000">
                                              <p:val>
                                                <p:strVal val="#ppt_x"/>
                                              </p:val>
                                            </p:tav>
                                          </p:tavLst>
                                        </p:anim>
                                        <p:anim calcmode="lin" valueType="num">
                                          <p:cBhvr additive="base">
                                            <p:cTn id="43" dur="500" fill="hold"/>
                                            <p:tgtEl>
                                              <p:spTgt spid="28"/>
                                            </p:tgtEl>
                                            <p:attrNameLst>
                                              <p:attrName>ppt_y</p:attrName>
                                            </p:attrNameLst>
                                          </p:cBhvr>
                                          <p:tavLst>
                                            <p:tav tm="0">
                                              <p:val>
                                                <p:strVal val="0-#ppt_h/2"/>
                                              </p:val>
                                            </p:tav>
                                            <p:tav tm="100000">
                                              <p:val>
                                                <p:strVal val="#ppt_y"/>
                                              </p:val>
                                            </p:tav>
                                          </p:tavLst>
                                        </p:anim>
                                      </p:childTnLst>
                                    </p:cTn>
                                  </p:par>
                                  <p:par>
                                    <p:cTn id="44" presetID="2" presetClass="entr" presetSubtype="2" fill="hold" nodeType="withEffect">
                                      <p:stCondLst>
                                        <p:cond delay="10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1+#ppt_w/2"/>
                                              </p:val>
                                            </p:tav>
                                            <p:tav tm="100000">
                                              <p:val>
                                                <p:strVal val="#ppt_x"/>
                                              </p:val>
                                            </p:tav>
                                          </p:tavLst>
                                        </p:anim>
                                        <p:anim calcmode="lin" valueType="num">
                                          <p:cBhvr additive="base">
                                            <p:cTn id="4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3811239" y="1901788"/>
            <a:ext cx="4021322" cy="4088205"/>
            <a:chOff x="3830289" y="1651598"/>
            <a:chExt cx="4021322" cy="4088205"/>
          </a:xfrm>
        </p:grpSpPr>
        <p:grpSp>
          <p:nvGrpSpPr>
            <p:cNvPr id="6" name="组合 5"/>
            <p:cNvGrpSpPr/>
            <p:nvPr/>
          </p:nvGrpSpPr>
          <p:grpSpPr>
            <a:xfrm>
              <a:off x="3830289" y="1651598"/>
              <a:ext cx="4021322" cy="4088205"/>
              <a:chOff x="4076701" y="1384898"/>
              <a:chExt cx="4021322" cy="4088205"/>
            </a:xfrm>
            <a:solidFill>
              <a:schemeClr val="bg1"/>
            </a:solidFill>
            <a:effectLst>
              <a:outerShdw blurRad="152400" dist="88900" dir="2700000" sx="99000" sy="99000" algn="tl" rotWithShape="0">
                <a:prstClr val="black">
                  <a:alpha val="20000"/>
                </a:prstClr>
              </a:outerShdw>
            </a:effectLst>
          </p:grpSpPr>
          <p:sp>
            <p:nvSpPr>
              <p:cNvPr id="19" name="任意多边形 18"/>
              <p:cNvSpPr/>
              <p:nvPr/>
            </p:nvSpPr>
            <p:spPr>
              <a:xfrm>
                <a:off x="4076701" y="2446530"/>
                <a:ext cx="2026434" cy="1964942"/>
              </a:xfrm>
              <a:custGeom>
                <a:avLst/>
                <a:gdLst>
                  <a:gd name="connsiteX0" fmla="*/ 648884 w 2026434"/>
                  <a:gd name="connsiteY0" fmla="*/ 0 h 1964942"/>
                  <a:gd name="connsiteX1" fmla="*/ 1551718 w 2026434"/>
                  <a:gd name="connsiteY1" fmla="*/ 229 h 1964942"/>
                  <a:gd name="connsiteX2" fmla="*/ 1724865 w 2026434"/>
                  <a:gd name="connsiteY2" fmla="*/ 100196 h 1964942"/>
                  <a:gd name="connsiteX3" fmla="*/ 1985955 w 2026434"/>
                  <a:gd name="connsiteY3" fmla="*/ 552154 h 1964942"/>
                  <a:gd name="connsiteX4" fmla="*/ 2016766 w 2026434"/>
                  <a:gd name="connsiteY4" fmla="*/ 605484 h 1964942"/>
                  <a:gd name="connsiteX5" fmla="*/ 1976958 w 2026434"/>
                  <a:gd name="connsiteY5" fmla="*/ 638328 h 1964942"/>
                  <a:gd name="connsiteX6" fmla="*/ 1839723 w 2026434"/>
                  <a:gd name="connsiteY6" fmla="*/ 969642 h 1964942"/>
                  <a:gd name="connsiteX7" fmla="*/ 1976958 w 2026434"/>
                  <a:gd name="connsiteY7" fmla="*/ 1300955 h 1964942"/>
                  <a:gd name="connsiteX8" fmla="*/ 2026434 w 2026434"/>
                  <a:gd name="connsiteY8" fmla="*/ 1341779 h 1964942"/>
                  <a:gd name="connsiteX9" fmla="*/ 1966837 w 2026434"/>
                  <a:gd name="connsiteY9" fmla="*/ 1445004 h 1964942"/>
                  <a:gd name="connsiteX10" fmla="*/ 1724816 w 2026434"/>
                  <a:gd name="connsiteY10" fmla="*/ 1864201 h 1964942"/>
                  <a:gd name="connsiteX11" fmla="*/ 1551222 w 2026434"/>
                  <a:gd name="connsiteY11" fmla="*/ 1964942 h 1964942"/>
                  <a:gd name="connsiteX12" fmla="*/ 648386 w 2026434"/>
                  <a:gd name="connsiteY12" fmla="*/ 1964713 h 1964942"/>
                  <a:gd name="connsiteX13" fmla="*/ 475240 w 2026434"/>
                  <a:gd name="connsiteY13" fmla="*/ 1864748 h 1964942"/>
                  <a:gd name="connsiteX14" fmla="*/ 23624 w 2026434"/>
                  <a:gd name="connsiteY14" fmla="*/ 1082984 h 1964942"/>
                  <a:gd name="connsiteX15" fmla="*/ 24071 w 2026434"/>
                  <a:gd name="connsiteY15" fmla="*/ 882276 h 1964942"/>
                  <a:gd name="connsiteX16" fmla="*/ 475291 w 2026434"/>
                  <a:gd name="connsiteY16" fmla="*/ 100743 h 1964942"/>
                  <a:gd name="connsiteX17" fmla="*/ 648884 w 2026434"/>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6434" h="1964942">
                    <a:moveTo>
                      <a:pt x="648884" y="0"/>
                    </a:moveTo>
                    <a:cubicBezTo>
                      <a:pt x="1551718" y="229"/>
                      <a:pt x="1551718" y="229"/>
                      <a:pt x="1551718" y="229"/>
                    </a:cubicBezTo>
                    <a:cubicBezTo>
                      <a:pt x="1614503" y="1124"/>
                      <a:pt x="1692699" y="46270"/>
                      <a:pt x="1724865" y="100196"/>
                    </a:cubicBezTo>
                    <a:cubicBezTo>
                      <a:pt x="1837770" y="295637"/>
                      <a:pt x="1922447" y="442218"/>
                      <a:pt x="1985955" y="552154"/>
                    </a:cubicBezTo>
                    <a:lnTo>
                      <a:pt x="2016766" y="605484"/>
                    </a:lnTo>
                    <a:lnTo>
                      <a:pt x="1976958" y="638328"/>
                    </a:lnTo>
                    <a:cubicBezTo>
                      <a:pt x="1892167" y="723118"/>
                      <a:pt x="1839723" y="840256"/>
                      <a:pt x="1839723" y="969642"/>
                    </a:cubicBezTo>
                    <a:cubicBezTo>
                      <a:pt x="1839723" y="1099028"/>
                      <a:pt x="1892167" y="1216165"/>
                      <a:pt x="1976958" y="1300955"/>
                    </a:cubicBezTo>
                    <a:lnTo>
                      <a:pt x="2026434" y="1341779"/>
                    </a:lnTo>
                    <a:lnTo>
                      <a:pt x="1966837" y="1445004"/>
                    </a:lnTo>
                    <a:cubicBezTo>
                      <a:pt x="1724816" y="1864201"/>
                      <a:pt x="1724816" y="1864201"/>
                      <a:pt x="1724816" y="1864201"/>
                    </a:cubicBezTo>
                    <a:cubicBezTo>
                      <a:pt x="1692584" y="1920025"/>
                      <a:pt x="1614811" y="1964440"/>
                      <a:pt x="1551222" y="1964942"/>
                    </a:cubicBezTo>
                    <a:cubicBezTo>
                      <a:pt x="648386" y="1964713"/>
                      <a:pt x="648386" y="1964713"/>
                      <a:pt x="648386" y="1964713"/>
                    </a:cubicBezTo>
                    <a:cubicBezTo>
                      <a:pt x="584795" y="1965216"/>
                      <a:pt x="506600" y="1920070"/>
                      <a:pt x="475240" y="1864748"/>
                    </a:cubicBezTo>
                    <a:cubicBezTo>
                      <a:pt x="23624" y="1082984"/>
                      <a:pt x="23624" y="1082984"/>
                      <a:pt x="23624" y="1082984"/>
                    </a:cubicBezTo>
                    <a:cubicBezTo>
                      <a:pt x="-7738" y="1027662"/>
                      <a:pt x="-8160" y="938100"/>
                      <a:pt x="24071" y="882276"/>
                    </a:cubicBezTo>
                    <a:lnTo>
                      <a:pt x="475291" y="100743"/>
                    </a:lnTo>
                    <a:cubicBezTo>
                      <a:pt x="506715" y="46313"/>
                      <a:pt x="585293" y="503"/>
                      <a:pt x="648884" y="0"/>
                    </a:cubicBez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endParaRPr lang="zh-CN" altLang="en-US" sz="2400" kern="0">
                  <a:solidFill>
                    <a:srgbClr val="C00000"/>
                  </a:solidFill>
                  <a:latin typeface="+mj-ea"/>
                  <a:ea typeface="+mj-ea"/>
                </a:endParaRPr>
              </a:p>
            </p:txBody>
          </p:sp>
          <p:sp>
            <p:nvSpPr>
              <p:cNvPr id="20" name="任意多边形 19"/>
              <p:cNvSpPr/>
              <p:nvPr/>
            </p:nvSpPr>
            <p:spPr>
              <a:xfrm>
                <a:off x="5898221" y="1384898"/>
                <a:ext cx="2199801" cy="1964942"/>
              </a:xfrm>
              <a:custGeom>
                <a:avLst/>
                <a:gdLst>
                  <a:gd name="connsiteX0" fmla="*/ 648882 w 2199801"/>
                  <a:gd name="connsiteY0" fmla="*/ 0 h 1964942"/>
                  <a:gd name="connsiteX1" fmla="*/ 1551718 w 2199801"/>
                  <a:gd name="connsiteY1" fmla="*/ 229 h 1964942"/>
                  <a:gd name="connsiteX2" fmla="*/ 1724863 w 2199801"/>
                  <a:gd name="connsiteY2" fmla="*/ 100196 h 1964942"/>
                  <a:gd name="connsiteX3" fmla="*/ 2176480 w 2199801"/>
                  <a:gd name="connsiteY3" fmla="*/ 881958 h 1964942"/>
                  <a:gd name="connsiteX4" fmla="*/ 2176032 w 2199801"/>
                  <a:gd name="connsiteY4" fmla="*/ 1082667 h 1964942"/>
                  <a:gd name="connsiteX5" fmla="*/ 1724813 w 2199801"/>
                  <a:gd name="connsiteY5" fmla="*/ 1864201 h 1964942"/>
                  <a:gd name="connsiteX6" fmla="*/ 1551218 w 2199801"/>
                  <a:gd name="connsiteY6" fmla="*/ 1964942 h 1964942"/>
                  <a:gd name="connsiteX7" fmla="*/ 941762 w 2199801"/>
                  <a:gd name="connsiteY7" fmla="*/ 1964788 h 1964942"/>
                  <a:gd name="connsiteX8" fmla="*/ 931314 w 2199801"/>
                  <a:gd name="connsiteY8" fmla="*/ 1964785 h 1964942"/>
                  <a:gd name="connsiteX9" fmla="*/ 928498 w 2199801"/>
                  <a:gd name="connsiteY9" fmla="*/ 1936844 h 1964942"/>
                  <a:gd name="connsiteX10" fmla="*/ 469470 w 2199801"/>
                  <a:gd name="connsiteY10" fmla="*/ 1562725 h 1964942"/>
                  <a:gd name="connsiteX11" fmla="*/ 375041 w 2199801"/>
                  <a:gd name="connsiteY11" fmla="*/ 1572245 h 1964942"/>
                  <a:gd name="connsiteX12" fmla="*/ 316721 w 2199801"/>
                  <a:gd name="connsiteY12" fmla="*/ 1590348 h 1964942"/>
                  <a:gd name="connsiteX13" fmla="*/ 265859 w 2199801"/>
                  <a:gd name="connsiteY13" fmla="*/ 1502303 h 1964942"/>
                  <a:gd name="connsiteX14" fmla="*/ 23623 w 2199801"/>
                  <a:gd name="connsiteY14" fmla="*/ 1082984 h 1964942"/>
                  <a:gd name="connsiteX15" fmla="*/ 24070 w 2199801"/>
                  <a:gd name="connsiteY15" fmla="*/ 882276 h 1964942"/>
                  <a:gd name="connsiteX16" fmla="*/ 475290 w 2199801"/>
                  <a:gd name="connsiteY16" fmla="*/ 100743 h 1964942"/>
                  <a:gd name="connsiteX17" fmla="*/ 648882 w 2199801"/>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801" h="1964942">
                    <a:moveTo>
                      <a:pt x="648882" y="0"/>
                    </a:moveTo>
                    <a:cubicBezTo>
                      <a:pt x="1551718" y="229"/>
                      <a:pt x="1551718" y="229"/>
                      <a:pt x="1551718" y="229"/>
                    </a:cubicBezTo>
                    <a:cubicBezTo>
                      <a:pt x="1614502" y="1124"/>
                      <a:pt x="1692697" y="46270"/>
                      <a:pt x="1724863" y="100196"/>
                    </a:cubicBezTo>
                    <a:cubicBezTo>
                      <a:pt x="2176480" y="881958"/>
                      <a:pt x="2176480" y="881958"/>
                      <a:pt x="2176480" y="881958"/>
                    </a:cubicBezTo>
                    <a:cubicBezTo>
                      <a:pt x="2207840" y="937281"/>
                      <a:pt x="2207456" y="1028239"/>
                      <a:pt x="2176032" y="1082667"/>
                    </a:cubicBezTo>
                    <a:cubicBezTo>
                      <a:pt x="1724813" y="1864201"/>
                      <a:pt x="1724813" y="1864201"/>
                      <a:pt x="1724813" y="1864201"/>
                    </a:cubicBezTo>
                    <a:cubicBezTo>
                      <a:pt x="1692584" y="1920025"/>
                      <a:pt x="1614809" y="1964441"/>
                      <a:pt x="1551218" y="1964942"/>
                    </a:cubicBezTo>
                    <a:cubicBezTo>
                      <a:pt x="1269083" y="1964870"/>
                      <a:pt x="1075114" y="1964821"/>
                      <a:pt x="941762" y="1964788"/>
                    </a:cubicBezTo>
                    <a:lnTo>
                      <a:pt x="931314" y="1964785"/>
                    </a:lnTo>
                    <a:lnTo>
                      <a:pt x="928498" y="1936844"/>
                    </a:lnTo>
                    <a:cubicBezTo>
                      <a:pt x="884808" y="1723335"/>
                      <a:pt x="695895" y="1562727"/>
                      <a:pt x="469470" y="1562725"/>
                    </a:cubicBezTo>
                    <a:cubicBezTo>
                      <a:pt x="437124" y="1562727"/>
                      <a:pt x="405542" y="1566003"/>
                      <a:pt x="375041" y="1572245"/>
                    </a:cubicBezTo>
                    <a:lnTo>
                      <a:pt x="316721" y="1590348"/>
                    </a:lnTo>
                    <a:lnTo>
                      <a:pt x="265859" y="1502303"/>
                    </a:lnTo>
                    <a:cubicBezTo>
                      <a:pt x="23623" y="1082984"/>
                      <a:pt x="23623" y="1082984"/>
                      <a:pt x="23623" y="1082984"/>
                    </a:cubicBezTo>
                    <a:cubicBezTo>
                      <a:pt x="-7738" y="1027661"/>
                      <a:pt x="-8158" y="938100"/>
                      <a:pt x="24070" y="882276"/>
                    </a:cubicBezTo>
                    <a:lnTo>
                      <a:pt x="475290" y="100743"/>
                    </a:lnTo>
                    <a:cubicBezTo>
                      <a:pt x="506713" y="46314"/>
                      <a:pt x="585292" y="502"/>
                      <a:pt x="648882" y="0"/>
                    </a:cubicBez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endParaRPr lang="zh-CN" altLang="en-US" sz="2400" kern="0">
                  <a:solidFill>
                    <a:srgbClr val="C00000"/>
                  </a:solidFill>
                  <a:latin typeface="+mj-ea"/>
                  <a:ea typeface="+mj-ea"/>
                </a:endParaRPr>
              </a:p>
            </p:txBody>
          </p:sp>
          <p:sp>
            <p:nvSpPr>
              <p:cNvPr id="21" name="任意多边形 20"/>
              <p:cNvSpPr/>
              <p:nvPr/>
            </p:nvSpPr>
            <p:spPr>
              <a:xfrm>
                <a:off x="5898222" y="3508232"/>
                <a:ext cx="2199801" cy="1964871"/>
              </a:xfrm>
              <a:custGeom>
                <a:avLst/>
                <a:gdLst>
                  <a:gd name="connsiteX0" fmla="*/ 928740 w 2199801"/>
                  <a:gd name="connsiteY0" fmla="*/ 0 h 1964871"/>
                  <a:gd name="connsiteX1" fmla="*/ 946889 w 2199801"/>
                  <a:gd name="connsiteY1" fmla="*/ 5 h 1964871"/>
                  <a:gd name="connsiteX2" fmla="*/ 1551718 w 2199801"/>
                  <a:gd name="connsiteY2" fmla="*/ 160 h 1964871"/>
                  <a:gd name="connsiteX3" fmla="*/ 1724864 w 2199801"/>
                  <a:gd name="connsiteY3" fmla="*/ 100126 h 1964871"/>
                  <a:gd name="connsiteX4" fmla="*/ 2176481 w 2199801"/>
                  <a:gd name="connsiteY4" fmla="*/ 881887 h 1964871"/>
                  <a:gd name="connsiteX5" fmla="*/ 2176033 w 2199801"/>
                  <a:gd name="connsiteY5" fmla="*/ 1082596 h 1964871"/>
                  <a:gd name="connsiteX6" fmla="*/ 1724814 w 2199801"/>
                  <a:gd name="connsiteY6" fmla="*/ 1864130 h 1964871"/>
                  <a:gd name="connsiteX7" fmla="*/ 1551220 w 2199801"/>
                  <a:gd name="connsiteY7" fmla="*/ 1964871 h 1964871"/>
                  <a:gd name="connsiteX8" fmla="*/ 648385 w 2199801"/>
                  <a:gd name="connsiteY8" fmla="*/ 1964642 h 1964871"/>
                  <a:gd name="connsiteX9" fmla="*/ 475239 w 2199801"/>
                  <a:gd name="connsiteY9" fmla="*/ 1864676 h 1964871"/>
                  <a:gd name="connsiteX10" fmla="*/ 23624 w 2199801"/>
                  <a:gd name="connsiteY10" fmla="*/ 1082914 h 1964871"/>
                  <a:gd name="connsiteX11" fmla="*/ 24071 w 2199801"/>
                  <a:gd name="connsiteY11" fmla="*/ 882205 h 1964871"/>
                  <a:gd name="connsiteX12" fmla="*/ 329674 w 2199801"/>
                  <a:gd name="connsiteY12" fmla="*/ 352885 h 1964871"/>
                  <a:gd name="connsiteX13" fmla="*/ 375044 w 2199801"/>
                  <a:gd name="connsiteY13" fmla="*/ 366968 h 1964871"/>
                  <a:gd name="connsiteX14" fmla="*/ 469472 w 2199801"/>
                  <a:gd name="connsiteY14" fmla="*/ 376487 h 1964871"/>
                  <a:gd name="connsiteX15" fmla="*/ 928501 w 2199801"/>
                  <a:gd name="connsiteY15" fmla="*/ 2368 h 19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801" h="1964871">
                    <a:moveTo>
                      <a:pt x="928740" y="0"/>
                    </a:moveTo>
                    <a:lnTo>
                      <a:pt x="946889" y="5"/>
                    </a:lnTo>
                    <a:lnTo>
                      <a:pt x="1551718" y="160"/>
                    </a:lnTo>
                    <a:cubicBezTo>
                      <a:pt x="1614503" y="1053"/>
                      <a:pt x="1692699" y="46199"/>
                      <a:pt x="1724864" y="100126"/>
                    </a:cubicBezTo>
                    <a:lnTo>
                      <a:pt x="2176481" y="881887"/>
                    </a:lnTo>
                    <a:cubicBezTo>
                      <a:pt x="2207841" y="937210"/>
                      <a:pt x="2207456" y="1028168"/>
                      <a:pt x="2176033" y="1082596"/>
                    </a:cubicBezTo>
                    <a:lnTo>
                      <a:pt x="1724814" y="1864130"/>
                    </a:lnTo>
                    <a:cubicBezTo>
                      <a:pt x="1692584" y="1919954"/>
                      <a:pt x="1614812" y="1964370"/>
                      <a:pt x="1551220" y="1964871"/>
                    </a:cubicBezTo>
                    <a:lnTo>
                      <a:pt x="648385" y="1964642"/>
                    </a:lnTo>
                    <a:cubicBezTo>
                      <a:pt x="584796" y="1965145"/>
                      <a:pt x="506599" y="1919999"/>
                      <a:pt x="475239" y="1864676"/>
                    </a:cubicBezTo>
                    <a:lnTo>
                      <a:pt x="23624" y="1082914"/>
                    </a:lnTo>
                    <a:cubicBezTo>
                      <a:pt x="-7737" y="1027591"/>
                      <a:pt x="-8159" y="938029"/>
                      <a:pt x="24071" y="882205"/>
                    </a:cubicBezTo>
                    <a:lnTo>
                      <a:pt x="329674" y="352885"/>
                    </a:lnTo>
                    <a:lnTo>
                      <a:pt x="375044" y="366968"/>
                    </a:lnTo>
                    <a:cubicBezTo>
                      <a:pt x="405546" y="373210"/>
                      <a:pt x="437126" y="376488"/>
                      <a:pt x="469472" y="376487"/>
                    </a:cubicBezTo>
                    <a:cubicBezTo>
                      <a:pt x="695899" y="376487"/>
                      <a:pt x="884810" y="215877"/>
                      <a:pt x="928501" y="2368"/>
                    </a:cubicBez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endParaRPr lang="zh-CN" altLang="en-US" sz="2400" kern="0">
                  <a:solidFill>
                    <a:srgbClr val="C00000"/>
                  </a:solidFill>
                  <a:latin typeface="+mj-ea"/>
                  <a:ea typeface="+mj-ea"/>
                </a:endParaRPr>
              </a:p>
            </p:txBody>
          </p:sp>
        </p:grpSp>
        <p:sp>
          <p:nvSpPr>
            <p:cNvPr id="7" name="Freeform 5"/>
            <p:cNvSpPr>
              <a:spLocks/>
            </p:cNvSpPr>
            <p:nvPr/>
          </p:nvSpPr>
          <p:spPr bwMode="auto">
            <a:xfrm>
              <a:off x="4256795" y="3125052"/>
              <a:ext cx="1287721" cy="11412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endParaRPr lang="zh-CN" altLang="en-US" sz="2400" kern="0" dirty="0">
                <a:solidFill>
                  <a:srgbClr val="C00000"/>
                </a:solidFill>
                <a:latin typeface="+mj-ea"/>
                <a:ea typeface="+mj-ea"/>
                <a:sym typeface="Arial" panose="020B0604020202020204" pitchFamily="34" charset="0"/>
              </a:endParaRPr>
            </a:p>
          </p:txBody>
        </p:sp>
        <p:sp>
          <p:nvSpPr>
            <p:cNvPr id="8" name="Freeform 5"/>
            <p:cNvSpPr>
              <a:spLocks/>
            </p:cNvSpPr>
            <p:nvPr/>
          </p:nvSpPr>
          <p:spPr bwMode="auto">
            <a:xfrm>
              <a:off x="6107848" y="4186718"/>
              <a:ext cx="1287721" cy="11412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endParaRPr lang="zh-CN" altLang="en-US" sz="2400" kern="0" dirty="0">
                <a:solidFill>
                  <a:srgbClr val="C00000"/>
                </a:solidFill>
                <a:latin typeface="+mj-ea"/>
                <a:ea typeface="+mj-ea"/>
                <a:sym typeface="Arial" panose="020B0604020202020204" pitchFamily="34" charset="0"/>
              </a:endParaRPr>
            </a:p>
          </p:txBody>
        </p:sp>
        <p:sp>
          <p:nvSpPr>
            <p:cNvPr id="9" name="Freeform 5"/>
            <p:cNvSpPr>
              <a:spLocks/>
            </p:cNvSpPr>
            <p:nvPr/>
          </p:nvSpPr>
          <p:spPr bwMode="auto">
            <a:xfrm>
              <a:off x="6107848" y="2053895"/>
              <a:ext cx="1287721" cy="11412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endParaRPr lang="zh-CN" altLang="en-US" sz="2400" kern="0" dirty="0">
                <a:solidFill>
                  <a:srgbClr val="C00000"/>
                </a:solidFill>
                <a:latin typeface="+mj-ea"/>
                <a:ea typeface="+mj-ea"/>
                <a:sym typeface="Arial" panose="020B0604020202020204" pitchFamily="34" charset="0"/>
              </a:endParaRPr>
            </a:p>
          </p:txBody>
        </p:sp>
        <p:grpSp>
          <p:nvGrpSpPr>
            <p:cNvPr id="10" name="组合 9"/>
            <p:cNvGrpSpPr/>
            <p:nvPr/>
          </p:nvGrpSpPr>
          <p:grpSpPr>
            <a:xfrm>
              <a:off x="4424405" y="3313469"/>
              <a:ext cx="952500" cy="764461"/>
              <a:chOff x="4145699" y="1416086"/>
              <a:chExt cx="952500" cy="764461"/>
            </a:xfrm>
          </p:grpSpPr>
          <p:sp>
            <p:nvSpPr>
              <p:cNvPr id="17" name="文本框 16"/>
              <p:cNvSpPr txBox="1"/>
              <p:nvPr/>
            </p:nvSpPr>
            <p:spPr>
              <a:xfrm>
                <a:off x="4145699" y="1416086"/>
                <a:ext cx="952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rgbClr val="FFFFFF"/>
                    </a:solidFill>
                    <a:effectLst/>
                    <a:uLnTx/>
                    <a:uFillTx/>
                    <a:latin typeface="Impact" panose="020B0806030902050204" pitchFamily="34" charset="0"/>
                    <a:ea typeface="宋体" panose="02010600030101010101" pitchFamily="2" charset="-122"/>
                    <a:cs typeface="+mn-cs"/>
                  </a:rPr>
                  <a:t>01</a:t>
                </a:r>
                <a:endParaRPr kumimoji="0" lang="zh-CN" altLang="en-US" sz="3600" b="0" i="0" u="none" strike="noStrike" kern="1200" cap="none" spc="0" normalizeH="0" baseline="0" noProof="0" dirty="0">
                  <a:ln>
                    <a:noFill/>
                  </a:ln>
                  <a:solidFill>
                    <a:srgbClr val="FFFFFF"/>
                  </a:solidFill>
                  <a:effectLst/>
                  <a:uLnTx/>
                  <a:uFillTx/>
                  <a:latin typeface="Impact" panose="020B0806030902050204" pitchFamily="34" charset="0"/>
                  <a:ea typeface="宋体" panose="02010600030101010101" pitchFamily="2" charset="-122"/>
                  <a:cs typeface="+mn-cs"/>
                </a:endParaRPr>
              </a:p>
            </p:txBody>
          </p:sp>
          <p:sp>
            <p:nvSpPr>
              <p:cNvPr id="18" name="文本框 17"/>
              <p:cNvSpPr txBox="1"/>
              <p:nvPr/>
            </p:nvSpPr>
            <p:spPr>
              <a:xfrm>
                <a:off x="4145699" y="1903548"/>
                <a:ext cx="9525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rgbClr val="FFFFFF"/>
                    </a:solidFill>
                    <a:effectLst/>
                    <a:uLnTx/>
                    <a:uFillTx/>
                    <a:latin typeface="LiHei Pro" panose="020B0500000000000000" pitchFamily="34" charset="-122"/>
                    <a:ea typeface="LiHei Pro" panose="020B0500000000000000" pitchFamily="34" charset="-122"/>
                    <a:cs typeface="+mn-cs"/>
                  </a:rPr>
                  <a:t>OPTION</a:t>
                </a:r>
                <a:endParaRPr kumimoji="0" lang="zh-CN" altLang="en-US" sz="1200" b="0" i="0" u="none" strike="noStrike" kern="1200" cap="none" spc="0" normalizeH="0" baseline="0" noProof="0" dirty="0">
                  <a:ln>
                    <a:noFill/>
                  </a:ln>
                  <a:solidFill>
                    <a:srgbClr val="FFFFFF"/>
                  </a:solidFill>
                  <a:effectLst/>
                  <a:uLnTx/>
                  <a:uFillTx/>
                  <a:latin typeface="LiHei Pro" panose="020B0500000000000000" pitchFamily="34" charset="-122"/>
                  <a:ea typeface="LiHei Pro" panose="020B0500000000000000" pitchFamily="34" charset="-122"/>
                  <a:cs typeface="+mn-cs"/>
                </a:endParaRPr>
              </a:p>
            </p:txBody>
          </p:sp>
        </p:grpSp>
        <p:grpSp>
          <p:nvGrpSpPr>
            <p:cNvPr id="11" name="组合 10"/>
            <p:cNvGrpSpPr/>
            <p:nvPr/>
          </p:nvGrpSpPr>
          <p:grpSpPr>
            <a:xfrm>
              <a:off x="6275458" y="2242312"/>
              <a:ext cx="952500" cy="764461"/>
              <a:chOff x="4145699" y="1416086"/>
              <a:chExt cx="952500" cy="764461"/>
            </a:xfrm>
          </p:grpSpPr>
          <p:sp>
            <p:nvSpPr>
              <p:cNvPr id="15" name="文本框 14"/>
              <p:cNvSpPr txBox="1"/>
              <p:nvPr/>
            </p:nvSpPr>
            <p:spPr>
              <a:xfrm>
                <a:off x="4145699" y="1416086"/>
                <a:ext cx="952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rgbClr val="FFFFFF"/>
                    </a:solidFill>
                    <a:effectLst/>
                    <a:uLnTx/>
                    <a:uFillTx/>
                    <a:latin typeface="Impact" panose="020B0806030902050204" pitchFamily="34" charset="0"/>
                    <a:ea typeface="宋体" panose="02010600030101010101" pitchFamily="2" charset="-122"/>
                    <a:cs typeface="+mn-cs"/>
                  </a:rPr>
                  <a:t>02</a:t>
                </a:r>
                <a:endParaRPr kumimoji="0" lang="zh-CN" altLang="en-US" sz="3600" b="0" i="0" u="none" strike="noStrike" kern="1200" cap="none" spc="0" normalizeH="0" baseline="0" noProof="0" dirty="0">
                  <a:ln>
                    <a:noFill/>
                  </a:ln>
                  <a:solidFill>
                    <a:srgbClr val="FFFFFF"/>
                  </a:solidFill>
                  <a:effectLst/>
                  <a:uLnTx/>
                  <a:uFillTx/>
                  <a:latin typeface="Impact" panose="020B0806030902050204" pitchFamily="34" charset="0"/>
                  <a:ea typeface="宋体" panose="02010600030101010101" pitchFamily="2" charset="-122"/>
                  <a:cs typeface="+mn-cs"/>
                </a:endParaRPr>
              </a:p>
            </p:txBody>
          </p:sp>
          <p:sp>
            <p:nvSpPr>
              <p:cNvPr id="16" name="文本框 15"/>
              <p:cNvSpPr txBox="1"/>
              <p:nvPr/>
            </p:nvSpPr>
            <p:spPr>
              <a:xfrm>
                <a:off x="4145699" y="1903548"/>
                <a:ext cx="9525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rgbClr val="FFFFFF"/>
                    </a:solidFill>
                    <a:effectLst/>
                    <a:uLnTx/>
                    <a:uFillTx/>
                    <a:latin typeface="LiHei Pro" panose="020B0500000000000000" pitchFamily="34" charset="-122"/>
                    <a:ea typeface="LiHei Pro" panose="020B0500000000000000" pitchFamily="34" charset="-122"/>
                    <a:cs typeface="+mn-cs"/>
                  </a:rPr>
                  <a:t>OPTION</a:t>
                </a:r>
                <a:endParaRPr kumimoji="0" lang="zh-CN" altLang="en-US" sz="1200" b="0" i="0" u="none" strike="noStrike" kern="1200" cap="none" spc="0" normalizeH="0" baseline="0" noProof="0" dirty="0">
                  <a:ln>
                    <a:noFill/>
                  </a:ln>
                  <a:solidFill>
                    <a:srgbClr val="FFFFFF"/>
                  </a:solidFill>
                  <a:effectLst/>
                  <a:uLnTx/>
                  <a:uFillTx/>
                  <a:latin typeface="LiHei Pro" panose="020B0500000000000000" pitchFamily="34" charset="-122"/>
                  <a:ea typeface="LiHei Pro" panose="020B0500000000000000" pitchFamily="34" charset="-122"/>
                  <a:cs typeface="+mn-cs"/>
                </a:endParaRPr>
              </a:p>
            </p:txBody>
          </p:sp>
        </p:grpSp>
        <p:grpSp>
          <p:nvGrpSpPr>
            <p:cNvPr id="12" name="组合 11"/>
            <p:cNvGrpSpPr/>
            <p:nvPr/>
          </p:nvGrpSpPr>
          <p:grpSpPr>
            <a:xfrm>
              <a:off x="6275458" y="4375135"/>
              <a:ext cx="952500" cy="764461"/>
              <a:chOff x="4145699" y="1416086"/>
              <a:chExt cx="952500" cy="764461"/>
            </a:xfrm>
          </p:grpSpPr>
          <p:sp>
            <p:nvSpPr>
              <p:cNvPr id="13" name="文本框 12"/>
              <p:cNvSpPr txBox="1"/>
              <p:nvPr/>
            </p:nvSpPr>
            <p:spPr>
              <a:xfrm>
                <a:off x="4145699" y="1416086"/>
                <a:ext cx="952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rgbClr val="FFFFFF"/>
                    </a:solidFill>
                    <a:effectLst/>
                    <a:uLnTx/>
                    <a:uFillTx/>
                    <a:latin typeface="Impact" panose="020B0806030902050204" pitchFamily="34" charset="0"/>
                    <a:ea typeface="宋体" panose="02010600030101010101" pitchFamily="2" charset="-122"/>
                    <a:cs typeface="+mn-cs"/>
                  </a:rPr>
                  <a:t>03</a:t>
                </a:r>
                <a:endParaRPr kumimoji="0" lang="zh-CN" altLang="en-US" sz="3600" b="0" i="0" u="none" strike="noStrike" kern="1200" cap="none" spc="0" normalizeH="0" baseline="0" noProof="0" dirty="0">
                  <a:ln>
                    <a:noFill/>
                  </a:ln>
                  <a:solidFill>
                    <a:srgbClr val="FFFFFF"/>
                  </a:solidFill>
                  <a:effectLst/>
                  <a:uLnTx/>
                  <a:uFillTx/>
                  <a:latin typeface="Impact" panose="020B0806030902050204" pitchFamily="34" charset="0"/>
                  <a:ea typeface="宋体" panose="02010600030101010101" pitchFamily="2" charset="-122"/>
                  <a:cs typeface="+mn-cs"/>
                </a:endParaRPr>
              </a:p>
            </p:txBody>
          </p:sp>
          <p:sp>
            <p:nvSpPr>
              <p:cNvPr id="14" name="文本框 13"/>
              <p:cNvSpPr txBox="1"/>
              <p:nvPr/>
            </p:nvSpPr>
            <p:spPr>
              <a:xfrm>
                <a:off x="4145699" y="1903548"/>
                <a:ext cx="9525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rgbClr val="FFFFFF"/>
                    </a:solidFill>
                    <a:effectLst/>
                    <a:uLnTx/>
                    <a:uFillTx/>
                    <a:latin typeface="LiHei Pro" panose="020B0500000000000000" pitchFamily="34" charset="-122"/>
                    <a:ea typeface="LiHei Pro" panose="020B0500000000000000" pitchFamily="34" charset="-122"/>
                    <a:cs typeface="+mn-cs"/>
                  </a:rPr>
                  <a:t>OPTION</a:t>
                </a:r>
                <a:endParaRPr kumimoji="0" lang="zh-CN" altLang="en-US" sz="1200" b="0" i="0" u="none" strike="noStrike" kern="1200" cap="none" spc="0" normalizeH="0" baseline="0" noProof="0" dirty="0">
                  <a:ln>
                    <a:noFill/>
                  </a:ln>
                  <a:solidFill>
                    <a:srgbClr val="FFFFFF"/>
                  </a:solidFill>
                  <a:effectLst/>
                  <a:uLnTx/>
                  <a:uFillTx/>
                  <a:latin typeface="LiHei Pro" panose="020B0500000000000000" pitchFamily="34" charset="-122"/>
                  <a:ea typeface="LiHei Pro" panose="020B0500000000000000" pitchFamily="34" charset="-122"/>
                  <a:cs typeface="+mn-cs"/>
                </a:endParaRPr>
              </a:p>
            </p:txBody>
          </p:sp>
        </p:grpSp>
      </p:grpSp>
      <p:grpSp>
        <p:nvGrpSpPr>
          <p:cNvPr id="22" name="组合 21"/>
          <p:cNvGrpSpPr/>
          <p:nvPr/>
        </p:nvGrpSpPr>
        <p:grpSpPr>
          <a:xfrm>
            <a:off x="8093302" y="2322627"/>
            <a:ext cx="2746148" cy="1119795"/>
            <a:chOff x="6529453" y="2270537"/>
            <a:chExt cx="2746148" cy="1119795"/>
          </a:xfrm>
        </p:grpSpPr>
        <p:sp>
          <p:nvSpPr>
            <p:cNvPr id="23" name="TextBox 28"/>
            <p:cNvSpPr txBox="1"/>
            <p:nvPr/>
          </p:nvSpPr>
          <p:spPr>
            <a:xfrm>
              <a:off x="6529454" y="2270537"/>
              <a:ext cx="1569660" cy="452432"/>
            </a:xfrm>
            <a:prstGeom prst="rect">
              <a:avLst/>
            </a:prstGeom>
            <a:noFill/>
          </p:spPr>
          <p:txBody>
            <a:bodyPr wrap="none" rtlCol="0">
              <a:spAutoFit/>
            </a:bodyPr>
            <a:lstStyle>
              <a:defPPr>
                <a:defRPr lang="zh-CN"/>
              </a:defPPr>
              <a:lvl1pPr algn="r">
                <a:lnSpc>
                  <a:spcPct val="130000"/>
                </a:lnSpc>
                <a:defRPr b="1">
                  <a:solidFill>
                    <a:srgbClr val="7AB42F"/>
                  </a:solidFill>
                  <a:latin typeface="方正姚体" panose="02010601030101010101" pitchFamily="2" charset="-122"/>
                  <a:ea typeface="方正姚体" panose="02010601030101010101" pitchFamily="2" charset="-122"/>
                </a:defRPr>
              </a:lvl1pPr>
            </a:lstStyle>
            <a:p>
              <a:pPr algn="l"/>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24" name="Rectangle 29"/>
            <p:cNvSpPr/>
            <p:nvPr/>
          </p:nvSpPr>
          <p:spPr>
            <a:xfrm>
              <a:off x="6529453" y="2637818"/>
              <a:ext cx="2746148" cy="752514"/>
            </a:xfrm>
            <a:prstGeom prst="rect">
              <a:avLst/>
            </a:prstGeom>
          </p:spPr>
          <p:txBody>
            <a:bodyPr wrap="square">
              <a:spAutoFit/>
            </a:bodyPr>
            <a:lstStyle/>
            <a:p>
              <a:pPr>
                <a:lnSpc>
                  <a:spcPct val="130000"/>
                </a:lnSpc>
              </a:pPr>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971098" y="3385992"/>
            <a:ext cx="2626888" cy="1119795"/>
            <a:chOff x="6758753" y="2270537"/>
            <a:chExt cx="2626888" cy="1119795"/>
          </a:xfrm>
        </p:grpSpPr>
        <p:sp>
          <p:nvSpPr>
            <p:cNvPr id="26" name="TextBox 28"/>
            <p:cNvSpPr txBox="1"/>
            <p:nvPr/>
          </p:nvSpPr>
          <p:spPr>
            <a:xfrm>
              <a:off x="7815981" y="2270537"/>
              <a:ext cx="1569660" cy="452432"/>
            </a:xfrm>
            <a:prstGeom prst="rect">
              <a:avLst/>
            </a:prstGeom>
            <a:noFill/>
          </p:spPr>
          <p:txBody>
            <a:bodyPr wrap="none" rtlCol="0">
              <a:spAutoFit/>
            </a:bodyPr>
            <a:lstStyle/>
            <a:p>
              <a:pPr algn="r">
                <a:lnSpc>
                  <a:spcPct val="130000"/>
                </a:lnSpc>
              </a:pPr>
              <a:r>
                <a:rPr lang="zh-CN" altLang="en-US" dirty="0" smtClean="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27" name="Rectangle 29"/>
            <p:cNvSpPr/>
            <p:nvPr/>
          </p:nvSpPr>
          <p:spPr>
            <a:xfrm>
              <a:off x="6758753" y="2637818"/>
              <a:ext cx="2626888" cy="752514"/>
            </a:xfrm>
            <a:prstGeom prst="rect">
              <a:avLst/>
            </a:prstGeom>
          </p:spPr>
          <p:txBody>
            <a:bodyPr wrap="square">
              <a:spAutoFit/>
            </a:bodyPr>
            <a:lstStyle/>
            <a:p>
              <a:pPr algn="r">
                <a:lnSpc>
                  <a:spcPct val="130000"/>
                </a:lnSpc>
              </a:pPr>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8102918" y="4462073"/>
            <a:ext cx="2736531" cy="1119795"/>
            <a:chOff x="6529452" y="2270537"/>
            <a:chExt cx="2736531" cy="1119795"/>
          </a:xfrm>
        </p:grpSpPr>
        <p:sp>
          <p:nvSpPr>
            <p:cNvPr id="29" name="TextBox 28"/>
            <p:cNvSpPr txBox="1"/>
            <p:nvPr/>
          </p:nvSpPr>
          <p:spPr>
            <a:xfrm>
              <a:off x="6529454" y="2270537"/>
              <a:ext cx="1569660" cy="415691"/>
            </a:xfrm>
            <a:prstGeom prst="rect">
              <a:avLst/>
            </a:prstGeom>
            <a:noFill/>
          </p:spPr>
          <p:txBody>
            <a:bodyPr wrap="none" rtlCol="0">
              <a:spAutoFit/>
            </a:bodyPr>
            <a:lstStyle>
              <a:defPPr>
                <a:defRPr lang="zh-CN"/>
              </a:defPPr>
              <a:lvl1pPr algn="r">
                <a:lnSpc>
                  <a:spcPct val="130000"/>
                </a:lnSpc>
                <a:defRPr b="1">
                  <a:solidFill>
                    <a:srgbClr val="7AB42F"/>
                  </a:solidFill>
                  <a:latin typeface="方正姚体" panose="02010601030101010101" pitchFamily="2" charset="-122"/>
                  <a:ea typeface="方正姚体" panose="02010601030101010101" pitchFamily="2" charset="-122"/>
                </a:defRPr>
              </a:lvl1pPr>
            </a:lstStyle>
            <a:p>
              <a:pPr algn="l"/>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30" name="Rectangle 29"/>
            <p:cNvSpPr/>
            <p:nvPr/>
          </p:nvSpPr>
          <p:spPr>
            <a:xfrm>
              <a:off x="6529452" y="2637818"/>
              <a:ext cx="2736531" cy="752514"/>
            </a:xfrm>
            <a:prstGeom prst="rect">
              <a:avLst/>
            </a:prstGeom>
          </p:spPr>
          <p:txBody>
            <a:bodyPr wrap="square">
              <a:spAutoFit/>
            </a:bodyPr>
            <a:lstStyle/>
            <a:p>
              <a:pPr>
                <a:lnSpc>
                  <a:spcPct val="130000"/>
                </a:lnSpc>
              </a:pPr>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941338364"/>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3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90"/>
                                          </p:val>
                                        </p:tav>
                                        <p:tav tm="100000">
                                          <p:val>
                                            <p:fltVal val="0"/>
                                          </p:val>
                                        </p:tav>
                                      </p:tavLst>
                                    </p:anim>
                                    <p:animEffect transition="in" filter="fade">
                                      <p:cBhvr>
                                        <p:cTn id="27" dur="500"/>
                                        <p:tgtEl>
                                          <p:spTgt spid="5"/>
                                        </p:tgtEl>
                                      </p:cBhvr>
                                    </p:animEffect>
                                  </p:childTnLst>
                                </p:cTn>
                              </p:par>
                            </p:childTnLst>
                          </p:cTn>
                        </p:par>
                        <p:par>
                          <p:cTn id="28" fill="hold">
                            <p:stCondLst>
                              <p:cond delay="2050"/>
                            </p:stCondLst>
                            <p:childTnLst>
                              <p:par>
                                <p:cTn id="29" presetID="22" presetClass="entr" presetSubtype="2"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cxnSp>
        <p:nvCxnSpPr>
          <p:cNvPr id="5" name="直接连接符 4"/>
          <p:cNvCxnSpPr/>
          <p:nvPr/>
        </p:nvCxnSpPr>
        <p:spPr>
          <a:xfrm>
            <a:off x="2205" y="4077568"/>
            <a:ext cx="1218917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3073"/>
          <p:cNvSpPr txBox="1"/>
          <p:nvPr/>
        </p:nvSpPr>
        <p:spPr>
          <a:xfrm>
            <a:off x="441460" y="4381004"/>
            <a:ext cx="1942303" cy="116928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nvGrpSpPr>
          <p:cNvPr id="7" name="组合 6"/>
          <p:cNvGrpSpPr/>
          <p:nvPr/>
        </p:nvGrpSpPr>
        <p:grpSpPr>
          <a:xfrm>
            <a:off x="690363" y="2225251"/>
            <a:ext cx="1452872" cy="1915803"/>
            <a:chOff x="688318" y="2109655"/>
            <a:chExt cx="1453208" cy="1916246"/>
          </a:xfrm>
          <a:solidFill>
            <a:schemeClr val="accent3"/>
          </a:solidFill>
        </p:grpSpPr>
        <p:sp>
          <p:nvSpPr>
            <p:cNvPr id="8" name="泪滴形 7"/>
            <p:cNvSpPr/>
            <p:nvPr/>
          </p:nvSpPr>
          <p:spPr>
            <a:xfrm rot="8100000">
              <a:off x="688318" y="2109655"/>
              <a:ext cx="1453208" cy="1453208"/>
            </a:xfrm>
            <a:prstGeom prst="teardrop">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grpSp>
          <p:nvGrpSpPr>
            <p:cNvPr id="9" name="组合 8"/>
            <p:cNvGrpSpPr/>
            <p:nvPr/>
          </p:nvGrpSpPr>
          <p:grpSpPr>
            <a:xfrm>
              <a:off x="794782" y="2227349"/>
              <a:ext cx="1239752" cy="1798552"/>
              <a:chOff x="794782" y="2227349"/>
              <a:chExt cx="1239752" cy="1798552"/>
            </a:xfrm>
            <a:grpFill/>
          </p:grpSpPr>
          <p:sp>
            <p:nvSpPr>
              <p:cNvPr id="10" name="椭圆 9"/>
              <p:cNvSpPr/>
              <p:nvPr/>
            </p:nvSpPr>
            <p:spPr>
              <a:xfrm>
                <a:off x="1217412" y="3907618"/>
                <a:ext cx="386642" cy="11828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11" name="椭圆 10"/>
              <p:cNvSpPr/>
              <p:nvPr/>
            </p:nvSpPr>
            <p:spPr>
              <a:xfrm>
                <a:off x="794782" y="2227349"/>
                <a:ext cx="1239752" cy="123975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12" name="矩形 11"/>
              <p:cNvSpPr/>
              <p:nvPr/>
            </p:nvSpPr>
            <p:spPr>
              <a:xfrm>
                <a:off x="963003" y="2552892"/>
                <a:ext cx="922261" cy="646352"/>
              </a:xfrm>
              <a:prstGeom prst="rect">
                <a:avLst/>
              </a:prstGeom>
              <a:noFill/>
              <a:ln>
                <a:noFill/>
              </a:ln>
              <a:effectLst/>
            </p:spPr>
            <p:txBody>
              <a:bodyPr wrap="none">
                <a:spAutoFit/>
              </a:bodyPr>
              <a:lstStyle/>
              <a:p>
                <a:pPr algn="ctr"/>
                <a:r>
                  <a:rPr lang="en-US" altLang="zh-CN" sz="3599" b="1" dirty="0">
                    <a:solidFill>
                      <a:schemeClr val="bg1"/>
                    </a:solidFill>
                    <a:latin typeface="Agency FB" panose="020B0503020202020204" pitchFamily="34" charset="0"/>
                    <a:ea typeface="方正兰亭准黑_GBK" panose="02000000000000000000" pitchFamily="2" charset="-122"/>
                  </a:rPr>
                  <a:t>2014</a:t>
                </a:r>
                <a:endParaRPr lang="zh-CN" altLang="en-US" sz="3599" b="1" dirty="0">
                  <a:solidFill>
                    <a:schemeClr val="bg1"/>
                  </a:solidFill>
                  <a:latin typeface="Agency FB" panose="020B0503020202020204" pitchFamily="34" charset="0"/>
                  <a:ea typeface="方正兰亭准黑_GBK" panose="02000000000000000000" pitchFamily="2" charset="-122"/>
                </a:endParaRPr>
              </a:p>
            </p:txBody>
          </p:sp>
        </p:grpSp>
      </p:grpSp>
      <p:sp>
        <p:nvSpPr>
          <p:cNvPr id="13" name="TextBox 3073"/>
          <p:cNvSpPr txBox="1"/>
          <p:nvPr/>
        </p:nvSpPr>
        <p:spPr>
          <a:xfrm>
            <a:off x="2843098" y="4381004"/>
            <a:ext cx="1942303" cy="116928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nvGrpSpPr>
          <p:cNvPr id="14" name="组合 13"/>
          <p:cNvGrpSpPr/>
          <p:nvPr/>
        </p:nvGrpSpPr>
        <p:grpSpPr>
          <a:xfrm>
            <a:off x="3049852" y="2225251"/>
            <a:ext cx="1452872" cy="1915803"/>
            <a:chOff x="3090512" y="2109655"/>
            <a:chExt cx="1453208" cy="1916246"/>
          </a:xfrm>
          <a:solidFill>
            <a:schemeClr val="accent3"/>
          </a:solidFill>
        </p:grpSpPr>
        <p:sp>
          <p:nvSpPr>
            <p:cNvPr id="15" name="泪滴形 14"/>
            <p:cNvSpPr/>
            <p:nvPr/>
          </p:nvSpPr>
          <p:spPr>
            <a:xfrm rot="8100000">
              <a:off x="3090512" y="2109655"/>
              <a:ext cx="1453208" cy="1453208"/>
            </a:xfrm>
            <a:prstGeom prst="teardrop">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grpSp>
          <p:nvGrpSpPr>
            <p:cNvPr id="16" name="组合 15"/>
            <p:cNvGrpSpPr/>
            <p:nvPr/>
          </p:nvGrpSpPr>
          <p:grpSpPr>
            <a:xfrm>
              <a:off x="3196976" y="2227349"/>
              <a:ext cx="1239752" cy="1798552"/>
              <a:chOff x="3196976" y="2227349"/>
              <a:chExt cx="1239752" cy="1798552"/>
            </a:xfrm>
            <a:grpFill/>
          </p:grpSpPr>
          <p:sp>
            <p:nvSpPr>
              <p:cNvPr id="17" name="椭圆 16"/>
              <p:cNvSpPr/>
              <p:nvPr/>
            </p:nvSpPr>
            <p:spPr>
              <a:xfrm>
                <a:off x="3619606" y="3907618"/>
                <a:ext cx="386642" cy="11828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18" name="椭圆 17"/>
              <p:cNvSpPr/>
              <p:nvPr/>
            </p:nvSpPr>
            <p:spPr>
              <a:xfrm>
                <a:off x="3196976" y="2227349"/>
                <a:ext cx="1239752" cy="123975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19" name="矩形 18"/>
              <p:cNvSpPr/>
              <p:nvPr/>
            </p:nvSpPr>
            <p:spPr>
              <a:xfrm>
                <a:off x="3365197" y="2552892"/>
                <a:ext cx="922261" cy="646352"/>
              </a:xfrm>
              <a:prstGeom prst="rect">
                <a:avLst/>
              </a:prstGeom>
              <a:noFill/>
              <a:ln>
                <a:noFill/>
              </a:ln>
              <a:effectLst/>
            </p:spPr>
            <p:txBody>
              <a:bodyPr wrap="none">
                <a:spAutoFit/>
              </a:bodyPr>
              <a:lstStyle/>
              <a:p>
                <a:pPr algn="ctr"/>
                <a:r>
                  <a:rPr lang="en-US" altLang="zh-CN" sz="3599" b="1" dirty="0">
                    <a:solidFill>
                      <a:schemeClr val="bg1"/>
                    </a:solidFill>
                    <a:latin typeface="Agency FB" panose="020B0503020202020204" pitchFamily="34" charset="0"/>
                    <a:ea typeface="方正兰亭准黑_GBK" panose="02000000000000000000" pitchFamily="2" charset="-122"/>
                  </a:rPr>
                  <a:t>2015</a:t>
                </a:r>
                <a:endParaRPr lang="zh-CN" altLang="en-US" sz="3599" b="1" dirty="0">
                  <a:solidFill>
                    <a:schemeClr val="bg1"/>
                  </a:solidFill>
                  <a:latin typeface="Agency FB" panose="020B0503020202020204" pitchFamily="34" charset="0"/>
                  <a:ea typeface="方正兰亭准黑_GBK" panose="02000000000000000000" pitchFamily="2" charset="-122"/>
                </a:endParaRPr>
              </a:p>
            </p:txBody>
          </p:sp>
        </p:grpSp>
      </p:grpSp>
      <p:sp>
        <p:nvSpPr>
          <p:cNvPr id="20" name="TextBox 3073"/>
          <p:cNvSpPr txBox="1"/>
          <p:nvPr/>
        </p:nvSpPr>
        <p:spPr>
          <a:xfrm>
            <a:off x="5205678" y="4381004"/>
            <a:ext cx="1942303" cy="116928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nvGrpSpPr>
          <p:cNvPr id="21" name="组合 20"/>
          <p:cNvGrpSpPr/>
          <p:nvPr/>
        </p:nvGrpSpPr>
        <p:grpSpPr>
          <a:xfrm>
            <a:off x="5409341" y="2225251"/>
            <a:ext cx="1452872" cy="1915803"/>
            <a:chOff x="5453639" y="2109655"/>
            <a:chExt cx="1453208" cy="1916246"/>
          </a:xfrm>
          <a:solidFill>
            <a:schemeClr val="accent3"/>
          </a:solidFill>
        </p:grpSpPr>
        <p:sp>
          <p:nvSpPr>
            <p:cNvPr id="22" name="泪滴形 21"/>
            <p:cNvSpPr/>
            <p:nvPr/>
          </p:nvSpPr>
          <p:spPr>
            <a:xfrm rot="8100000">
              <a:off x="5453639" y="2109655"/>
              <a:ext cx="1453208" cy="1453208"/>
            </a:xfrm>
            <a:prstGeom prst="teardrop">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grpSp>
          <p:nvGrpSpPr>
            <p:cNvPr id="23" name="组合 22"/>
            <p:cNvGrpSpPr/>
            <p:nvPr/>
          </p:nvGrpSpPr>
          <p:grpSpPr>
            <a:xfrm>
              <a:off x="5560103" y="2227349"/>
              <a:ext cx="1239752" cy="1798552"/>
              <a:chOff x="5560103" y="2227349"/>
              <a:chExt cx="1239752" cy="1798552"/>
            </a:xfrm>
            <a:grpFill/>
          </p:grpSpPr>
          <p:sp>
            <p:nvSpPr>
              <p:cNvPr id="24" name="椭圆 23"/>
              <p:cNvSpPr/>
              <p:nvPr/>
            </p:nvSpPr>
            <p:spPr>
              <a:xfrm>
                <a:off x="5982733" y="3907618"/>
                <a:ext cx="386642" cy="11828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25" name="椭圆 24"/>
              <p:cNvSpPr/>
              <p:nvPr/>
            </p:nvSpPr>
            <p:spPr>
              <a:xfrm>
                <a:off x="5560103" y="2227349"/>
                <a:ext cx="1239752" cy="123975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26" name="矩形 25"/>
              <p:cNvSpPr/>
              <p:nvPr/>
            </p:nvSpPr>
            <p:spPr>
              <a:xfrm>
                <a:off x="5726721" y="2552892"/>
                <a:ext cx="925467" cy="646352"/>
              </a:xfrm>
              <a:prstGeom prst="rect">
                <a:avLst/>
              </a:prstGeom>
              <a:noFill/>
              <a:ln>
                <a:noFill/>
              </a:ln>
              <a:effectLst/>
            </p:spPr>
            <p:txBody>
              <a:bodyPr wrap="none">
                <a:spAutoFit/>
              </a:bodyPr>
              <a:lstStyle/>
              <a:p>
                <a:pPr algn="ctr"/>
                <a:r>
                  <a:rPr lang="en-US" altLang="zh-CN" sz="3599" b="1" dirty="0">
                    <a:solidFill>
                      <a:schemeClr val="bg1"/>
                    </a:solidFill>
                    <a:latin typeface="Agency FB" panose="020B0503020202020204" pitchFamily="34" charset="0"/>
                    <a:ea typeface="方正兰亭准黑_GBK" panose="02000000000000000000" pitchFamily="2" charset="-122"/>
                  </a:rPr>
                  <a:t>2016</a:t>
                </a:r>
                <a:endParaRPr lang="zh-CN" altLang="en-US" sz="3599" b="1" dirty="0">
                  <a:solidFill>
                    <a:schemeClr val="bg1"/>
                  </a:solidFill>
                  <a:latin typeface="Agency FB" panose="020B0503020202020204" pitchFamily="34" charset="0"/>
                  <a:ea typeface="方正兰亭准黑_GBK" panose="02000000000000000000" pitchFamily="2" charset="-122"/>
                </a:endParaRPr>
              </a:p>
            </p:txBody>
          </p:sp>
        </p:grpSp>
      </p:grpSp>
      <p:sp>
        <p:nvSpPr>
          <p:cNvPr id="27" name="TextBox 3073"/>
          <p:cNvSpPr txBox="1"/>
          <p:nvPr/>
        </p:nvSpPr>
        <p:spPr>
          <a:xfrm>
            <a:off x="7535854" y="4381004"/>
            <a:ext cx="1942303" cy="116928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nvGrpSpPr>
          <p:cNvPr id="28" name="组合 27"/>
          <p:cNvGrpSpPr/>
          <p:nvPr/>
        </p:nvGrpSpPr>
        <p:grpSpPr>
          <a:xfrm>
            <a:off x="7768831" y="2225251"/>
            <a:ext cx="1452872" cy="1915803"/>
            <a:chOff x="7619255" y="2109655"/>
            <a:chExt cx="1453208" cy="1916246"/>
          </a:xfrm>
          <a:solidFill>
            <a:schemeClr val="accent3"/>
          </a:solidFill>
        </p:grpSpPr>
        <p:sp>
          <p:nvSpPr>
            <p:cNvPr id="29" name="泪滴形 28"/>
            <p:cNvSpPr/>
            <p:nvPr/>
          </p:nvSpPr>
          <p:spPr>
            <a:xfrm rot="8100000">
              <a:off x="7619255" y="2109655"/>
              <a:ext cx="1453208" cy="1453208"/>
            </a:xfrm>
            <a:prstGeom prst="teardrop">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grpSp>
          <p:nvGrpSpPr>
            <p:cNvPr id="30" name="组合 29"/>
            <p:cNvGrpSpPr/>
            <p:nvPr/>
          </p:nvGrpSpPr>
          <p:grpSpPr>
            <a:xfrm>
              <a:off x="7738419" y="2227349"/>
              <a:ext cx="1239752" cy="1798552"/>
              <a:chOff x="7725719" y="2227349"/>
              <a:chExt cx="1239752" cy="1798552"/>
            </a:xfrm>
            <a:grpFill/>
          </p:grpSpPr>
          <p:sp>
            <p:nvSpPr>
              <p:cNvPr id="31" name="椭圆 30"/>
              <p:cNvSpPr/>
              <p:nvPr/>
            </p:nvSpPr>
            <p:spPr>
              <a:xfrm>
                <a:off x="8148349" y="3907618"/>
                <a:ext cx="386642" cy="11828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32" name="椭圆 31"/>
              <p:cNvSpPr/>
              <p:nvPr/>
            </p:nvSpPr>
            <p:spPr>
              <a:xfrm>
                <a:off x="7725719" y="2227349"/>
                <a:ext cx="1239752" cy="123975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33" name="矩形 32"/>
              <p:cNvSpPr/>
              <p:nvPr/>
            </p:nvSpPr>
            <p:spPr>
              <a:xfrm>
                <a:off x="7899552" y="2552892"/>
                <a:ext cx="911037" cy="646352"/>
              </a:xfrm>
              <a:prstGeom prst="rect">
                <a:avLst/>
              </a:prstGeom>
              <a:noFill/>
              <a:ln>
                <a:noFill/>
              </a:ln>
              <a:effectLst/>
            </p:spPr>
            <p:txBody>
              <a:bodyPr wrap="none">
                <a:spAutoFit/>
              </a:bodyPr>
              <a:lstStyle/>
              <a:p>
                <a:pPr algn="ctr"/>
                <a:r>
                  <a:rPr lang="en-US" altLang="zh-CN" sz="3599" b="1" dirty="0">
                    <a:solidFill>
                      <a:schemeClr val="bg1"/>
                    </a:solidFill>
                    <a:latin typeface="Agency FB" panose="020B0503020202020204" pitchFamily="34" charset="0"/>
                    <a:ea typeface="方正兰亭准黑_GBK" panose="02000000000000000000" pitchFamily="2" charset="-122"/>
                  </a:rPr>
                  <a:t>2017</a:t>
                </a:r>
                <a:endParaRPr lang="zh-CN" altLang="en-US" sz="3599" b="1" dirty="0">
                  <a:solidFill>
                    <a:schemeClr val="bg1"/>
                  </a:solidFill>
                  <a:latin typeface="Agency FB" panose="020B0503020202020204" pitchFamily="34" charset="0"/>
                  <a:ea typeface="方正兰亭准黑_GBK" panose="02000000000000000000" pitchFamily="2" charset="-122"/>
                </a:endParaRPr>
              </a:p>
            </p:txBody>
          </p:sp>
        </p:grpSp>
      </p:grpSp>
      <p:sp>
        <p:nvSpPr>
          <p:cNvPr id="34" name="TextBox 3073"/>
          <p:cNvSpPr txBox="1"/>
          <p:nvPr/>
        </p:nvSpPr>
        <p:spPr>
          <a:xfrm>
            <a:off x="9892114" y="4381004"/>
            <a:ext cx="1942303" cy="116928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grpSp>
        <p:nvGrpSpPr>
          <p:cNvPr id="35" name="组合 34"/>
          <p:cNvGrpSpPr/>
          <p:nvPr/>
        </p:nvGrpSpPr>
        <p:grpSpPr>
          <a:xfrm>
            <a:off x="10128320" y="2225251"/>
            <a:ext cx="1452872" cy="1915803"/>
            <a:chOff x="10128460" y="2109655"/>
            <a:chExt cx="1453208" cy="1916246"/>
          </a:xfrm>
          <a:solidFill>
            <a:schemeClr val="accent3"/>
          </a:solidFill>
        </p:grpSpPr>
        <p:sp>
          <p:nvSpPr>
            <p:cNvPr id="36" name="泪滴形 35"/>
            <p:cNvSpPr/>
            <p:nvPr/>
          </p:nvSpPr>
          <p:spPr>
            <a:xfrm rot="8100000">
              <a:off x="10128460" y="2109655"/>
              <a:ext cx="1453208" cy="1453208"/>
            </a:xfrm>
            <a:prstGeom prst="teardrop">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grpSp>
          <p:nvGrpSpPr>
            <p:cNvPr id="37" name="组合 36"/>
            <p:cNvGrpSpPr/>
            <p:nvPr/>
          </p:nvGrpSpPr>
          <p:grpSpPr>
            <a:xfrm>
              <a:off x="10234924" y="2227349"/>
              <a:ext cx="1239752" cy="1798552"/>
              <a:chOff x="10234924" y="2227349"/>
              <a:chExt cx="1239752" cy="1798552"/>
            </a:xfrm>
            <a:grpFill/>
          </p:grpSpPr>
          <p:sp>
            <p:nvSpPr>
              <p:cNvPr id="38" name="椭圆 37"/>
              <p:cNvSpPr/>
              <p:nvPr/>
            </p:nvSpPr>
            <p:spPr>
              <a:xfrm>
                <a:off x="10657554" y="3907618"/>
                <a:ext cx="386642" cy="118283"/>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39" name="椭圆 38"/>
              <p:cNvSpPr/>
              <p:nvPr/>
            </p:nvSpPr>
            <p:spPr>
              <a:xfrm>
                <a:off x="10234924" y="2227349"/>
                <a:ext cx="1239752" cy="123975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40" name="矩形 39"/>
              <p:cNvSpPr/>
              <p:nvPr/>
            </p:nvSpPr>
            <p:spPr>
              <a:xfrm>
                <a:off x="10399938" y="2552892"/>
                <a:ext cx="928674" cy="646352"/>
              </a:xfrm>
              <a:prstGeom prst="rect">
                <a:avLst/>
              </a:prstGeom>
              <a:noFill/>
              <a:ln>
                <a:noFill/>
              </a:ln>
              <a:effectLst/>
            </p:spPr>
            <p:txBody>
              <a:bodyPr wrap="none">
                <a:spAutoFit/>
              </a:bodyPr>
              <a:lstStyle/>
              <a:p>
                <a:pPr algn="ctr"/>
                <a:r>
                  <a:rPr lang="en-US" altLang="zh-CN" sz="3599" b="1" dirty="0" smtClean="0">
                    <a:solidFill>
                      <a:schemeClr val="bg1"/>
                    </a:solidFill>
                    <a:latin typeface="Agency FB" panose="020B0503020202020204" pitchFamily="34" charset="0"/>
                    <a:ea typeface="方正兰亭准黑_GBK" panose="02000000000000000000" pitchFamily="2" charset="-122"/>
                  </a:rPr>
                  <a:t>2018</a:t>
                </a:r>
                <a:endParaRPr lang="zh-CN" altLang="en-US" sz="3599" b="1" dirty="0">
                  <a:solidFill>
                    <a:schemeClr val="bg1"/>
                  </a:solidFill>
                  <a:latin typeface="Agency FB" panose="020B0503020202020204" pitchFamily="34" charset="0"/>
                  <a:ea typeface="方正兰亭准黑_GBK" panose="02000000000000000000" pitchFamily="2" charset="-122"/>
                </a:endParaRPr>
              </a:p>
            </p:txBody>
          </p:sp>
        </p:grpSp>
      </p:grpSp>
    </p:spTree>
    <p:extLst>
      <p:ext uri="{BB962C8B-B14F-4D97-AF65-F5344CB8AC3E}">
        <p14:creationId xmlns:p14="http://schemas.microsoft.com/office/powerpoint/2010/main" val="1061150059"/>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2000"/>
                                        <p:tgtEl>
                                          <p:spTgt spid="5"/>
                                        </p:tgtEl>
                                      </p:cBhvr>
                                    </p:animEffect>
                                  </p:childTnLst>
                                </p:cTn>
                              </p:par>
                              <p:par>
                                <p:cTn id="25" presetID="47"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22"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1000"/>
                                        <p:tgtEl>
                                          <p:spTgt spid="6"/>
                                        </p:tgtEl>
                                      </p:cBhvr>
                                    </p:animEffect>
                                  </p:childTnLst>
                                </p:cTn>
                              </p:par>
                              <p:par>
                                <p:cTn id="33" presetID="4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500"/>
                                        <p:tgtEl>
                                          <p:spTgt spid="14"/>
                                        </p:tgtEl>
                                      </p:cBhvr>
                                    </p:animEffect>
                                    <p:anim calcmode="lin" valueType="num">
                                      <p:cBhvr>
                                        <p:cTn id="36" dur="1500" fill="hold"/>
                                        <p:tgtEl>
                                          <p:spTgt spid="14"/>
                                        </p:tgtEl>
                                        <p:attrNameLst>
                                          <p:attrName>ppt_x</p:attrName>
                                        </p:attrNameLst>
                                      </p:cBhvr>
                                      <p:tavLst>
                                        <p:tav tm="0">
                                          <p:val>
                                            <p:strVal val="#ppt_x"/>
                                          </p:val>
                                        </p:tav>
                                        <p:tav tm="100000">
                                          <p:val>
                                            <p:strVal val="#ppt_x"/>
                                          </p:val>
                                        </p:tav>
                                      </p:tavLst>
                                    </p:anim>
                                    <p:anim calcmode="lin" valueType="num">
                                      <p:cBhvr>
                                        <p:cTn id="37" dur="1500" fill="hold"/>
                                        <p:tgtEl>
                                          <p:spTgt spid="14"/>
                                        </p:tgtEl>
                                        <p:attrNameLst>
                                          <p:attrName>ppt_y</p:attrName>
                                        </p:attrNameLst>
                                      </p:cBhvr>
                                      <p:tavLst>
                                        <p:tav tm="0">
                                          <p:val>
                                            <p:strVal val="#ppt_y-.1"/>
                                          </p:val>
                                        </p:tav>
                                        <p:tav tm="100000">
                                          <p:val>
                                            <p:strVal val="#ppt_y"/>
                                          </p:val>
                                        </p:tav>
                                      </p:tavLst>
                                    </p:anim>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1000"/>
                                        <p:tgtEl>
                                          <p:spTgt spid="13"/>
                                        </p:tgtEl>
                                      </p:cBhvr>
                                    </p:animEffect>
                                  </p:childTnLst>
                                </p:cTn>
                              </p:par>
                              <p:par>
                                <p:cTn id="41" presetID="47"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500"/>
                                        <p:tgtEl>
                                          <p:spTgt spid="21"/>
                                        </p:tgtEl>
                                      </p:cBhvr>
                                    </p:animEffect>
                                    <p:anim calcmode="lin" valueType="num">
                                      <p:cBhvr>
                                        <p:cTn id="44" dur="1500" fill="hold"/>
                                        <p:tgtEl>
                                          <p:spTgt spid="21"/>
                                        </p:tgtEl>
                                        <p:attrNameLst>
                                          <p:attrName>ppt_x</p:attrName>
                                        </p:attrNameLst>
                                      </p:cBhvr>
                                      <p:tavLst>
                                        <p:tav tm="0">
                                          <p:val>
                                            <p:strVal val="#ppt_x"/>
                                          </p:val>
                                        </p:tav>
                                        <p:tav tm="100000">
                                          <p:val>
                                            <p:strVal val="#ppt_x"/>
                                          </p:val>
                                        </p:tav>
                                      </p:tavLst>
                                    </p:anim>
                                    <p:anim calcmode="lin" valueType="num">
                                      <p:cBhvr>
                                        <p:cTn id="45" dur="1500" fill="hold"/>
                                        <p:tgtEl>
                                          <p:spTgt spid="21"/>
                                        </p:tgtEl>
                                        <p:attrNameLst>
                                          <p:attrName>ppt_y</p:attrName>
                                        </p:attrNameLst>
                                      </p:cBhvr>
                                      <p:tavLst>
                                        <p:tav tm="0">
                                          <p:val>
                                            <p:strVal val="#ppt_y-.1"/>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1000"/>
                                        <p:tgtEl>
                                          <p:spTgt spid="20"/>
                                        </p:tgtEl>
                                      </p:cBhvr>
                                    </p:animEffect>
                                  </p:childTnLst>
                                </p:cTn>
                              </p:par>
                              <p:par>
                                <p:cTn id="49" presetID="47"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500"/>
                                        <p:tgtEl>
                                          <p:spTgt spid="28"/>
                                        </p:tgtEl>
                                      </p:cBhvr>
                                    </p:animEffect>
                                    <p:anim calcmode="lin" valueType="num">
                                      <p:cBhvr>
                                        <p:cTn id="52" dur="1500" fill="hold"/>
                                        <p:tgtEl>
                                          <p:spTgt spid="28"/>
                                        </p:tgtEl>
                                        <p:attrNameLst>
                                          <p:attrName>ppt_x</p:attrName>
                                        </p:attrNameLst>
                                      </p:cBhvr>
                                      <p:tavLst>
                                        <p:tav tm="0">
                                          <p:val>
                                            <p:strVal val="#ppt_x"/>
                                          </p:val>
                                        </p:tav>
                                        <p:tav tm="100000">
                                          <p:val>
                                            <p:strVal val="#ppt_x"/>
                                          </p:val>
                                        </p:tav>
                                      </p:tavLst>
                                    </p:anim>
                                    <p:anim calcmode="lin" valueType="num">
                                      <p:cBhvr>
                                        <p:cTn id="53" dur="1500" fill="hold"/>
                                        <p:tgtEl>
                                          <p:spTgt spid="28"/>
                                        </p:tgtEl>
                                        <p:attrNameLst>
                                          <p:attrName>ppt_y</p:attrName>
                                        </p:attrNameLst>
                                      </p:cBhvr>
                                      <p:tavLst>
                                        <p:tav tm="0">
                                          <p:val>
                                            <p:strVal val="#ppt_y-.1"/>
                                          </p:val>
                                        </p:tav>
                                        <p:tav tm="100000">
                                          <p:val>
                                            <p:strVal val="#ppt_y"/>
                                          </p:val>
                                        </p:tav>
                                      </p:tavLst>
                                    </p:anim>
                                  </p:childTnLst>
                                </p:cTn>
                              </p:par>
                              <p:par>
                                <p:cTn id="54" presetID="22" presetClass="entr" presetSubtype="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up)">
                                      <p:cBhvr>
                                        <p:cTn id="56" dur="1000"/>
                                        <p:tgtEl>
                                          <p:spTgt spid="27"/>
                                        </p:tgtEl>
                                      </p:cBhvr>
                                    </p:animEffect>
                                  </p:childTnLst>
                                </p:cTn>
                              </p:par>
                              <p:par>
                                <p:cTn id="57" presetID="47"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500"/>
                                        <p:tgtEl>
                                          <p:spTgt spid="35"/>
                                        </p:tgtEl>
                                      </p:cBhvr>
                                    </p:animEffect>
                                    <p:anim calcmode="lin" valueType="num">
                                      <p:cBhvr>
                                        <p:cTn id="60" dur="1500" fill="hold"/>
                                        <p:tgtEl>
                                          <p:spTgt spid="35"/>
                                        </p:tgtEl>
                                        <p:attrNameLst>
                                          <p:attrName>ppt_x</p:attrName>
                                        </p:attrNameLst>
                                      </p:cBhvr>
                                      <p:tavLst>
                                        <p:tav tm="0">
                                          <p:val>
                                            <p:strVal val="#ppt_x"/>
                                          </p:val>
                                        </p:tav>
                                        <p:tav tm="100000">
                                          <p:val>
                                            <p:strVal val="#ppt_x"/>
                                          </p:val>
                                        </p:tav>
                                      </p:tavLst>
                                    </p:anim>
                                    <p:anim calcmode="lin" valueType="num">
                                      <p:cBhvr>
                                        <p:cTn id="61" dur="1500" fill="hold"/>
                                        <p:tgtEl>
                                          <p:spTgt spid="35"/>
                                        </p:tgtEl>
                                        <p:attrNameLst>
                                          <p:attrName>ppt_y</p:attrName>
                                        </p:attrNameLst>
                                      </p:cBhvr>
                                      <p:tavLst>
                                        <p:tav tm="0">
                                          <p:val>
                                            <p:strVal val="#ppt_y-.1"/>
                                          </p:val>
                                        </p:tav>
                                        <p:tav tm="100000">
                                          <p:val>
                                            <p:strVal val="#ppt_y"/>
                                          </p:val>
                                        </p:tav>
                                      </p:tavLst>
                                    </p:anim>
                                  </p:childTnLst>
                                </p:cTn>
                              </p:par>
                              <p:par>
                                <p:cTn id="62" presetID="22" presetClass="entr" presetSubtype="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3" grpId="0"/>
      <p:bldP spid="20" grpId="0"/>
      <p:bldP spid="27"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161" y="0"/>
            <a:ext cx="7425000" cy="6858000"/>
          </a:xfrm>
          <a:prstGeom prst="rect">
            <a:avLst/>
          </a:prstGeom>
        </p:spPr>
      </p:pic>
      <p:sp>
        <p:nvSpPr>
          <p:cNvPr id="19" name="矩形 259"/>
          <p:cNvSpPr>
            <a:spLocks noChangeArrowheads="1"/>
          </p:cNvSpPr>
          <p:nvPr/>
        </p:nvSpPr>
        <p:spPr bwMode="auto">
          <a:xfrm>
            <a:off x="3290383" y="2552751"/>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0" name="矩形 259"/>
          <p:cNvSpPr>
            <a:spLocks noChangeArrowheads="1"/>
          </p:cNvSpPr>
          <p:nvPr/>
        </p:nvSpPr>
        <p:spPr bwMode="auto">
          <a:xfrm>
            <a:off x="2967000" y="3298102"/>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4879336" y="888485"/>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05</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69493692"/>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anim calcmode="lin" valueType="num">
                                      <p:cBhvr>
                                        <p:cTn id="2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9"/>
                                        </p:tgtEl>
                                      </p:cBhvr>
                                    </p:animEffect>
                                  </p:childTnLst>
                                </p:cTn>
                              </p:par>
                            </p:childTnLst>
                          </p:cTn>
                        </p:par>
                        <p:par>
                          <p:cTn id="28" fill="hold">
                            <p:stCondLst>
                              <p:cond delay="28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12" presetClass="entr" presetSubtype="1" fill="hold" grpId="0" nodeType="withEffect">
                                  <p:stCondLst>
                                    <p:cond delay="25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五、请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41" name="Group 187"/>
          <p:cNvGrpSpPr>
            <a:grpSpLocks/>
          </p:cNvGrpSpPr>
          <p:nvPr/>
        </p:nvGrpSpPr>
        <p:grpSpPr bwMode="auto">
          <a:xfrm>
            <a:off x="4519613" y="1726974"/>
            <a:ext cx="1812925" cy="1387475"/>
            <a:chOff x="4519302" y="1538061"/>
            <a:chExt cx="1812934" cy="1386993"/>
          </a:xfrm>
        </p:grpSpPr>
        <p:sp>
          <p:nvSpPr>
            <p:cNvPr id="42" name="Freeform 6"/>
            <p:cNvSpPr>
              <a:spLocks noChangeArrowheads="1"/>
            </p:cNvSpPr>
            <p:nvPr/>
          </p:nvSpPr>
          <p:spPr bwMode="auto">
            <a:xfrm>
              <a:off x="4519302" y="1538061"/>
              <a:ext cx="1812934" cy="1386993"/>
            </a:xfrm>
            <a:custGeom>
              <a:avLst/>
              <a:gdLst>
                <a:gd name="T0" fmla="*/ 2147483646 w 507"/>
                <a:gd name="T1" fmla="*/ 2147483646 h 388"/>
                <a:gd name="T2" fmla="*/ 2147483646 w 507"/>
                <a:gd name="T3" fmla="*/ 2147483646 h 388"/>
                <a:gd name="T4" fmla="*/ 2147483646 w 507"/>
                <a:gd name="T5" fmla="*/ 2147483646 h 388"/>
                <a:gd name="T6" fmla="*/ 2147483646 w 507"/>
                <a:gd name="T7" fmla="*/ 2147483646 h 388"/>
                <a:gd name="T8" fmla="*/ 2147483646 w 507"/>
                <a:gd name="T9" fmla="*/ 2147483646 h 388"/>
                <a:gd name="T10" fmla="*/ 2147483646 w 507"/>
                <a:gd name="T11" fmla="*/ 2147483646 h 388"/>
                <a:gd name="T12" fmla="*/ 2147483646 w 507"/>
                <a:gd name="T13" fmla="*/ 0 h 388"/>
                <a:gd name="T14" fmla="*/ 2147483646 w 507"/>
                <a:gd name="T15" fmla="*/ 0 h 388"/>
                <a:gd name="T16" fmla="*/ 0 w 507"/>
                <a:gd name="T17" fmla="*/ 2147483646 h 388"/>
                <a:gd name="T18" fmla="*/ 2147483646 w 507"/>
                <a:gd name="T19" fmla="*/ 2147483646 h 388"/>
                <a:gd name="T20" fmla="*/ 2147483646 w 507"/>
                <a:gd name="T21" fmla="*/ 2147483646 h 388"/>
                <a:gd name="T22" fmla="*/ 2147483646 w 507"/>
                <a:gd name="T23" fmla="*/ 2147483646 h 388"/>
                <a:gd name="T24" fmla="*/ 2147483646 w 507"/>
                <a:gd name="T25" fmla="*/ 2147483646 h 388"/>
                <a:gd name="T26" fmla="*/ 2147483646 w 507"/>
                <a:gd name="T27" fmla="*/ 2147483646 h 388"/>
                <a:gd name="T28" fmla="*/ 2147483646 w 507"/>
                <a:gd name="T29" fmla="*/ 2147483646 h 388"/>
                <a:gd name="T30" fmla="*/ 2147483646 w 507"/>
                <a:gd name="T31" fmla="*/ 2147483646 h 388"/>
                <a:gd name="T32" fmla="*/ 2147483646 w 507"/>
                <a:gd name="T33" fmla="*/ 2147483646 h 388"/>
                <a:gd name="T34" fmla="*/ 2147483646 w 507"/>
                <a:gd name="T35" fmla="*/ 2147483646 h 388"/>
                <a:gd name="T36" fmla="*/ 2147483646 w 507"/>
                <a:gd name="T37" fmla="*/ 2147483646 h 388"/>
                <a:gd name="T38" fmla="*/ 2147483646 w 507"/>
                <a:gd name="T39" fmla="*/ 2147483646 h 388"/>
                <a:gd name="T40" fmla="*/ 2147483646 w 507"/>
                <a:gd name="T41" fmla="*/ 2147483646 h 388"/>
                <a:gd name="T42" fmla="*/ 2147483646 w 507"/>
                <a:gd name="T43" fmla="*/ 2147483646 h 388"/>
                <a:gd name="T44" fmla="*/ 2147483646 w 507"/>
                <a:gd name="T45" fmla="*/ 2147483646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7"/>
                <a:gd name="T70" fmla="*/ 0 h 388"/>
                <a:gd name="T71" fmla="*/ 507 w 507"/>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7" h="388">
                  <a:moveTo>
                    <a:pt x="480" y="191"/>
                  </a:moveTo>
                  <a:cubicBezTo>
                    <a:pt x="480" y="191"/>
                    <a:pt x="479" y="191"/>
                    <a:pt x="479" y="191"/>
                  </a:cubicBezTo>
                  <a:cubicBezTo>
                    <a:pt x="479" y="191"/>
                    <a:pt x="479" y="191"/>
                    <a:pt x="479" y="191"/>
                  </a:cubicBezTo>
                  <a:cubicBezTo>
                    <a:pt x="479" y="191"/>
                    <a:pt x="479" y="191"/>
                    <a:pt x="479" y="191"/>
                  </a:cubicBezTo>
                  <a:cubicBezTo>
                    <a:pt x="476" y="192"/>
                    <a:pt x="473" y="192"/>
                    <a:pt x="470" y="194"/>
                  </a:cubicBezTo>
                  <a:cubicBezTo>
                    <a:pt x="460" y="198"/>
                    <a:pt x="451" y="205"/>
                    <a:pt x="439" y="207"/>
                  </a:cubicBezTo>
                  <a:cubicBezTo>
                    <a:pt x="439" y="0"/>
                    <a:pt x="439" y="0"/>
                    <a:pt x="439" y="0"/>
                  </a:cubicBezTo>
                  <a:cubicBezTo>
                    <a:pt x="439" y="0"/>
                    <a:pt x="439" y="0"/>
                    <a:pt x="439" y="0"/>
                  </a:cubicBezTo>
                  <a:cubicBezTo>
                    <a:pt x="214" y="1"/>
                    <a:pt x="28" y="169"/>
                    <a:pt x="0" y="388"/>
                  </a:cubicBezTo>
                  <a:cubicBezTo>
                    <a:pt x="225" y="388"/>
                    <a:pt x="225" y="388"/>
                    <a:pt x="225" y="388"/>
                  </a:cubicBezTo>
                  <a:cubicBezTo>
                    <a:pt x="224" y="376"/>
                    <a:pt x="216" y="368"/>
                    <a:pt x="212" y="358"/>
                  </a:cubicBezTo>
                  <a:cubicBezTo>
                    <a:pt x="211" y="355"/>
                    <a:pt x="210" y="352"/>
                    <a:pt x="210" y="348"/>
                  </a:cubicBezTo>
                  <a:cubicBezTo>
                    <a:pt x="210" y="348"/>
                    <a:pt x="210" y="348"/>
                    <a:pt x="210" y="348"/>
                  </a:cubicBezTo>
                  <a:cubicBezTo>
                    <a:pt x="210" y="348"/>
                    <a:pt x="210" y="348"/>
                    <a:pt x="210" y="348"/>
                  </a:cubicBezTo>
                  <a:cubicBezTo>
                    <a:pt x="210" y="348"/>
                    <a:pt x="210" y="348"/>
                    <a:pt x="210" y="347"/>
                  </a:cubicBezTo>
                  <a:cubicBezTo>
                    <a:pt x="210" y="332"/>
                    <a:pt x="222" y="320"/>
                    <a:pt x="237" y="320"/>
                  </a:cubicBezTo>
                  <a:cubicBezTo>
                    <a:pt x="252" y="320"/>
                    <a:pt x="264" y="332"/>
                    <a:pt x="264" y="347"/>
                  </a:cubicBezTo>
                  <a:cubicBezTo>
                    <a:pt x="264" y="363"/>
                    <a:pt x="253" y="372"/>
                    <a:pt x="249" y="388"/>
                  </a:cubicBezTo>
                  <a:cubicBezTo>
                    <a:pt x="439" y="388"/>
                    <a:pt x="439" y="388"/>
                    <a:pt x="439" y="388"/>
                  </a:cubicBezTo>
                  <a:cubicBezTo>
                    <a:pt x="439" y="231"/>
                    <a:pt x="439" y="231"/>
                    <a:pt x="439" y="231"/>
                  </a:cubicBezTo>
                  <a:cubicBezTo>
                    <a:pt x="456" y="234"/>
                    <a:pt x="464" y="245"/>
                    <a:pt x="480" y="245"/>
                  </a:cubicBezTo>
                  <a:cubicBezTo>
                    <a:pt x="495" y="245"/>
                    <a:pt x="507" y="233"/>
                    <a:pt x="507" y="218"/>
                  </a:cubicBezTo>
                  <a:cubicBezTo>
                    <a:pt x="507" y="203"/>
                    <a:pt x="495" y="191"/>
                    <a:pt x="480" y="191"/>
                  </a:cubicBezTo>
                  <a:close/>
                </a:path>
              </a:pathLst>
            </a:custGeom>
            <a:solidFill>
              <a:srgbClr val="26484A"/>
            </a:solidFill>
            <a:ln>
              <a:noFill/>
            </a:ln>
            <a:effectLst>
              <a:outerShdw blurRad="63500" algn="ctr" rotWithShape="0">
                <a:prstClr val="black">
                  <a:alpha val="40000"/>
                </a:prstClr>
              </a:outerShdw>
            </a:effectLst>
          </p:spPr>
          <p:txBody>
            <a:bodyPr lIns="180000" tIns="252000" rIns="432000" bIns="0" anchor="b"/>
            <a:lstStyle>
              <a:lvl1pPr>
                <a:defRPr>
                  <a:solidFill>
                    <a:schemeClr val="tx1"/>
                  </a:solidFill>
                  <a:latin typeface="微软雅黑" panose="020B0503020204020204" pitchFamily="34" charset="-122"/>
                  <a:ea typeface="Microsoft YaHei UI" panose="020B0503020204020204" pitchFamily="34" charset="-122"/>
                </a:defRPr>
              </a:lvl1pPr>
              <a:lvl2pPr marL="742950" indent="-285750">
                <a:defRPr>
                  <a:solidFill>
                    <a:schemeClr val="tx1"/>
                  </a:solidFill>
                  <a:latin typeface="微软雅黑" panose="020B0503020204020204" pitchFamily="34" charset="-122"/>
                  <a:ea typeface="Microsoft YaHei UI" panose="020B0503020204020204" pitchFamily="34" charset="-122"/>
                </a:defRPr>
              </a:lvl2pPr>
              <a:lvl3pPr marL="1143000" indent="-228600">
                <a:defRPr>
                  <a:solidFill>
                    <a:schemeClr val="tx1"/>
                  </a:solidFill>
                  <a:latin typeface="微软雅黑" panose="020B0503020204020204" pitchFamily="34" charset="-122"/>
                  <a:ea typeface="Microsoft YaHei UI" panose="020B0503020204020204" pitchFamily="34" charset="-122"/>
                </a:defRPr>
              </a:lvl3pPr>
              <a:lvl4pPr marL="1600200" indent="-228600">
                <a:defRPr>
                  <a:solidFill>
                    <a:schemeClr val="tx1"/>
                  </a:solidFill>
                  <a:latin typeface="微软雅黑" panose="020B0503020204020204" pitchFamily="34" charset="-122"/>
                  <a:ea typeface="Microsoft YaHei UI" panose="020B0503020204020204" pitchFamily="34" charset="-122"/>
                </a:defRPr>
              </a:lvl4pPr>
              <a:lvl5pPr marL="2057400" indent="-228600">
                <a:defRPr>
                  <a:solidFill>
                    <a:schemeClr val="tx1"/>
                  </a:solidFill>
                  <a:latin typeface="微软雅黑" panose="020B0503020204020204" pitchFamily="34" charset="-122"/>
                  <a:ea typeface="Microsoft YaHei UI"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9pPr>
            </a:lstStyle>
            <a:p>
              <a:pPr eaLnBrk="1" hangingPunct="1"/>
              <a:r>
                <a:rPr lang="en-IN" altLang="en-US" sz="3200">
                  <a:solidFill>
                    <a:schemeClr val="bg1"/>
                  </a:solidFill>
                </a:rPr>
                <a:t>01</a:t>
              </a:r>
            </a:p>
          </p:txBody>
        </p:sp>
        <p:sp>
          <p:nvSpPr>
            <p:cNvPr id="43" name="Freeform 29"/>
            <p:cNvSpPr>
              <a:spLocks noEditPoints="1" noChangeArrowheads="1"/>
            </p:cNvSpPr>
            <p:nvPr/>
          </p:nvSpPr>
          <p:spPr bwMode="auto">
            <a:xfrm>
              <a:off x="5381515" y="1996221"/>
              <a:ext cx="491440" cy="460189"/>
            </a:xfrm>
            <a:custGeom>
              <a:avLst/>
              <a:gdLst>
                <a:gd name="T0" fmla="*/ 491440 w 177"/>
                <a:gd name="T1" fmla="*/ 99800 h 166"/>
                <a:gd name="T2" fmla="*/ 491440 w 177"/>
                <a:gd name="T3" fmla="*/ 130294 h 166"/>
                <a:gd name="T4" fmla="*/ 458122 w 177"/>
                <a:gd name="T5" fmla="*/ 130294 h 166"/>
                <a:gd name="T6" fmla="*/ 441463 w 177"/>
                <a:gd name="T7" fmla="*/ 146928 h 166"/>
                <a:gd name="T8" fmla="*/ 49977 w 177"/>
                <a:gd name="T9" fmla="*/ 146928 h 166"/>
                <a:gd name="T10" fmla="*/ 33318 w 177"/>
                <a:gd name="T11" fmla="*/ 130294 h 166"/>
                <a:gd name="T12" fmla="*/ 0 w 177"/>
                <a:gd name="T13" fmla="*/ 130294 h 166"/>
                <a:gd name="T14" fmla="*/ 0 w 177"/>
                <a:gd name="T15" fmla="*/ 99800 h 166"/>
                <a:gd name="T16" fmla="*/ 244332 w 177"/>
                <a:gd name="T17" fmla="*/ 0 h 166"/>
                <a:gd name="T18" fmla="*/ 491440 w 177"/>
                <a:gd name="T19" fmla="*/ 99800 h 166"/>
                <a:gd name="T20" fmla="*/ 491440 w 177"/>
                <a:gd name="T21" fmla="*/ 426922 h 166"/>
                <a:gd name="T22" fmla="*/ 491440 w 177"/>
                <a:gd name="T23" fmla="*/ 460189 h 166"/>
                <a:gd name="T24" fmla="*/ 0 w 177"/>
                <a:gd name="T25" fmla="*/ 460189 h 166"/>
                <a:gd name="T26" fmla="*/ 0 w 177"/>
                <a:gd name="T27" fmla="*/ 426922 h 166"/>
                <a:gd name="T28" fmla="*/ 16659 w 177"/>
                <a:gd name="T29" fmla="*/ 410289 h 166"/>
                <a:gd name="T30" fmla="*/ 474781 w 177"/>
                <a:gd name="T31" fmla="*/ 410289 h 166"/>
                <a:gd name="T32" fmla="*/ 491440 w 177"/>
                <a:gd name="T33" fmla="*/ 426922 h 166"/>
                <a:gd name="T34" fmla="*/ 130495 w 177"/>
                <a:gd name="T35" fmla="*/ 163561 h 166"/>
                <a:gd name="T36" fmla="*/ 130495 w 177"/>
                <a:gd name="T37" fmla="*/ 360389 h 166"/>
                <a:gd name="T38" fmla="*/ 163813 w 177"/>
                <a:gd name="T39" fmla="*/ 360389 h 166"/>
                <a:gd name="T40" fmla="*/ 163813 w 177"/>
                <a:gd name="T41" fmla="*/ 163561 h 166"/>
                <a:gd name="T42" fmla="*/ 230449 w 177"/>
                <a:gd name="T43" fmla="*/ 163561 h 166"/>
                <a:gd name="T44" fmla="*/ 230449 w 177"/>
                <a:gd name="T45" fmla="*/ 360389 h 166"/>
                <a:gd name="T46" fmla="*/ 260991 w 177"/>
                <a:gd name="T47" fmla="*/ 360389 h 166"/>
                <a:gd name="T48" fmla="*/ 260991 w 177"/>
                <a:gd name="T49" fmla="*/ 163561 h 166"/>
                <a:gd name="T50" fmla="*/ 327627 w 177"/>
                <a:gd name="T51" fmla="*/ 163561 h 166"/>
                <a:gd name="T52" fmla="*/ 327627 w 177"/>
                <a:gd name="T53" fmla="*/ 360389 h 166"/>
                <a:gd name="T54" fmla="*/ 360945 w 177"/>
                <a:gd name="T55" fmla="*/ 360389 h 166"/>
                <a:gd name="T56" fmla="*/ 360945 w 177"/>
                <a:gd name="T57" fmla="*/ 163561 h 166"/>
                <a:gd name="T58" fmla="*/ 424804 w 177"/>
                <a:gd name="T59" fmla="*/ 163561 h 166"/>
                <a:gd name="T60" fmla="*/ 424804 w 177"/>
                <a:gd name="T61" fmla="*/ 360389 h 166"/>
                <a:gd name="T62" fmla="*/ 441463 w 177"/>
                <a:gd name="T63" fmla="*/ 360389 h 166"/>
                <a:gd name="T64" fmla="*/ 458122 w 177"/>
                <a:gd name="T65" fmla="*/ 377022 h 166"/>
                <a:gd name="T66" fmla="*/ 458122 w 177"/>
                <a:gd name="T67" fmla="*/ 393656 h 166"/>
                <a:gd name="T68" fmla="*/ 33318 w 177"/>
                <a:gd name="T69" fmla="*/ 393656 h 166"/>
                <a:gd name="T70" fmla="*/ 33318 w 177"/>
                <a:gd name="T71" fmla="*/ 377022 h 166"/>
                <a:gd name="T72" fmla="*/ 49977 w 177"/>
                <a:gd name="T73" fmla="*/ 360389 h 166"/>
                <a:gd name="T74" fmla="*/ 63859 w 177"/>
                <a:gd name="T75" fmla="*/ 360389 h 166"/>
                <a:gd name="T76" fmla="*/ 63859 w 177"/>
                <a:gd name="T77" fmla="*/ 163561 h 166"/>
                <a:gd name="T78" fmla="*/ 130495 w 177"/>
                <a:gd name="T79" fmla="*/ 163561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66">
                  <a:moveTo>
                    <a:pt x="177" y="36"/>
                  </a:moveTo>
                  <a:cubicBezTo>
                    <a:pt x="177" y="47"/>
                    <a:pt x="177" y="47"/>
                    <a:pt x="177" y="47"/>
                  </a:cubicBezTo>
                  <a:cubicBezTo>
                    <a:pt x="165" y="47"/>
                    <a:pt x="165" y="47"/>
                    <a:pt x="165" y="47"/>
                  </a:cubicBezTo>
                  <a:cubicBezTo>
                    <a:pt x="165" y="51"/>
                    <a:pt x="162" y="53"/>
                    <a:pt x="159" y="53"/>
                  </a:cubicBezTo>
                  <a:cubicBezTo>
                    <a:pt x="18" y="53"/>
                    <a:pt x="18" y="53"/>
                    <a:pt x="18" y="53"/>
                  </a:cubicBezTo>
                  <a:cubicBezTo>
                    <a:pt x="14" y="53"/>
                    <a:pt x="12" y="51"/>
                    <a:pt x="12" y="47"/>
                  </a:cubicBezTo>
                  <a:cubicBezTo>
                    <a:pt x="0" y="47"/>
                    <a:pt x="0" y="47"/>
                    <a:pt x="0" y="47"/>
                  </a:cubicBezTo>
                  <a:cubicBezTo>
                    <a:pt x="0" y="36"/>
                    <a:pt x="0" y="36"/>
                    <a:pt x="0" y="36"/>
                  </a:cubicBezTo>
                  <a:cubicBezTo>
                    <a:pt x="88" y="0"/>
                    <a:pt x="88" y="0"/>
                    <a:pt x="88" y="0"/>
                  </a:cubicBezTo>
                  <a:lnTo>
                    <a:pt x="177" y="36"/>
                  </a:lnTo>
                  <a:close/>
                  <a:moveTo>
                    <a:pt x="177" y="154"/>
                  </a:moveTo>
                  <a:cubicBezTo>
                    <a:pt x="177" y="166"/>
                    <a:pt x="177" y="166"/>
                    <a:pt x="177" y="166"/>
                  </a:cubicBezTo>
                  <a:cubicBezTo>
                    <a:pt x="0" y="166"/>
                    <a:pt x="0" y="166"/>
                    <a:pt x="0" y="166"/>
                  </a:cubicBezTo>
                  <a:cubicBezTo>
                    <a:pt x="0" y="154"/>
                    <a:pt x="0" y="154"/>
                    <a:pt x="0" y="154"/>
                  </a:cubicBezTo>
                  <a:cubicBezTo>
                    <a:pt x="0" y="151"/>
                    <a:pt x="3" y="148"/>
                    <a:pt x="6" y="148"/>
                  </a:cubicBezTo>
                  <a:cubicBezTo>
                    <a:pt x="171" y="148"/>
                    <a:pt x="171" y="148"/>
                    <a:pt x="171" y="148"/>
                  </a:cubicBezTo>
                  <a:cubicBezTo>
                    <a:pt x="174" y="148"/>
                    <a:pt x="177" y="151"/>
                    <a:pt x="177" y="154"/>
                  </a:cubicBezTo>
                  <a:close/>
                  <a:moveTo>
                    <a:pt x="47" y="59"/>
                  </a:moveTo>
                  <a:cubicBezTo>
                    <a:pt x="47" y="130"/>
                    <a:pt x="47" y="130"/>
                    <a:pt x="47" y="130"/>
                  </a:cubicBezTo>
                  <a:cubicBezTo>
                    <a:pt x="59" y="130"/>
                    <a:pt x="59" y="130"/>
                    <a:pt x="59" y="130"/>
                  </a:cubicBezTo>
                  <a:cubicBezTo>
                    <a:pt x="59" y="59"/>
                    <a:pt x="59" y="59"/>
                    <a:pt x="59" y="59"/>
                  </a:cubicBezTo>
                  <a:cubicBezTo>
                    <a:pt x="83" y="59"/>
                    <a:pt x="83" y="59"/>
                    <a:pt x="83" y="59"/>
                  </a:cubicBezTo>
                  <a:cubicBezTo>
                    <a:pt x="83" y="130"/>
                    <a:pt x="83" y="130"/>
                    <a:pt x="83" y="130"/>
                  </a:cubicBezTo>
                  <a:cubicBezTo>
                    <a:pt x="94" y="130"/>
                    <a:pt x="94" y="130"/>
                    <a:pt x="94" y="130"/>
                  </a:cubicBezTo>
                  <a:cubicBezTo>
                    <a:pt x="94" y="59"/>
                    <a:pt x="94" y="59"/>
                    <a:pt x="94" y="59"/>
                  </a:cubicBezTo>
                  <a:cubicBezTo>
                    <a:pt x="118" y="59"/>
                    <a:pt x="118" y="59"/>
                    <a:pt x="118" y="59"/>
                  </a:cubicBezTo>
                  <a:cubicBezTo>
                    <a:pt x="118" y="130"/>
                    <a:pt x="118" y="130"/>
                    <a:pt x="118" y="130"/>
                  </a:cubicBezTo>
                  <a:cubicBezTo>
                    <a:pt x="130" y="130"/>
                    <a:pt x="130" y="130"/>
                    <a:pt x="130" y="130"/>
                  </a:cubicBezTo>
                  <a:cubicBezTo>
                    <a:pt x="130" y="59"/>
                    <a:pt x="130" y="59"/>
                    <a:pt x="130" y="59"/>
                  </a:cubicBezTo>
                  <a:cubicBezTo>
                    <a:pt x="153" y="59"/>
                    <a:pt x="153" y="59"/>
                    <a:pt x="153" y="59"/>
                  </a:cubicBezTo>
                  <a:cubicBezTo>
                    <a:pt x="153" y="130"/>
                    <a:pt x="153" y="130"/>
                    <a:pt x="153" y="130"/>
                  </a:cubicBezTo>
                  <a:cubicBezTo>
                    <a:pt x="159" y="130"/>
                    <a:pt x="159" y="130"/>
                    <a:pt x="159" y="130"/>
                  </a:cubicBezTo>
                  <a:cubicBezTo>
                    <a:pt x="162" y="130"/>
                    <a:pt x="165" y="133"/>
                    <a:pt x="165" y="136"/>
                  </a:cubicBezTo>
                  <a:cubicBezTo>
                    <a:pt x="165" y="142"/>
                    <a:pt x="165" y="142"/>
                    <a:pt x="165" y="142"/>
                  </a:cubicBezTo>
                  <a:cubicBezTo>
                    <a:pt x="12" y="142"/>
                    <a:pt x="12" y="142"/>
                    <a:pt x="12" y="142"/>
                  </a:cubicBezTo>
                  <a:cubicBezTo>
                    <a:pt x="12" y="136"/>
                    <a:pt x="12" y="136"/>
                    <a:pt x="12" y="136"/>
                  </a:cubicBezTo>
                  <a:cubicBezTo>
                    <a:pt x="12" y="133"/>
                    <a:pt x="14" y="130"/>
                    <a:pt x="18" y="130"/>
                  </a:cubicBezTo>
                  <a:cubicBezTo>
                    <a:pt x="23" y="130"/>
                    <a:pt x="23" y="130"/>
                    <a:pt x="23" y="130"/>
                  </a:cubicBezTo>
                  <a:cubicBezTo>
                    <a:pt x="23" y="59"/>
                    <a:pt x="23" y="59"/>
                    <a:pt x="23" y="59"/>
                  </a:cubicBezTo>
                  <a:lnTo>
                    <a:pt x="47" y="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4" name="Group 189"/>
          <p:cNvGrpSpPr>
            <a:grpSpLocks/>
          </p:cNvGrpSpPr>
          <p:nvPr/>
        </p:nvGrpSpPr>
        <p:grpSpPr bwMode="auto">
          <a:xfrm>
            <a:off x="4505325" y="2869974"/>
            <a:ext cx="1582738" cy="1987550"/>
            <a:chOff x="4504985" y="2681659"/>
            <a:chExt cx="1583856" cy="1986531"/>
          </a:xfrm>
        </p:grpSpPr>
        <p:sp>
          <p:nvSpPr>
            <p:cNvPr id="45" name="Freeform 7"/>
            <p:cNvSpPr/>
            <p:nvPr/>
          </p:nvSpPr>
          <p:spPr bwMode="auto">
            <a:xfrm>
              <a:off x="4504985" y="2681659"/>
              <a:ext cx="1583856" cy="1986531"/>
            </a:xfrm>
            <a:custGeom>
              <a:avLst/>
              <a:gdLst>
                <a:gd name="T0" fmla="*/ 417 w 443"/>
                <a:gd name="T1" fmla="*/ 307 h 556"/>
                <a:gd name="T2" fmla="*/ 407 w 443"/>
                <a:gd name="T3" fmla="*/ 309 h 556"/>
                <a:gd name="T4" fmla="*/ 407 w 443"/>
                <a:gd name="T5" fmla="*/ 309 h 556"/>
                <a:gd name="T6" fmla="*/ 407 w 443"/>
                <a:gd name="T7" fmla="*/ 309 h 556"/>
                <a:gd name="T8" fmla="*/ 406 w 443"/>
                <a:gd name="T9" fmla="*/ 309 h 556"/>
                <a:gd name="T10" fmla="*/ 379 w 443"/>
                <a:gd name="T11" fmla="*/ 282 h 556"/>
                <a:gd name="T12" fmla="*/ 406 w 443"/>
                <a:gd name="T13" fmla="*/ 255 h 556"/>
                <a:gd name="T14" fmla="*/ 443 w 443"/>
                <a:gd name="T15" fmla="*/ 269 h 556"/>
                <a:gd name="T16" fmla="*/ 443 w 443"/>
                <a:gd name="T17" fmla="*/ 68 h 556"/>
                <a:gd name="T18" fmla="*/ 253 w 443"/>
                <a:gd name="T19" fmla="*/ 68 h 556"/>
                <a:gd name="T20" fmla="*/ 268 w 443"/>
                <a:gd name="T21" fmla="*/ 27 h 556"/>
                <a:gd name="T22" fmla="*/ 241 w 443"/>
                <a:gd name="T23" fmla="*/ 0 h 556"/>
                <a:gd name="T24" fmla="*/ 214 w 443"/>
                <a:gd name="T25" fmla="*/ 27 h 556"/>
                <a:gd name="T26" fmla="*/ 214 w 443"/>
                <a:gd name="T27" fmla="*/ 28 h 556"/>
                <a:gd name="T28" fmla="*/ 214 w 443"/>
                <a:gd name="T29" fmla="*/ 28 h 556"/>
                <a:gd name="T30" fmla="*/ 214 w 443"/>
                <a:gd name="T31" fmla="*/ 28 h 556"/>
                <a:gd name="T32" fmla="*/ 216 w 443"/>
                <a:gd name="T33" fmla="*/ 38 h 556"/>
                <a:gd name="T34" fmla="*/ 229 w 443"/>
                <a:gd name="T35" fmla="*/ 68 h 556"/>
                <a:gd name="T36" fmla="*/ 4 w 443"/>
                <a:gd name="T37" fmla="*/ 68 h 556"/>
                <a:gd name="T38" fmla="*/ 0 w 443"/>
                <a:gd name="T39" fmla="*/ 126 h 556"/>
                <a:gd name="T40" fmla="*/ 63 w 443"/>
                <a:gd name="T41" fmla="*/ 352 h 556"/>
                <a:gd name="T42" fmla="*/ 62 w 443"/>
                <a:gd name="T43" fmla="*/ 352 h 556"/>
                <a:gd name="T44" fmla="*/ 143 w 443"/>
                <a:gd name="T45" fmla="*/ 492 h 556"/>
                <a:gd name="T46" fmla="*/ 280 w 443"/>
                <a:gd name="T47" fmla="*/ 492 h 556"/>
                <a:gd name="T48" fmla="*/ 266 w 443"/>
                <a:gd name="T49" fmla="*/ 529 h 556"/>
                <a:gd name="T50" fmla="*/ 293 w 443"/>
                <a:gd name="T51" fmla="*/ 556 h 556"/>
                <a:gd name="T52" fmla="*/ 320 w 443"/>
                <a:gd name="T53" fmla="*/ 529 h 556"/>
                <a:gd name="T54" fmla="*/ 320 w 443"/>
                <a:gd name="T55" fmla="*/ 528 h 556"/>
                <a:gd name="T56" fmla="*/ 320 w 443"/>
                <a:gd name="T57" fmla="*/ 528 h 556"/>
                <a:gd name="T58" fmla="*/ 320 w 443"/>
                <a:gd name="T59" fmla="*/ 528 h 556"/>
                <a:gd name="T60" fmla="*/ 318 w 443"/>
                <a:gd name="T61" fmla="*/ 518 h 556"/>
                <a:gd name="T62" fmla="*/ 305 w 443"/>
                <a:gd name="T63" fmla="*/ 492 h 556"/>
                <a:gd name="T64" fmla="*/ 443 w 443"/>
                <a:gd name="T65" fmla="*/ 492 h 556"/>
                <a:gd name="T66" fmla="*/ 443 w 443"/>
                <a:gd name="T67" fmla="*/ 294 h 556"/>
                <a:gd name="T68" fmla="*/ 417 w 443"/>
                <a:gd name="T69" fmla="*/ 30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3" h="556">
                  <a:moveTo>
                    <a:pt x="417" y="307"/>
                  </a:moveTo>
                  <a:cubicBezTo>
                    <a:pt x="414" y="308"/>
                    <a:pt x="410" y="309"/>
                    <a:pt x="407" y="309"/>
                  </a:cubicBezTo>
                  <a:cubicBezTo>
                    <a:pt x="407" y="309"/>
                    <a:pt x="407" y="309"/>
                    <a:pt x="407" y="309"/>
                  </a:cubicBezTo>
                  <a:cubicBezTo>
                    <a:pt x="407" y="309"/>
                    <a:pt x="407" y="309"/>
                    <a:pt x="407" y="309"/>
                  </a:cubicBezTo>
                  <a:cubicBezTo>
                    <a:pt x="407" y="309"/>
                    <a:pt x="406" y="309"/>
                    <a:pt x="406" y="309"/>
                  </a:cubicBezTo>
                  <a:cubicBezTo>
                    <a:pt x="391" y="309"/>
                    <a:pt x="379" y="297"/>
                    <a:pt x="379" y="282"/>
                  </a:cubicBezTo>
                  <a:cubicBezTo>
                    <a:pt x="379" y="267"/>
                    <a:pt x="391" y="255"/>
                    <a:pt x="406" y="255"/>
                  </a:cubicBezTo>
                  <a:cubicBezTo>
                    <a:pt x="421" y="255"/>
                    <a:pt x="429" y="265"/>
                    <a:pt x="443" y="269"/>
                  </a:cubicBezTo>
                  <a:cubicBezTo>
                    <a:pt x="443" y="68"/>
                    <a:pt x="443" y="68"/>
                    <a:pt x="443" y="68"/>
                  </a:cubicBezTo>
                  <a:cubicBezTo>
                    <a:pt x="253" y="68"/>
                    <a:pt x="253" y="68"/>
                    <a:pt x="253" y="68"/>
                  </a:cubicBezTo>
                  <a:cubicBezTo>
                    <a:pt x="257" y="52"/>
                    <a:pt x="268" y="43"/>
                    <a:pt x="268" y="27"/>
                  </a:cubicBezTo>
                  <a:cubicBezTo>
                    <a:pt x="268" y="12"/>
                    <a:pt x="256" y="0"/>
                    <a:pt x="241" y="0"/>
                  </a:cubicBezTo>
                  <a:cubicBezTo>
                    <a:pt x="226" y="0"/>
                    <a:pt x="214" y="12"/>
                    <a:pt x="214" y="27"/>
                  </a:cubicBezTo>
                  <a:cubicBezTo>
                    <a:pt x="214" y="28"/>
                    <a:pt x="214" y="28"/>
                    <a:pt x="214" y="28"/>
                  </a:cubicBezTo>
                  <a:cubicBezTo>
                    <a:pt x="214" y="28"/>
                    <a:pt x="214" y="28"/>
                    <a:pt x="214" y="28"/>
                  </a:cubicBezTo>
                  <a:cubicBezTo>
                    <a:pt x="214" y="28"/>
                    <a:pt x="214" y="28"/>
                    <a:pt x="214" y="28"/>
                  </a:cubicBezTo>
                  <a:cubicBezTo>
                    <a:pt x="214" y="32"/>
                    <a:pt x="215" y="35"/>
                    <a:pt x="216" y="38"/>
                  </a:cubicBezTo>
                  <a:cubicBezTo>
                    <a:pt x="220" y="48"/>
                    <a:pt x="228" y="56"/>
                    <a:pt x="229" y="68"/>
                  </a:cubicBezTo>
                  <a:cubicBezTo>
                    <a:pt x="4" y="68"/>
                    <a:pt x="4" y="68"/>
                    <a:pt x="4" y="68"/>
                  </a:cubicBezTo>
                  <a:cubicBezTo>
                    <a:pt x="2" y="84"/>
                    <a:pt x="0" y="106"/>
                    <a:pt x="0" y="126"/>
                  </a:cubicBezTo>
                  <a:cubicBezTo>
                    <a:pt x="0" y="208"/>
                    <a:pt x="23" y="284"/>
                    <a:pt x="63" y="352"/>
                  </a:cubicBezTo>
                  <a:cubicBezTo>
                    <a:pt x="62" y="352"/>
                    <a:pt x="62" y="352"/>
                    <a:pt x="62" y="352"/>
                  </a:cubicBezTo>
                  <a:cubicBezTo>
                    <a:pt x="95" y="404"/>
                    <a:pt x="122" y="448"/>
                    <a:pt x="143" y="492"/>
                  </a:cubicBezTo>
                  <a:cubicBezTo>
                    <a:pt x="280" y="492"/>
                    <a:pt x="280" y="492"/>
                    <a:pt x="280" y="492"/>
                  </a:cubicBezTo>
                  <a:cubicBezTo>
                    <a:pt x="275" y="506"/>
                    <a:pt x="266" y="514"/>
                    <a:pt x="266" y="529"/>
                  </a:cubicBezTo>
                  <a:cubicBezTo>
                    <a:pt x="266" y="544"/>
                    <a:pt x="278" y="556"/>
                    <a:pt x="293" y="556"/>
                  </a:cubicBezTo>
                  <a:cubicBezTo>
                    <a:pt x="308" y="556"/>
                    <a:pt x="320" y="544"/>
                    <a:pt x="320" y="529"/>
                  </a:cubicBezTo>
                  <a:cubicBezTo>
                    <a:pt x="320" y="529"/>
                    <a:pt x="320" y="528"/>
                    <a:pt x="320" y="528"/>
                  </a:cubicBezTo>
                  <a:cubicBezTo>
                    <a:pt x="320" y="528"/>
                    <a:pt x="320" y="528"/>
                    <a:pt x="320" y="528"/>
                  </a:cubicBezTo>
                  <a:cubicBezTo>
                    <a:pt x="320" y="528"/>
                    <a:pt x="320" y="528"/>
                    <a:pt x="320" y="528"/>
                  </a:cubicBezTo>
                  <a:cubicBezTo>
                    <a:pt x="320" y="524"/>
                    <a:pt x="319" y="521"/>
                    <a:pt x="318" y="518"/>
                  </a:cubicBezTo>
                  <a:cubicBezTo>
                    <a:pt x="314" y="509"/>
                    <a:pt x="308" y="502"/>
                    <a:pt x="305" y="492"/>
                  </a:cubicBezTo>
                  <a:cubicBezTo>
                    <a:pt x="443" y="492"/>
                    <a:pt x="443" y="492"/>
                    <a:pt x="443" y="492"/>
                  </a:cubicBezTo>
                  <a:cubicBezTo>
                    <a:pt x="443" y="294"/>
                    <a:pt x="443" y="294"/>
                    <a:pt x="443" y="294"/>
                  </a:cubicBezTo>
                  <a:cubicBezTo>
                    <a:pt x="433" y="297"/>
                    <a:pt x="425" y="303"/>
                    <a:pt x="417" y="307"/>
                  </a:cubicBezTo>
                  <a:close/>
                </a:path>
              </a:pathLst>
            </a:custGeom>
            <a:solidFill>
              <a:srgbClr val="26484A"/>
            </a:solidFill>
            <a:ln>
              <a:noFill/>
            </a:ln>
            <a:effectLst>
              <a:outerShdw blurRad="63500" algn="ctr" rotWithShape="0">
                <a:prstClr val="black">
                  <a:alpha val="40000"/>
                </a:prstClr>
              </a:outerShdw>
            </a:effectLst>
          </p:spPr>
          <p:txBody>
            <a:bodyPr tIns="36000" rIns="144000" bIns="288000" anchor="b"/>
            <a:lstStyle/>
            <a:p>
              <a:pPr algn="r" eaLnBrk="1" fontAlgn="auto" hangingPunct="1">
                <a:defRPr/>
              </a:pPr>
              <a:r>
                <a:rPr lang="en-IN" sz="3200" noProof="1">
                  <a:solidFill>
                    <a:schemeClr val="bg1"/>
                  </a:solidFill>
                  <a:latin typeface="+mn-lt"/>
                  <a:ea typeface="+mn-ea"/>
                </a:rPr>
                <a:t>03</a:t>
              </a:r>
              <a:endParaRPr lang="en-IN" sz="3200" noProof="1">
                <a:solidFill>
                  <a:schemeClr val="bg1"/>
                </a:solidFill>
              </a:endParaRPr>
            </a:p>
          </p:txBody>
        </p:sp>
        <p:sp>
          <p:nvSpPr>
            <p:cNvPr id="46" name="Freeform 47"/>
            <p:cNvSpPr>
              <a:spLocks noEditPoints="1" noChangeArrowheads="1"/>
            </p:cNvSpPr>
            <p:nvPr/>
          </p:nvSpPr>
          <p:spPr bwMode="auto">
            <a:xfrm>
              <a:off x="4902251" y="3257933"/>
              <a:ext cx="647900" cy="511077"/>
            </a:xfrm>
            <a:custGeom>
              <a:avLst/>
              <a:gdLst>
                <a:gd name="T0" fmla="*/ 255233 w 165"/>
                <a:gd name="T1" fmla="*/ 373479 h 130"/>
                <a:gd name="T2" fmla="*/ 188480 w 165"/>
                <a:gd name="T3" fmla="*/ 365617 h 130"/>
                <a:gd name="T4" fmla="*/ 90313 w 165"/>
                <a:gd name="T5" fmla="*/ 412793 h 130"/>
                <a:gd name="T6" fmla="*/ 58900 w 165"/>
                <a:gd name="T7" fmla="*/ 420656 h 130"/>
                <a:gd name="T8" fmla="*/ 58900 w 165"/>
                <a:gd name="T9" fmla="*/ 420656 h 130"/>
                <a:gd name="T10" fmla="*/ 47120 w 165"/>
                <a:gd name="T11" fmla="*/ 408862 h 130"/>
                <a:gd name="T12" fmla="*/ 51047 w 165"/>
                <a:gd name="T13" fmla="*/ 393136 h 130"/>
                <a:gd name="T14" fmla="*/ 94240 w 165"/>
                <a:gd name="T15" fmla="*/ 330234 h 130"/>
                <a:gd name="T16" fmla="*/ 0 w 165"/>
                <a:gd name="T17" fmla="*/ 184774 h 130"/>
                <a:gd name="T18" fmla="*/ 255233 w 165"/>
                <a:gd name="T19" fmla="*/ 0 h 130"/>
                <a:gd name="T20" fmla="*/ 510467 w 165"/>
                <a:gd name="T21" fmla="*/ 184774 h 130"/>
                <a:gd name="T22" fmla="*/ 255233 w 165"/>
                <a:gd name="T23" fmla="*/ 373479 h 130"/>
                <a:gd name="T24" fmla="*/ 553660 w 165"/>
                <a:gd name="T25" fmla="*/ 424587 h 130"/>
                <a:gd name="T26" fmla="*/ 592927 w 165"/>
                <a:gd name="T27" fmla="*/ 483557 h 130"/>
                <a:gd name="T28" fmla="*/ 600780 w 165"/>
                <a:gd name="T29" fmla="*/ 499283 h 130"/>
                <a:gd name="T30" fmla="*/ 589000 w 165"/>
                <a:gd name="T31" fmla="*/ 511077 h 130"/>
                <a:gd name="T32" fmla="*/ 557587 w 165"/>
                <a:gd name="T33" fmla="*/ 507146 h 130"/>
                <a:gd name="T34" fmla="*/ 455493 w 165"/>
                <a:gd name="T35" fmla="*/ 459969 h 130"/>
                <a:gd name="T36" fmla="*/ 392667 w 165"/>
                <a:gd name="T37" fmla="*/ 463901 h 130"/>
                <a:gd name="T38" fmla="*/ 223820 w 165"/>
                <a:gd name="T39" fmla="*/ 416724 h 130"/>
                <a:gd name="T40" fmla="*/ 255233 w 165"/>
                <a:gd name="T41" fmla="*/ 420656 h 130"/>
                <a:gd name="T42" fmla="*/ 463347 w 165"/>
                <a:gd name="T43" fmla="*/ 353823 h 130"/>
                <a:gd name="T44" fmla="*/ 557587 w 165"/>
                <a:gd name="T45" fmla="*/ 184774 h 130"/>
                <a:gd name="T46" fmla="*/ 545807 w 165"/>
                <a:gd name="T47" fmla="*/ 129735 h 130"/>
                <a:gd name="T48" fmla="*/ 647900 w 165"/>
                <a:gd name="T49" fmla="*/ 279127 h 130"/>
                <a:gd name="T50" fmla="*/ 553660 w 165"/>
                <a:gd name="T51" fmla="*/ 424587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5" h="130">
                  <a:moveTo>
                    <a:pt x="65" y="95"/>
                  </a:moveTo>
                  <a:cubicBezTo>
                    <a:pt x="59" y="95"/>
                    <a:pt x="54" y="94"/>
                    <a:pt x="48" y="93"/>
                  </a:cubicBezTo>
                  <a:cubicBezTo>
                    <a:pt x="41" y="99"/>
                    <a:pt x="32" y="103"/>
                    <a:pt x="23" y="105"/>
                  </a:cubicBezTo>
                  <a:cubicBezTo>
                    <a:pt x="20" y="106"/>
                    <a:pt x="18" y="106"/>
                    <a:pt x="15" y="107"/>
                  </a:cubicBezTo>
                  <a:cubicBezTo>
                    <a:pt x="15" y="107"/>
                    <a:pt x="15" y="107"/>
                    <a:pt x="15" y="107"/>
                  </a:cubicBezTo>
                  <a:cubicBezTo>
                    <a:pt x="13" y="107"/>
                    <a:pt x="12" y="105"/>
                    <a:pt x="12" y="104"/>
                  </a:cubicBezTo>
                  <a:cubicBezTo>
                    <a:pt x="11" y="102"/>
                    <a:pt x="12" y="101"/>
                    <a:pt x="13" y="100"/>
                  </a:cubicBezTo>
                  <a:cubicBezTo>
                    <a:pt x="17" y="96"/>
                    <a:pt x="21" y="92"/>
                    <a:pt x="24" y="84"/>
                  </a:cubicBezTo>
                  <a:cubicBezTo>
                    <a:pt x="9" y="76"/>
                    <a:pt x="0" y="62"/>
                    <a:pt x="0" y="47"/>
                  </a:cubicBezTo>
                  <a:cubicBezTo>
                    <a:pt x="0" y="21"/>
                    <a:pt x="29" y="0"/>
                    <a:pt x="65" y="0"/>
                  </a:cubicBezTo>
                  <a:cubicBezTo>
                    <a:pt x="101" y="0"/>
                    <a:pt x="130" y="21"/>
                    <a:pt x="130" y="47"/>
                  </a:cubicBezTo>
                  <a:cubicBezTo>
                    <a:pt x="130" y="74"/>
                    <a:pt x="101" y="95"/>
                    <a:pt x="65" y="95"/>
                  </a:cubicBezTo>
                  <a:close/>
                  <a:moveTo>
                    <a:pt x="141" y="108"/>
                  </a:moveTo>
                  <a:cubicBezTo>
                    <a:pt x="144" y="116"/>
                    <a:pt x="148" y="119"/>
                    <a:pt x="151" y="123"/>
                  </a:cubicBezTo>
                  <a:cubicBezTo>
                    <a:pt x="152" y="125"/>
                    <a:pt x="154" y="126"/>
                    <a:pt x="153" y="127"/>
                  </a:cubicBezTo>
                  <a:cubicBezTo>
                    <a:pt x="153" y="129"/>
                    <a:pt x="152" y="130"/>
                    <a:pt x="150" y="130"/>
                  </a:cubicBezTo>
                  <a:cubicBezTo>
                    <a:pt x="147" y="130"/>
                    <a:pt x="145" y="129"/>
                    <a:pt x="142" y="129"/>
                  </a:cubicBezTo>
                  <a:cubicBezTo>
                    <a:pt x="133" y="126"/>
                    <a:pt x="124" y="122"/>
                    <a:pt x="116" y="117"/>
                  </a:cubicBezTo>
                  <a:cubicBezTo>
                    <a:pt x="111" y="118"/>
                    <a:pt x="106" y="118"/>
                    <a:pt x="100" y="118"/>
                  </a:cubicBezTo>
                  <a:cubicBezTo>
                    <a:pt x="83" y="118"/>
                    <a:pt x="68" y="114"/>
                    <a:pt x="57" y="106"/>
                  </a:cubicBezTo>
                  <a:cubicBezTo>
                    <a:pt x="59" y="106"/>
                    <a:pt x="62" y="107"/>
                    <a:pt x="65" y="107"/>
                  </a:cubicBezTo>
                  <a:cubicBezTo>
                    <a:pt x="85" y="107"/>
                    <a:pt x="103" y="101"/>
                    <a:pt x="118" y="90"/>
                  </a:cubicBezTo>
                  <a:cubicBezTo>
                    <a:pt x="133" y="79"/>
                    <a:pt x="142" y="64"/>
                    <a:pt x="142" y="47"/>
                  </a:cubicBezTo>
                  <a:cubicBezTo>
                    <a:pt x="142" y="43"/>
                    <a:pt x="141" y="38"/>
                    <a:pt x="139" y="33"/>
                  </a:cubicBezTo>
                  <a:cubicBezTo>
                    <a:pt x="155" y="42"/>
                    <a:pt x="165" y="56"/>
                    <a:pt x="165" y="71"/>
                  </a:cubicBezTo>
                  <a:cubicBezTo>
                    <a:pt x="165" y="86"/>
                    <a:pt x="156" y="99"/>
                    <a:pt x="141" y="10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7" name="Group 188"/>
          <p:cNvGrpSpPr>
            <a:grpSpLocks/>
          </p:cNvGrpSpPr>
          <p:nvPr/>
        </p:nvGrpSpPr>
        <p:grpSpPr bwMode="auto">
          <a:xfrm>
            <a:off x="6088063" y="1726974"/>
            <a:ext cx="1584325" cy="1628775"/>
            <a:chOff x="6088841" y="1538061"/>
            <a:chExt cx="1583856" cy="1628598"/>
          </a:xfrm>
        </p:grpSpPr>
        <p:sp>
          <p:nvSpPr>
            <p:cNvPr id="48" name="Freeform 8"/>
            <p:cNvSpPr/>
            <p:nvPr/>
          </p:nvSpPr>
          <p:spPr bwMode="auto">
            <a:xfrm>
              <a:off x="6088841" y="1538061"/>
              <a:ext cx="1583856" cy="1628598"/>
            </a:xfrm>
            <a:custGeom>
              <a:avLst/>
              <a:gdLst>
                <a:gd name="T0" fmla="*/ 249 w 443"/>
                <a:gd name="T1" fmla="*/ 429 h 456"/>
                <a:gd name="T2" fmla="*/ 249 w 443"/>
                <a:gd name="T3" fmla="*/ 428 h 456"/>
                <a:gd name="T4" fmla="*/ 247 w 443"/>
                <a:gd name="T5" fmla="*/ 419 h 456"/>
                <a:gd name="T6" fmla="*/ 234 w 443"/>
                <a:gd name="T7" fmla="*/ 388 h 456"/>
                <a:gd name="T8" fmla="*/ 443 w 443"/>
                <a:gd name="T9" fmla="*/ 388 h 456"/>
                <a:gd name="T10" fmla="*/ 0 w 443"/>
                <a:gd name="T11" fmla="*/ 0 h 456"/>
                <a:gd name="T12" fmla="*/ 0 w 443"/>
                <a:gd name="T13" fmla="*/ 207 h 456"/>
                <a:gd name="T14" fmla="*/ 31 w 443"/>
                <a:gd name="T15" fmla="*/ 194 h 456"/>
                <a:gd name="T16" fmla="*/ 40 w 443"/>
                <a:gd name="T17" fmla="*/ 191 h 456"/>
                <a:gd name="T18" fmla="*/ 40 w 443"/>
                <a:gd name="T19" fmla="*/ 191 h 456"/>
                <a:gd name="T20" fmla="*/ 40 w 443"/>
                <a:gd name="T21" fmla="*/ 191 h 456"/>
                <a:gd name="T22" fmla="*/ 41 w 443"/>
                <a:gd name="T23" fmla="*/ 191 h 456"/>
                <a:gd name="T24" fmla="*/ 68 w 443"/>
                <a:gd name="T25" fmla="*/ 218 h 456"/>
                <a:gd name="T26" fmla="*/ 41 w 443"/>
                <a:gd name="T27" fmla="*/ 245 h 456"/>
                <a:gd name="T28" fmla="*/ 0 w 443"/>
                <a:gd name="T29" fmla="*/ 231 h 456"/>
                <a:gd name="T30" fmla="*/ 0 w 443"/>
                <a:gd name="T31" fmla="*/ 388 h 456"/>
                <a:gd name="T32" fmla="*/ 210 w 443"/>
                <a:gd name="T33" fmla="*/ 388 h 456"/>
                <a:gd name="T34" fmla="*/ 195 w 443"/>
                <a:gd name="T35" fmla="*/ 429 h 456"/>
                <a:gd name="T36" fmla="*/ 222 w 443"/>
                <a:gd name="T37" fmla="*/ 456 h 456"/>
                <a:gd name="T38" fmla="*/ 249 w 443"/>
                <a:gd name="T39" fmla="*/ 430 h 456"/>
                <a:gd name="T40" fmla="*/ 249 w 443"/>
                <a:gd name="T41" fmla="*/ 42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3" h="456">
                  <a:moveTo>
                    <a:pt x="249" y="429"/>
                  </a:moveTo>
                  <a:cubicBezTo>
                    <a:pt x="249" y="429"/>
                    <a:pt x="249" y="428"/>
                    <a:pt x="249" y="428"/>
                  </a:cubicBezTo>
                  <a:cubicBezTo>
                    <a:pt x="249" y="425"/>
                    <a:pt x="248" y="422"/>
                    <a:pt x="247" y="419"/>
                  </a:cubicBezTo>
                  <a:cubicBezTo>
                    <a:pt x="243" y="409"/>
                    <a:pt x="235" y="400"/>
                    <a:pt x="234" y="388"/>
                  </a:cubicBezTo>
                  <a:cubicBezTo>
                    <a:pt x="443" y="388"/>
                    <a:pt x="443" y="388"/>
                    <a:pt x="443" y="388"/>
                  </a:cubicBezTo>
                  <a:cubicBezTo>
                    <a:pt x="415" y="168"/>
                    <a:pt x="228" y="0"/>
                    <a:pt x="0" y="0"/>
                  </a:cubicBezTo>
                  <a:cubicBezTo>
                    <a:pt x="0" y="207"/>
                    <a:pt x="0" y="207"/>
                    <a:pt x="0" y="207"/>
                  </a:cubicBezTo>
                  <a:cubicBezTo>
                    <a:pt x="12" y="205"/>
                    <a:pt x="21" y="198"/>
                    <a:pt x="31" y="194"/>
                  </a:cubicBezTo>
                  <a:cubicBezTo>
                    <a:pt x="34" y="192"/>
                    <a:pt x="37" y="192"/>
                    <a:pt x="40" y="191"/>
                  </a:cubicBezTo>
                  <a:cubicBezTo>
                    <a:pt x="40" y="191"/>
                    <a:pt x="40" y="191"/>
                    <a:pt x="40" y="191"/>
                  </a:cubicBezTo>
                  <a:cubicBezTo>
                    <a:pt x="40" y="191"/>
                    <a:pt x="40" y="191"/>
                    <a:pt x="40" y="191"/>
                  </a:cubicBezTo>
                  <a:cubicBezTo>
                    <a:pt x="40" y="191"/>
                    <a:pt x="41" y="191"/>
                    <a:pt x="41" y="191"/>
                  </a:cubicBezTo>
                  <a:cubicBezTo>
                    <a:pt x="56" y="191"/>
                    <a:pt x="68" y="203"/>
                    <a:pt x="68" y="218"/>
                  </a:cubicBezTo>
                  <a:cubicBezTo>
                    <a:pt x="68" y="233"/>
                    <a:pt x="56" y="245"/>
                    <a:pt x="41" y="245"/>
                  </a:cubicBezTo>
                  <a:cubicBezTo>
                    <a:pt x="25" y="245"/>
                    <a:pt x="17" y="234"/>
                    <a:pt x="0" y="231"/>
                  </a:cubicBezTo>
                  <a:cubicBezTo>
                    <a:pt x="0" y="388"/>
                    <a:pt x="0" y="388"/>
                    <a:pt x="0" y="388"/>
                  </a:cubicBezTo>
                  <a:cubicBezTo>
                    <a:pt x="210" y="388"/>
                    <a:pt x="210" y="388"/>
                    <a:pt x="210" y="388"/>
                  </a:cubicBezTo>
                  <a:cubicBezTo>
                    <a:pt x="206" y="404"/>
                    <a:pt x="195" y="413"/>
                    <a:pt x="195" y="429"/>
                  </a:cubicBezTo>
                  <a:cubicBezTo>
                    <a:pt x="195" y="444"/>
                    <a:pt x="207" y="456"/>
                    <a:pt x="222" y="456"/>
                  </a:cubicBezTo>
                  <a:cubicBezTo>
                    <a:pt x="237" y="456"/>
                    <a:pt x="249" y="445"/>
                    <a:pt x="249" y="430"/>
                  </a:cubicBezTo>
                  <a:cubicBezTo>
                    <a:pt x="249" y="429"/>
                    <a:pt x="249" y="429"/>
                    <a:pt x="249" y="429"/>
                  </a:cubicBezTo>
                  <a:close/>
                </a:path>
              </a:pathLst>
            </a:custGeom>
            <a:solidFill>
              <a:srgbClr val="26484A"/>
            </a:solidFill>
            <a:ln>
              <a:noFill/>
            </a:ln>
            <a:effectLst>
              <a:outerShdw blurRad="63500" algn="ctr" rotWithShape="0">
                <a:prstClr val="black">
                  <a:alpha val="40000"/>
                </a:prstClr>
              </a:outerShdw>
            </a:effectLst>
          </p:spPr>
          <p:txBody>
            <a:bodyPr tIns="72000" rIns="324000" bIns="288000" anchor="b"/>
            <a:lstStyle/>
            <a:p>
              <a:pPr algn="r" eaLnBrk="1" fontAlgn="auto" hangingPunct="1">
                <a:defRPr/>
              </a:pPr>
              <a:r>
                <a:rPr lang="en-IN" sz="3200" noProof="1">
                  <a:solidFill>
                    <a:schemeClr val="bg1"/>
                  </a:solidFill>
                  <a:latin typeface="+mn-lt"/>
                  <a:ea typeface="+mn-ea"/>
                </a:rPr>
                <a:t>02</a:t>
              </a:r>
              <a:endParaRPr lang="en-IN" sz="3200" noProof="1">
                <a:solidFill>
                  <a:schemeClr val="bg1"/>
                </a:solidFill>
              </a:endParaRPr>
            </a:p>
          </p:txBody>
        </p:sp>
        <p:sp>
          <p:nvSpPr>
            <p:cNvPr id="49" name="Freeform 110"/>
            <p:cNvSpPr>
              <a:spLocks noEditPoints="1" noChangeArrowheads="1"/>
            </p:cNvSpPr>
            <p:nvPr/>
          </p:nvSpPr>
          <p:spPr bwMode="auto">
            <a:xfrm>
              <a:off x="6548122" y="1953264"/>
              <a:ext cx="516033" cy="378821"/>
            </a:xfrm>
            <a:custGeom>
              <a:avLst/>
              <a:gdLst>
                <a:gd name="T0" fmla="*/ 413993 w 177"/>
                <a:gd name="T1" fmla="*/ 378821 h 130"/>
                <a:gd name="T2" fmla="*/ 119533 w 177"/>
                <a:gd name="T3" fmla="*/ 378821 h 130"/>
                <a:gd name="T4" fmla="*/ 0 w 177"/>
                <a:gd name="T5" fmla="*/ 259347 h 130"/>
                <a:gd name="T6" fmla="*/ 67055 w 177"/>
                <a:gd name="T7" fmla="*/ 148614 h 130"/>
                <a:gd name="T8" fmla="*/ 67055 w 177"/>
                <a:gd name="T9" fmla="*/ 136958 h 130"/>
                <a:gd name="T10" fmla="*/ 206996 w 177"/>
                <a:gd name="T11" fmla="*/ 0 h 130"/>
                <a:gd name="T12" fmla="*/ 332360 w 177"/>
                <a:gd name="T13" fmla="*/ 84506 h 130"/>
                <a:gd name="T14" fmla="*/ 379007 w 177"/>
                <a:gd name="T15" fmla="*/ 69936 h 130"/>
                <a:gd name="T16" fmla="*/ 446062 w 177"/>
                <a:gd name="T17" fmla="*/ 136958 h 130"/>
                <a:gd name="T18" fmla="*/ 437316 w 177"/>
                <a:gd name="T19" fmla="*/ 174840 h 130"/>
                <a:gd name="T20" fmla="*/ 516033 w 177"/>
                <a:gd name="T21" fmla="*/ 273917 h 130"/>
                <a:gd name="T22" fmla="*/ 413993 w 177"/>
                <a:gd name="T23" fmla="*/ 378821 h 130"/>
                <a:gd name="T24" fmla="*/ 341107 w 177"/>
                <a:gd name="T25" fmla="*/ 192325 h 130"/>
                <a:gd name="T26" fmla="*/ 244897 w 177"/>
                <a:gd name="T27" fmla="*/ 96162 h 130"/>
                <a:gd name="T28" fmla="*/ 239066 w 177"/>
                <a:gd name="T29" fmla="*/ 93248 h 130"/>
                <a:gd name="T30" fmla="*/ 233235 w 177"/>
                <a:gd name="T31" fmla="*/ 96162 h 130"/>
                <a:gd name="T32" fmla="*/ 139941 w 177"/>
                <a:gd name="T33" fmla="*/ 192325 h 130"/>
                <a:gd name="T34" fmla="*/ 137026 w 177"/>
                <a:gd name="T35" fmla="*/ 198153 h 130"/>
                <a:gd name="T36" fmla="*/ 145772 w 177"/>
                <a:gd name="T37" fmla="*/ 206895 h 130"/>
                <a:gd name="T38" fmla="*/ 206996 w 177"/>
                <a:gd name="T39" fmla="*/ 206895 h 130"/>
                <a:gd name="T40" fmla="*/ 206996 w 177"/>
                <a:gd name="T41" fmla="*/ 300143 h 130"/>
                <a:gd name="T42" fmla="*/ 212827 w 177"/>
                <a:gd name="T43" fmla="*/ 308885 h 130"/>
                <a:gd name="T44" fmla="*/ 265305 w 177"/>
                <a:gd name="T45" fmla="*/ 308885 h 130"/>
                <a:gd name="T46" fmla="*/ 274051 w 177"/>
                <a:gd name="T47" fmla="*/ 300143 h 130"/>
                <a:gd name="T48" fmla="*/ 274051 w 177"/>
                <a:gd name="T49" fmla="*/ 206895 h 130"/>
                <a:gd name="T50" fmla="*/ 335276 w 177"/>
                <a:gd name="T51" fmla="*/ 206895 h 130"/>
                <a:gd name="T52" fmla="*/ 344022 w 177"/>
                <a:gd name="T53" fmla="*/ 198153 h 130"/>
                <a:gd name="T54" fmla="*/ 341107 w 177"/>
                <a:gd name="T55" fmla="*/ 192325 h 1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130">
                  <a:moveTo>
                    <a:pt x="142" y="130"/>
                  </a:moveTo>
                  <a:cubicBezTo>
                    <a:pt x="41" y="130"/>
                    <a:pt x="41" y="130"/>
                    <a:pt x="41" y="130"/>
                  </a:cubicBezTo>
                  <a:cubicBezTo>
                    <a:pt x="18" y="130"/>
                    <a:pt x="0" y="111"/>
                    <a:pt x="0" y="89"/>
                  </a:cubicBezTo>
                  <a:cubicBezTo>
                    <a:pt x="0" y="72"/>
                    <a:pt x="9" y="58"/>
                    <a:pt x="23" y="51"/>
                  </a:cubicBezTo>
                  <a:cubicBezTo>
                    <a:pt x="23" y="50"/>
                    <a:pt x="23" y="48"/>
                    <a:pt x="23" y="47"/>
                  </a:cubicBezTo>
                  <a:cubicBezTo>
                    <a:pt x="23" y="21"/>
                    <a:pt x="44" y="0"/>
                    <a:pt x="71" y="0"/>
                  </a:cubicBezTo>
                  <a:cubicBezTo>
                    <a:pt x="90" y="0"/>
                    <a:pt x="107" y="11"/>
                    <a:pt x="114" y="29"/>
                  </a:cubicBezTo>
                  <a:cubicBezTo>
                    <a:pt x="119" y="26"/>
                    <a:pt x="124" y="24"/>
                    <a:pt x="130" y="24"/>
                  </a:cubicBezTo>
                  <a:cubicBezTo>
                    <a:pt x="143" y="24"/>
                    <a:pt x="153" y="34"/>
                    <a:pt x="153" y="47"/>
                  </a:cubicBezTo>
                  <a:cubicBezTo>
                    <a:pt x="153" y="52"/>
                    <a:pt x="152" y="56"/>
                    <a:pt x="150" y="60"/>
                  </a:cubicBezTo>
                  <a:cubicBezTo>
                    <a:pt x="166" y="64"/>
                    <a:pt x="177" y="78"/>
                    <a:pt x="177" y="94"/>
                  </a:cubicBezTo>
                  <a:cubicBezTo>
                    <a:pt x="177" y="114"/>
                    <a:pt x="161" y="130"/>
                    <a:pt x="142" y="130"/>
                  </a:cubicBezTo>
                  <a:close/>
                  <a:moveTo>
                    <a:pt x="117" y="66"/>
                  </a:moveTo>
                  <a:cubicBezTo>
                    <a:pt x="84" y="33"/>
                    <a:pt x="84" y="33"/>
                    <a:pt x="84" y="33"/>
                  </a:cubicBezTo>
                  <a:cubicBezTo>
                    <a:pt x="84" y="33"/>
                    <a:pt x="83" y="32"/>
                    <a:pt x="82" y="32"/>
                  </a:cubicBezTo>
                  <a:cubicBezTo>
                    <a:pt x="82" y="32"/>
                    <a:pt x="81" y="33"/>
                    <a:pt x="80" y="33"/>
                  </a:cubicBezTo>
                  <a:cubicBezTo>
                    <a:pt x="48" y="66"/>
                    <a:pt x="48" y="66"/>
                    <a:pt x="48" y="66"/>
                  </a:cubicBezTo>
                  <a:cubicBezTo>
                    <a:pt x="47" y="66"/>
                    <a:pt x="47" y="67"/>
                    <a:pt x="47" y="68"/>
                  </a:cubicBezTo>
                  <a:cubicBezTo>
                    <a:pt x="47" y="70"/>
                    <a:pt x="48" y="71"/>
                    <a:pt x="50" y="71"/>
                  </a:cubicBezTo>
                  <a:cubicBezTo>
                    <a:pt x="71" y="71"/>
                    <a:pt x="71" y="71"/>
                    <a:pt x="71" y="71"/>
                  </a:cubicBezTo>
                  <a:cubicBezTo>
                    <a:pt x="71" y="103"/>
                    <a:pt x="71" y="103"/>
                    <a:pt x="71" y="103"/>
                  </a:cubicBezTo>
                  <a:cubicBezTo>
                    <a:pt x="71" y="105"/>
                    <a:pt x="72" y="106"/>
                    <a:pt x="73" y="106"/>
                  </a:cubicBezTo>
                  <a:cubicBezTo>
                    <a:pt x="91" y="106"/>
                    <a:pt x="91" y="106"/>
                    <a:pt x="91" y="106"/>
                  </a:cubicBezTo>
                  <a:cubicBezTo>
                    <a:pt x="93" y="106"/>
                    <a:pt x="94" y="105"/>
                    <a:pt x="94" y="103"/>
                  </a:cubicBezTo>
                  <a:cubicBezTo>
                    <a:pt x="94" y="71"/>
                    <a:pt x="94" y="71"/>
                    <a:pt x="94" y="71"/>
                  </a:cubicBezTo>
                  <a:cubicBezTo>
                    <a:pt x="115" y="71"/>
                    <a:pt x="115" y="71"/>
                    <a:pt x="115" y="71"/>
                  </a:cubicBezTo>
                  <a:cubicBezTo>
                    <a:pt x="117" y="71"/>
                    <a:pt x="118" y="69"/>
                    <a:pt x="118" y="68"/>
                  </a:cubicBezTo>
                  <a:cubicBezTo>
                    <a:pt x="118" y="67"/>
                    <a:pt x="118" y="66"/>
                    <a:pt x="117" y="66"/>
                  </a:cubicBezTo>
                  <a:close/>
                </a:path>
              </a:pathLst>
            </a:custGeom>
            <a:solidFill>
              <a:schemeClr val="bg1"/>
            </a:solidFill>
            <a:ln>
              <a:noFill/>
            </a:ln>
            <a:effectLst>
              <a:outerShdw blurRad="63500" algn="ctr" rotWithShape="0">
                <a:prstClr val="black">
                  <a:alpha val="40000"/>
                </a:prstClr>
              </a:outerShdw>
            </a:effectLst>
            <a:extLst/>
          </p:spPr>
          <p:txBody>
            <a:bodyPr/>
            <a:lstStyle/>
            <a:p>
              <a:endParaRPr lang="zh-CN" altLang="en-US"/>
            </a:p>
          </p:txBody>
        </p:sp>
      </p:grpSp>
      <p:grpSp>
        <p:nvGrpSpPr>
          <p:cNvPr id="50" name="Group 190"/>
          <p:cNvGrpSpPr>
            <a:grpSpLocks/>
          </p:cNvGrpSpPr>
          <p:nvPr/>
        </p:nvGrpSpPr>
        <p:grpSpPr bwMode="auto">
          <a:xfrm>
            <a:off x="5859463" y="3114449"/>
            <a:ext cx="1827212" cy="1512887"/>
            <a:chOff x="5859764" y="2925054"/>
            <a:chExt cx="1827251" cy="1514059"/>
          </a:xfrm>
        </p:grpSpPr>
        <p:sp>
          <p:nvSpPr>
            <p:cNvPr id="51" name="Freeform 9"/>
            <p:cNvSpPr/>
            <p:nvPr/>
          </p:nvSpPr>
          <p:spPr bwMode="auto">
            <a:xfrm>
              <a:off x="5859764" y="2925054"/>
              <a:ext cx="1827251" cy="1514059"/>
            </a:xfrm>
            <a:custGeom>
              <a:avLst/>
              <a:gdLst>
                <a:gd name="T0" fmla="*/ 511 w 511"/>
                <a:gd name="T1" fmla="*/ 58 h 424"/>
                <a:gd name="T2" fmla="*/ 507 w 511"/>
                <a:gd name="T3" fmla="*/ 0 h 424"/>
                <a:gd name="T4" fmla="*/ 298 w 511"/>
                <a:gd name="T5" fmla="*/ 0 h 424"/>
                <a:gd name="T6" fmla="*/ 311 w 511"/>
                <a:gd name="T7" fmla="*/ 31 h 424"/>
                <a:gd name="T8" fmla="*/ 313 w 511"/>
                <a:gd name="T9" fmla="*/ 40 h 424"/>
                <a:gd name="T10" fmla="*/ 313 w 511"/>
                <a:gd name="T11" fmla="*/ 41 h 424"/>
                <a:gd name="T12" fmla="*/ 313 w 511"/>
                <a:gd name="T13" fmla="*/ 41 h 424"/>
                <a:gd name="T14" fmla="*/ 313 w 511"/>
                <a:gd name="T15" fmla="*/ 42 h 424"/>
                <a:gd name="T16" fmla="*/ 286 w 511"/>
                <a:gd name="T17" fmla="*/ 68 h 424"/>
                <a:gd name="T18" fmla="*/ 259 w 511"/>
                <a:gd name="T19" fmla="*/ 41 h 424"/>
                <a:gd name="T20" fmla="*/ 274 w 511"/>
                <a:gd name="T21" fmla="*/ 0 h 424"/>
                <a:gd name="T22" fmla="*/ 64 w 511"/>
                <a:gd name="T23" fmla="*/ 0 h 424"/>
                <a:gd name="T24" fmla="*/ 64 w 511"/>
                <a:gd name="T25" fmla="*/ 201 h 424"/>
                <a:gd name="T26" fmla="*/ 27 w 511"/>
                <a:gd name="T27" fmla="*/ 187 h 424"/>
                <a:gd name="T28" fmla="*/ 0 w 511"/>
                <a:gd name="T29" fmla="*/ 214 h 424"/>
                <a:gd name="T30" fmla="*/ 27 w 511"/>
                <a:gd name="T31" fmla="*/ 241 h 424"/>
                <a:gd name="T32" fmla="*/ 28 w 511"/>
                <a:gd name="T33" fmla="*/ 241 h 424"/>
                <a:gd name="T34" fmla="*/ 28 w 511"/>
                <a:gd name="T35" fmla="*/ 241 h 424"/>
                <a:gd name="T36" fmla="*/ 28 w 511"/>
                <a:gd name="T37" fmla="*/ 241 h 424"/>
                <a:gd name="T38" fmla="*/ 38 w 511"/>
                <a:gd name="T39" fmla="*/ 239 h 424"/>
                <a:gd name="T40" fmla="*/ 64 w 511"/>
                <a:gd name="T41" fmla="*/ 226 h 424"/>
                <a:gd name="T42" fmla="*/ 64 w 511"/>
                <a:gd name="T43" fmla="*/ 424 h 424"/>
                <a:gd name="T44" fmla="*/ 176 w 511"/>
                <a:gd name="T45" fmla="*/ 424 h 424"/>
                <a:gd name="T46" fmla="*/ 165 w 511"/>
                <a:gd name="T47" fmla="*/ 402 h 424"/>
                <a:gd name="T48" fmla="*/ 163 w 511"/>
                <a:gd name="T49" fmla="*/ 392 h 424"/>
                <a:gd name="T50" fmla="*/ 163 w 511"/>
                <a:gd name="T51" fmla="*/ 392 h 424"/>
                <a:gd name="T52" fmla="*/ 163 w 511"/>
                <a:gd name="T53" fmla="*/ 392 h 424"/>
                <a:gd name="T54" fmla="*/ 163 w 511"/>
                <a:gd name="T55" fmla="*/ 391 h 424"/>
                <a:gd name="T56" fmla="*/ 190 w 511"/>
                <a:gd name="T57" fmla="*/ 364 h 424"/>
                <a:gd name="T58" fmla="*/ 217 w 511"/>
                <a:gd name="T59" fmla="*/ 391 h 424"/>
                <a:gd name="T60" fmla="*/ 205 w 511"/>
                <a:gd name="T61" fmla="*/ 424 h 424"/>
                <a:gd name="T62" fmla="*/ 369 w 511"/>
                <a:gd name="T63" fmla="*/ 424 h 424"/>
                <a:gd name="T64" fmla="*/ 450 w 511"/>
                <a:gd name="T65" fmla="*/ 284 h 424"/>
                <a:gd name="T66" fmla="*/ 448 w 511"/>
                <a:gd name="T67" fmla="*/ 284 h 424"/>
                <a:gd name="T68" fmla="*/ 511 w 511"/>
                <a:gd name="T69" fmla="*/ 5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1" h="424">
                  <a:moveTo>
                    <a:pt x="511" y="58"/>
                  </a:moveTo>
                  <a:cubicBezTo>
                    <a:pt x="511" y="38"/>
                    <a:pt x="510" y="16"/>
                    <a:pt x="507" y="0"/>
                  </a:cubicBezTo>
                  <a:cubicBezTo>
                    <a:pt x="298" y="0"/>
                    <a:pt x="298" y="0"/>
                    <a:pt x="298" y="0"/>
                  </a:cubicBezTo>
                  <a:cubicBezTo>
                    <a:pt x="299" y="12"/>
                    <a:pt x="307" y="21"/>
                    <a:pt x="311" y="31"/>
                  </a:cubicBezTo>
                  <a:cubicBezTo>
                    <a:pt x="312" y="34"/>
                    <a:pt x="313" y="37"/>
                    <a:pt x="313" y="40"/>
                  </a:cubicBezTo>
                  <a:cubicBezTo>
                    <a:pt x="313" y="40"/>
                    <a:pt x="313" y="41"/>
                    <a:pt x="313" y="41"/>
                  </a:cubicBezTo>
                  <a:cubicBezTo>
                    <a:pt x="313" y="41"/>
                    <a:pt x="313" y="41"/>
                    <a:pt x="313" y="41"/>
                  </a:cubicBezTo>
                  <a:cubicBezTo>
                    <a:pt x="313" y="41"/>
                    <a:pt x="313" y="41"/>
                    <a:pt x="313" y="42"/>
                  </a:cubicBezTo>
                  <a:cubicBezTo>
                    <a:pt x="313" y="57"/>
                    <a:pt x="301" y="68"/>
                    <a:pt x="286" y="68"/>
                  </a:cubicBezTo>
                  <a:cubicBezTo>
                    <a:pt x="271" y="68"/>
                    <a:pt x="259" y="56"/>
                    <a:pt x="259" y="41"/>
                  </a:cubicBezTo>
                  <a:cubicBezTo>
                    <a:pt x="259" y="25"/>
                    <a:pt x="270" y="16"/>
                    <a:pt x="274" y="0"/>
                  </a:cubicBezTo>
                  <a:cubicBezTo>
                    <a:pt x="64" y="0"/>
                    <a:pt x="64" y="0"/>
                    <a:pt x="64" y="0"/>
                  </a:cubicBezTo>
                  <a:cubicBezTo>
                    <a:pt x="64" y="201"/>
                    <a:pt x="64" y="201"/>
                    <a:pt x="64" y="201"/>
                  </a:cubicBezTo>
                  <a:cubicBezTo>
                    <a:pt x="50" y="197"/>
                    <a:pt x="42" y="187"/>
                    <a:pt x="27" y="187"/>
                  </a:cubicBezTo>
                  <a:cubicBezTo>
                    <a:pt x="12" y="187"/>
                    <a:pt x="0" y="199"/>
                    <a:pt x="0" y="214"/>
                  </a:cubicBezTo>
                  <a:cubicBezTo>
                    <a:pt x="0" y="229"/>
                    <a:pt x="12" y="241"/>
                    <a:pt x="27" y="241"/>
                  </a:cubicBezTo>
                  <a:cubicBezTo>
                    <a:pt x="27" y="241"/>
                    <a:pt x="28" y="241"/>
                    <a:pt x="28" y="241"/>
                  </a:cubicBezTo>
                  <a:cubicBezTo>
                    <a:pt x="28" y="241"/>
                    <a:pt x="28" y="241"/>
                    <a:pt x="28" y="241"/>
                  </a:cubicBezTo>
                  <a:cubicBezTo>
                    <a:pt x="28" y="241"/>
                    <a:pt x="28" y="241"/>
                    <a:pt x="28" y="241"/>
                  </a:cubicBezTo>
                  <a:cubicBezTo>
                    <a:pt x="31" y="241"/>
                    <a:pt x="35" y="240"/>
                    <a:pt x="38" y="239"/>
                  </a:cubicBezTo>
                  <a:cubicBezTo>
                    <a:pt x="46" y="235"/>
                    <a:pt x="54" y="229"/>
                    <a:pt x="64" y="226"/>
                  </a:cubicBezTo>
                  <a:cubicBezTo>
                    <a:pt x="64" y="424"/>
                    <a:pt x="64" y="424"/>
                    <a:pt x="64" y="424"/>
                  </a:cubicBezTo>
                  <a:cubicBezTo>
                    <a:pt x="176" y="424"/>
                    <a:pt x="176" y="424"/>
                    <a:pt x="176" y="424"/>
                  </a:cubicBezTo>
                  <a:cubicBezTo>
                    <a:pt x="173" y="416"/>
                    <a:pt x="168" y="409"/>
                    <a:pt x="165" y="402"/>
                  </a:cubicBezTo>
                  <a:cubicBezTo>
                    <a:pt x="164" y="399"/>
                    <a:pt x="163" y="396"/>
                    <a:pt x="163" y="392"/>
                  </a:cubicBezTo>
                  <a:cubicBezTo>
                    <a:pt x="163" y="392"/>
                    <a:pt x="163" y="392"/>
                    <a:pt x="163" y="392"/>
                  </a:cubicBezTo>
                  <a:cubicBezTo>
                    <a:pt x="163" y="392"/>
                    <a:pt x="163" y="392"/>
                    <a:pt x="163" y="392"/>
                  </a:cubicBezTo>
                  <a:cubicBezTo>
                    <a:pt x="163" y="392"/>
                    <a:pt x="163" y="392"/>
                    <a:pt x="163" y="391"/>
                  </a:cubicBezTo>
                  <a:cubicBezTo>
                    <a:pt x="163" y="376"/>
                    <a:pt x="175" y="364"/>
                    <a:pt x="190" y="364"/>
                  </a:cubicBezTo>
                  <a:cubicBezTo>
                    <a:pt x="205" y="364"/>
                    <a:pt x="217" y="376"/>
                    <a:pt x="217" y="391"/>
                  </a:cubicBezTo>
                  <a:cubicBezTo>
                    <a:pt x="217" y="404"/>
                    <a:pt x="209" y="413"/>
                    <a:pt x="205" y="424"/>
                  </a:cubicBezTo>
                  <a:cubicBezTo>
                    <a:pt x="369" y="424"/>
                    <a:pt x="369" y="424"/>
                    <a:pt x="369" y="424"/>
                  </a:cubicBezTo>
                  <a:cubicBezTo>
                    <a:pt x="390" y="380"/>
                    <a:pt x="416" y="336"/>
                    <a:pt x="450" y="284"/>
                  </a:cubicBezTo>
                  <a:cubicBezTo>
                    <a:pt x="450" y="284"/>
                    <a:pt x="450" y="284"/>
                    <a:pt x="448" y="284"/>
                  </a:cubicBezTo>
                  <a:cubicBezTo>
                    <a:pt x="487" y="216"/>
                    <a:pt x="511" y="140"/>
                    <a:pt x="511" y="58"/>
                  </a:cubicBezTo>
                  <a:close/>
                </a:path>
              </a:pathLst>
            </a:custGeom>
            <a:solidFill>
              <a:srgbClr val="26484A"/>
            </a:solidFill>
            <a:ln>
              <a:noFill/>
            </a:ln>
            <a:effectLst>
              <a:outerShdw blurRad="63500" algn="ctr" rotWithShape="0">
                <a:prstClr val="black">
                  <a:alpha val="40000"/>
                </a:prstClr>
              </a:outerShdw>
            </a:effectLst>
          </p:spPr>
          <p:txBody>
            <a:bodyPr rIns="576000" bIns="144000" anchor="b"/>
            <a:lstStyle/>
            <a:p>
              <a:pPr algn="r" eaLnBrk="1" fontAlgn="auto" hangingPunct="1">
                <a:defRPr/>
              </a:pPr>
              <a:r>
                <a:rPr lang="en-IN" sz="3200" noProof="1">
                  <a:solidFill>
                    <a:schemeClr val="bg1"/>
                  </a:solidFill>
                  <a:latin typeface="+mn-lt"/>
                  <a:ea typeface="+mn-ea"/>
                </a:rPr>
                <a:t>04</a:t>
              </a:r>
              <a:endParaRPr lang="en-IN" sz="3200" noProof="1">
                <a:solidFill>
                  <a:schemeClr val="bg1"/>
                </a:solidFill>
              </a:endParaRPr>
            </a:p>
          </p:txBody>
        </p:sp>
        <p:sp>
          <p:nvSpPr>
            <p:cNvPr id="52" name="Freeform 156"/>
            <p:cNvSpPr>
              <a:spLocks noChangeArrowheads="1"/>
            </p:cNvSpPr>
            <p:nvPr/>
          </p:nvSpPr>
          <p:spPr bwMode="auto">
            <a:xfrm>
              <a:off x="6486107" y="3291247"/>
              <a:ext cx="504126" cy="507256"/>
            </a:xfrm>
            <a:custGeom>
              <a:avLst/>
              <a:gdLst>
                <a:gd name="T0" fmla="*/ 504126 w 166"/>
                <a:gd name="T1" fmla="*/ 21390 h 166"/>
                <a:gd name="T2" fmla="*/ 431240 w 166"/>
                <a:gd name="T3" fmla="*/ 455308 h 166"/>
                <a:gd name="T4" fmla="*/ 422130 w 166"/>
                <a:gd name="T5" fmla="*/ 467531 h 166"/>
                <a:gd name="T6" fmla="*/ 413019 w 166"/>
                <a:gd name="T7" fmla="*/ 470587 h 166"/>
                <a:gd name="T8" fmla="*/ 406945 w 166"/>
                <a:gd name="T9" fmla="*/ 470587 h 166"/>
                <a:gd name="T10" fmla="*/ 279395 w 166"/>
                <a:gd name="T11" fmla="*/ 418639 h 166"/>
                <a:gd name="T12" fmla="*/ 212583 w 166"/>
                <a:gd name="T13" fmla="*/ 501144 h 166"/>
                <a:gd name="T14" fmla="*/ 197399 w 166"/>
                <a:gd name="T15" fmla="*/ 507256 h 166"/>
                <a:gd name="T16" fmla="*/ 191325 w 166"/>
                <a:gd name="T17" fmla="*/ 507256 h 166"/>
                <a:gd name="T18" fmla="*/ 179177 w 166"/>
                <a:gd name="T19" fmla="*/ 488921 h 166"/>
                <a:gd name="T20" fmla="*/ 179177 w 166"/>
                <a:gd name="T21" fmla="*/ 391137 h 166"/>
                <a:gd name="T22" fmla="*/ 422130 w 166"/>
                <a:gd name="T23" fmla="*/ 91673 h 166"/>
                <a:gd name="T24" fmla="*/ 121476 w 166"/>
                <a:gd name="T25" fmla="*/ 351412 h 166"/>
                <a:gd name="T26" fmla="*/ 12148 w 166"/>
                <a:gd name="T27" fmla="*/ 305576 h 166"/>
                <a:gd name="T28" fmla="*/ 0 w 166"/>
                <a:gd name="T29" fmla="*/ 290297 h 166"/>
                <a:gd name="T30" fmla="*/ 9111 w 166"/>
                <a:gd name="T31" fmla="*/ 275018 h 166"/>
                <a:gd name="T32" fmla="*/ 476794 w 166"/>
                <a:gd name="T33" fmla="*/ 3056 h 166"/>
                <a:gd name="T34" fmla="*/ 485905 w 166"/>
                <a:gd name="T35" fmla="*/ 0 h 166"/>
                <a:gd name="T36" fmla="*/ 495015 w 166"/>
                <a:gd name="T37" fmla="*/ 3056 h 166"/>
                <a:gd name="T38" fmla="*/ 504126 w 166"/>
                <a:gd name="T39" fmla="*/ 2139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6" h="166">
                  <a:moveTo>
                    <a:pt x="166" y="7"/>
                  </a:moveTo>
                  <a:cubicBezTo>
                    <a:pt x="142" y="149"/>
                    <a:pt x="142" y="149"/>
                    <a:pt x="142" y="149"/>
                  </a:cubicBezTo>
                  <a:cubicBezTo>
                    <a:pt x="142" y="151"/>
                    <a:pt x="141" y="152"/>
                    <a:pt x="139" y="153"/>
                  </a:cubicBezTo>
                  <a:cubicBezTo>
                    <a:pt x="138" y="154"/>
                    <a:pt x="137" y="154"/>
                    <a:pt x="136" y="154"/>
                  </a:cubicBezTo>
                  <a:cubicBezTo>
                    <a:pt x="135" y="154"/>
                    <a:pt x="135" y="154"/>
                    <a:pt x="134" y="154"/>
                  </a:cubicBezTo>
                  <a:cubicBezTo>
                    <a:pt x="92" y="137"/>
                    <a:pt x="92" y="137"/>
                    <a:pt x="92" y="137"/>
                  </a:cubicBezTo>
                  <a:cubicBezTo>
                    <a:pt x="70" y="164"/>
                    <a:pt x="70" y="164"/>
                    <a:pt x="70" y="164"/>
                  </a:cubicBezTo>
                  <a:cubicBezTo>
                    <a:pt x="69" y="165"/>
                    <a:pt x="67" y="166"/>
                    <a:pt x="65" y="166"/>
                  </a:cubicBezTo>
                  <a:cubicBezTo>
                    <a:pt x="65" y="166"/>
                    <a:pt x="64" y="166"/>
                    <a:pt x="63" y="166"/>
                  </a:cubicBezTo>
                  <a:cubicBezTo>
                    <a:pt x="61" y="165"/>
                    <a:pt x="59" y="163"/>
                    <a:pt x="59" y="160"/>
                  </a:cubicBezTo>
                  <a:cubicBezTo>
                    <a:pt x="59" y="128"/>
                    <a:pt x="59" y="128"/>
                    <a:pt x="59" y="128"/>
                  </a:cubicBezTo>
                  <a:cubicBezTo>
                    <a:pt x="139" y="30"/>
                    <a:pt x="139" y="30"/>
                    <a:pt x="139" y="30"/>
                  </a:cubicBezTo>
                  <a:cubicBezTo>
                    <a:pt x="40" y="115"/>
                    <a:pt x="40" y="115"/>
                    <a:pt x="40" y="115"/>
                  </a:cubicBezTo>
                  <a:cubicBezTo>
                    <a:pt x="4" y="100"/>
                    <a:pt x="4" y="100"/>
                    <a:pt x="4" y="100"/>
                  </a:cubicBezTo>
                  <a:cubicBezTo>
                    <a:pt x="2" y="100"/>
                    <a:pt x="0" y="98"/>
                    <a:pt x="0" y="95"/>
                  </a:cubicBezTo>
                  <a:cubicBezTo>
                    <a:pt x="0" y="93"/>
                    <a:pt x="1" y="91"/>
                    <a:pt x="3" y="90"/>
                  </a:cubicBezTo>
                  <a:cubicBezTo>
                    <a:pt x="157" y="1"/>
                    <a:pt x="157" y="1"/>
                    <a:pt x="157" y="1"/>
                  </a:cubicBezTo>
                  <a:cubicBezTo>
                    <a:pt x="158" y="1"/>
                    <a:pt x="159" y="0"/>
                    <a:pt x="160" y="0"/>
                  </a:cubicBezTo>
                  <a:cubicBezTo>
                    <a:pt x="161" y="0"/>
                    <a:pt x="162" y="1"/>
                    <a:pt x="163" y="1"/>
                  </a:cubicBezTo>
                  <a:cubicBezTo>
                    <a:pt x="165" y="3"/>
                    <a:pt x="166" y="5"/>
                    <a:pt x="166" y="7"/>
                  </a:cubicBezTo>
                  <a:close/>
                </a:path>
              </a:pathLst>
            </a:custGeom>
            <a:solidFill>
              <a:schemeClr val="bg1"/>
            </a:solidFill>
            <a:ln>
              <a:noFill/>
            </a:ln>
            <a:effectLst>
              <a:outerShdw blurRad="63500" algn="ctr" rotWithShape="0">
                <a:prstClr val="black">
                  <a:alpha val="40000"/>
                </a:prstClr>
              </a:outerShdw>
            </a:effectLst>
            <a:extLst/>
          </p:spPr>
          <p:txBody>
            <a:bodyPr/>
            <a:lstStyle/>
            <a:p>
              <a:endParaRPr lang="zh-CN" altLang="en-US"/>
            </a:p>
          </p:txBody>
        </p:sp>
      </p:grpSp>
      <p:grpSp>
        <p:nvGrpSpPr>
          <p:cNvPr id="53" name="Group 191"/>
          <p:cNvGrpSpPr>
            <a:grpSpLocks/>
          </p:cNvGrpSpPr>
          <p:nvPr/>
        </p:nvGrpSpPr>
        <p:grpSpPr bwMode="auto">
          <a:xfrm>
            <a:off x="5016500" y="4413024"/>
            <a:ext cx="2162175" cy="1185862"/>
            <a:chOff x="5016830" y="4224353"/>
            <a:chExt cx="2161918" cy="1186550"/>
          </a:xfrm>
        </p:grpSpPr>
        <p:sp>
          <p:nvSpPr>
            <p:cNvPr id="54" name="Freeform 10"/>
            <p:cNvSpPr>
              <a:spLocks noChangeArrowheads="1"/>
            </p:cNvSpPr>
            <p:nvPr/>
          </p:nvSpPr>
          <p:spPr bwMode="auto">
            <a:xfrm>
              <a:off x="5016830" y="4224353"/>
              <a:ext cx="2161918" cy="1186550"/>
            </a:xfrm>
            <a:custGeom>
              <a:avLst/>
              <a:gdLst>
                <a:gd name="T0" fmla="*/ 2147483646 w 605"/>
                <a:gd name="T1" fmla="*/ 766382638 h 332"/>
                <a:gd name="T2" fmla="*/ 2147483646 w 605"/>
                <a:gd name="T3" fmla="*/ 766382638 h 332"/>
                <a:gd name="T4" fmla="*/ 2147483646 w 605"/>
                <a:gd name="T5" fmla="*/ 344871472 h 332"/>
                <a:gd name="T6" fmla="*/ 2147483646 w 605"/>
                <a:gd name="T7" fmla="*/ 0 h 332"/>
                <a:gd name="T8" fmla="*/ 2147483646 w 605"/>
                <a:gd name="T9" fmla="*/ 344871472 h 332"/>
                <a:gd name="T10" fmla="*/ 2147483646 w 605"/>
                <a:gd name="T11" fmla="*/ 357644755 h 332"/>
                <a:gd name="T12" fmla="*/ 2147483646 w 605"/>
                <a:gd name="T13" fmla="*/ 357644755 h 332"/>
                <a:gd name="T14" fmla="*/ 2147483646 w 605"/>
                <a:gd name="T15" fmla="*/ 357644755 h 332"/>
                <a:gd name="T16" fmla="*/ 2147483646 w 605"/>
                <a:gd name="T17" fmla="*/ 485374003 h 332"/>
                <a:gd name="T18" fmla="*/ 2147483646 w 605"/>
                <a:gd name="T19" fmla="*/ 766382638 h 332"/>
                <a:gd name="T20" fmla="*/ 2147483646 w 605"/>
                <a:gd name="T21" fmla="*/ 766382638 h 332"/>
                <a:gd name="T22" fmla="*/ 2068626772 w 605"/>
                <a:gd name="T23" fmla="*/ 766382638 h 332"/>
                <a:gd name="T24" fmla="*/ 2147483646 w 605"/>
                <a:gd name="T25" fmla="*/ 1098484402 h 332"/>
                <a:gd name="T26" fmla="*/ 2147483646 w 605"/>
                <a:gd name="T27" fmla="*/ 1226213650 h 332"/>
                <a:gd name="T28" fmla="*/ 2147483646 w 605"/>
                <a:gd name="T29" fmla="*/ 1226213650 h 332"/>
                <a:gd name="T30" fmla="*/ 2147483646 w 605"/>
                <a:gd name="T31" fmla="*/ 1226213650 h 332"/>
                <a:gd name="T32" fmla="*/ 2147483646 w 605"/>
                <a:gd name="T33" fmla="*/ 1238986933 h 332"/>
                <a:gd name="T34" fmla="*/ 1915395026 w 605"/>
                <a:gd name="T35" fmla="*/ 1583861979 h 332"/>
                <a:gd name="T36" fmla="*/ 1570624493 w 605"/>
                <a:gd name="T37" fmla="*/ 1238986933 h 332"/>
                <a:gd name="T38" fmla="*/ 1749395458 w 605"/>
                <a:gd name="T39" fmla="*/ 766382638 h 332"/>
                <a:gd name="T40" fmla="*/ 0 w 605"/>
                <a:gd name="T41" fmla="*/ 766382638 h 332"/>
                <a:gd name="T42" fmla="*/ 1047082996 w 605"/>
                <a:gd name="T43" fmla="*/ 2147483646 h 332"/>
                <a:gd name="T44" fmla="*/ 2147483646 w 605"/>
                <a:gd name="T45" fmla="*/ 2147483646 h 332"/>
                <a:gd name="T46" fmla="*/ 2147483646 w 605"/>
                <a:gd name="T47" fmla="*/ 2147483646 h 332"/>
                <a:gd name="T48" fmla="*/ 2147483646 w 605"/>
                <a:gd name="T49" fmla="*/ 2147483646 h 332"/>
                <a:gd name="T50" fmla="*/ 2147483646 w 605"/>
                <a:gd name="T51" fmla="*/ 766382638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332"/>
                <a:gd name="T80" fmla="*/ 605 w 605"/>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332">
                  <a:moveTo>
                    <a:pt x="605" y="60"/>
                  </a:moveTo>
                  <a:cubicBezTo>
                    <a:pt x="441" y="60"/>
                    <a:pt x="441" y="60"/>
                    <a:pt x="441" y="60"/>
                  </a:cubicBezTo>
                  <a:cubicBezTo>
                    <a:pt x="445" y="49"/>
                    <a:pt x="453" y="40"/>
                    <a:pt x="453" y="27"/>
                  </a:cubicBezTo>
                  <a:cubicBezTo>
                    <a:pt x="453" y="12"/>
                    <a:pt x="441" y="0"/>
                    <a:pt x="426" y="0"/>
                  </a:cubicBezTo>
                  <a:cubicBezTo>
                    <a:pt x="411" y="0"/>
                    <a:pt x="399" y="12"/>
                    <a:pt x="399" y="27"/>
                  </a:cubicBezTo>
                  <a:cubicBezTo>
                    <a:pt x="399" y="28"/>
                    <a:pt x="399" y="28"/>
                    <a:pt x="399" y="28"/>
                  </a:cubicBezTo>
                  <a:cubicBezTo>
                    <a:pt x="399" y="28"/>
                    <a:pt x="399" y="28"/>
                    <a:pt x="399" y="28"/>
                  </a:cubicBezTo>
                  <a:cubicBezTo>
                    <a:pt x="399" y="28"/>
                    <a:pt x="399" y="28"/>
                    <a:pt x="399" y="28"/>
                  </a:cubicBezTo>
                  <a:cubicBezTo>
                    <a:pt x="399" y="32"/>
                    <a:pt x="400" y="35"/>
                    <a:pt x="401" y="38"/>
                  </a:cubicBezTo>
                  <a:cubicBezTo>
                    <a:pt x="404" y="45"/>
                    <a:pt x="409" y="52"/>
                    <a:pt x="412" y="60"/>
                  </a:cubicBezTo>
                  <a:cubicBezTo>
                    <a:pt x="300" y="60"/>
                    <a:pt x="300" y="60"/>
                    <a:pt x="300" y="60"/>
                  </a:cubicBezTo>
                  <a:cubicBezTo>
                    <a:pt x="162" y="60"/>
                    <a:pt x="162" y="60"/>
                    <a:pt x="162" y="60"/>
                  </a:cubicBezTo>
                  <a:cubicBezTo>
                    <a:pt x="165" y="70"/>
                    <a:pt x="171" y="77"/>
                    <a:pt x="175" y="86"/>
                  </a:cubicBezTo>
                  <a:cubicBezTo>
                    <a:pt x="176" y="89"/>
                    <a:pt x="177" y="92"/>
                    <a:pt x="177" y="96"/>
                  </a:cubicBezTo>
                  <a:cubicBezTo>
                    <a:pt x="177" y="96"/>
                    <a:pt x="177" y="96"/>
                    <a:pt x="177" y="96"/>
                  </a:cubicBezTo>
                  <a:cubicBezTo>
                    <a:pt x="177" y="96"/>
                    <a:pt x="177" y="96"/>
                    <a:pt x="177" y="96"/>
                  </a:cubicBezTo>
                  <a:cubicBezTo>
                    <a:pt x="177" y="96"/>
                    <a:pt x="177" y="97"/>
                    <a:pt x="177" y="97"/>
                  </a:cubicBezTo>
                  <a:cubicBezTo>
                    <a:pt x="177" y="112"/>
                    <a:pt x="165" y="124"/>
                    <a:pt x="150" y="124"/>
                  </a:cubicBezTo>
                  <a:cubicBezTo>
                    <a:pt x="135" y="124"/>
                    <a:pt x="123" y="112"/>
                    <a:pt x="123" y="97"/>
                  </a:cubicBezTo>
                  <a:cubicBezTo>
                    <a:pt x="123" y="82"/>
                    <a:pt x="132" y="74"/>
                    <a:pt x="137" y="60"/>
                  </a:cubicBezTo>
                  <a:cubicBezTo>
                    <a:pt x="0" y="60"/>
                    <a:pt x="0" y="60"/>
                    <a:pt x="0" y="60"/>
                  </a:cubicBezTo>
                  <a:cubicBezTo>
                    <a:pt x="95" y="244"/>
                    <a:pt x="82" y="332"/>
                    <a:pt x="82" y="332"/>
                  </a:cubicBezTo>
                  <a:cubicBezTo>
                    <a:pt x="82" y="332"/>
                    <a:pt x="82" y="332"/>
                    <a:pt x="300" y="332"/>
                  </a:cubicBezTo>
                  <a:cubicBezTo>
                    <a:pt x="300" y="332"/>
                    <a:pt x="301" y="332"/>
                    <a:pt x="302" y="332"/>
                  </a:cubicBezTo>
                  <a:cubicBezTo>
                    <a:pt x="310" y="332"/>
                    <a:pt x="343" y="332"/>
                    <a:pt x="522" y="332"/>
                  </a:cubicBezTo>
                  <a:cubicBezTo>
                    <a:pt x="522" y="332"/>
                    <a:pt x="509" y="244"/>
                    <a:pt x="605" y="60"/>
                  </a:cubicBezTo>
                  <a:close/>
                </a:path>
              </a:pathLst>
            </a:custGeom>
            <a:solidFill>
              <a:srgbClr val="26484A"/>
            </a:solidFill>
            <a:ln>
              <a:noFill/>
            </a:ln>
            <a:effectLst>
              <a:outerShdw blurRad="63500" algn="ctr" rotWithShape="0">
                <a:prstClr val="black">
                  <a:alpha val="40000"/>
                </a:prstClr>
              </a:outerShdw>
            </a:effectLst>
          </p:spPr>
          <p:txBody>
            <a:bodyPr rIns="468000" anchor="b"/>
            <a:lstStyle>
              <a:lvl1pPr>
                <a:defRPr>
                  <a:solidFill>
                    <a:schemeClr val="tx1"/>
                  </a:solidFill>
                  <a:latin typeface="微软雅黑" panose="020B0503020204020204" pitchFamily="34" charset="-122"/>
                  <a:ea typeface="Microsoft YaHei UI" panose="020B0503020204020204" pitchFamily="34" charset="-122"/>
                </a:defRPr>
              </a:lvl1pPr>
              <a:lvl2pPr marL="742950" indent="-285750">
                <a:defRPr>
                  <a:solidFill>
                    <a:schemeClr val="tx1"/>
                  </a:solidFill>
                  <a:latin typeface="微软雅黑" panose="020B0503020204020204" pitchFamily="34" charset="-122"/>
                  <a:ea typeface="Microsoft YaHei UI" panose="020B0503020204020204" pitchFamily="34" charset="-122"/>
                </a:defRPr>
              </a:lvl2pPr>
              <a:lvl3pPr marL="1143000" indent="-228600">
                <a:defRPr>
                  <a:solidFill>
                    <a:schemeClr val="tx1"/>
                  </a:solidFill>
                  <a:latin typeface="微软雅黑" panose="020B0503020204020204" pitchFamily="34" charset="-122"/>
                  <a:ea typeface="Microsoft YaHei UI" panose="020B0503020204020204" pitchFamily="34" charset="-122"/>
                </a:defRPr>
              </a:lvl3pPr>
              <a:lvl4pPr marL="1600200" indent="-228600">
                <a:defRPr>
                  <a:solidFill>
                    <a:schemeClr val="tx1"/>
                  </a:solidFill>
                  <a:latin typeface="微软雅黑" panose="020B0503020204020204" pitchFamily="34" charset="-122"/>
                  <a:ea typeface="Microsoft YaHei UI" panose="020B0503020204020204" pitchFamily="34" charset="-122"/>
                </a:defRPr>
              </a:lvl4pPr>
              <a:lvl5pPr marL="2057400" indent="-228600">
                <a:defRPr>
                  <a:solidFill>
                    <a:schemeClr val="tx1"/>
                  </a:solidFill>
                  <a:latin typeface="微软雅黑" panose="020B0503020204020204" pitchFamily="34" charset="-122"/>
                  <a:ea typeface="Microsoft YaHei UI"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Microsoft YaHei UI" panose="020B0503020204020204" pitchFamily="34" charset="-122"/>
                </a:defRPr>
              </a:lvl9pPr>
            </a:lstStyle>
            <a:p>
              <a:pPr algn="r" eaLnBrk="1" hangingPunct="1"/>
              <a:r>
                <a:rPr lang="en-IN" altLang="en-US" sz="3200">
                  <a:solidFill>
                    <a:schemeClr val="bg1"/>
                  </a:solidFill>
                </a:rPr>
                <a:t>05</a:t>
              </a:r>
            </a:p>
          </p:txBody>
        </p:sp>
        <p:sp>
          <p:nvSpPr>
            <p:cNvPr id="55" name="Freeform 336"/>
            <p:cNvSpPr>
              <a:spLocks noEditPoints="1" noChangeArrowheads="1"/>
            </p:cNvSpPr>
            <p:nvPr/>
          </p:nvSpPr>
          <p:spPr bwMode="auto">
            <a:xfrm>
              <a:off x="5550151" y="4936487"/>
              <a:ext cx="452591" cy="377160"/>
            </a:xfrm>
            <a:custGeom>
              <a:avLst/>
              <a:gdLst>
                <a:gd name="T0" fmla="*/ 452591 w 142"/>
                <a:gd name="T1" fmla="*/ 329216 h 118"/>
                <a:gd name="T2" fmla="*/ 404782 w 142"/>
                <a:gd name="T3" fmla="*/ 377160 h 118"/>
                <a:gd name="T4" fmla="*/ 47809 w 142"/>
                <a:gd name="T5" fmla="*/ 377160 h 118"/>
                <a:gd name="T6" fmla="*/ 0 w 142"/>
                <a:gd name="T7" fmla="*/ 329216 h 118"/>
                <a:gd name="T8" fmla="*/ 0 w 142"/>
                <a:gd name="T9" fmla="*/ 236524 h 118"/>
                <a:gd name="T10" fmla="*/ 6375 w 142"/>
                <a:gd name="T11" fmla="*/ 214150 h 118"/>
                <a:gd name="T12" fmla="*/ 63745 w 142"/>
                <a:gd name="T13" fmla="*/ 35159 h 118"/>
                <a:gd name="T14" fmla="*/ 111554 w 142"/>
                <a:gd name="T15" fmla="*/ 0 h 118"/>
                <a:gd name="T16" fmla="*/ 341037 w 142"/>
                <a:gd name="T17" fmla="*/ 0 h 118"/>
                <a:gd name="T18" fmla="*/ 388846 w 142"/>
                <a:gd name="T19" fmla="*/ 35159 h 118"/>
                <a:gd name="T20" fmla="*/ 449404 w 142"/>
                <a:gd name="T21" fmla="*/ 214150 h 118"/>
                <a:gd name="T22" fmla="*/ 452591 w 142"/>
                <a:gd name="T23" fmla="*/ 236524 h 118"/>
                <a:gd name="T24" fmla="*/ 452591 w 142"/>
                <a:gd name="T25" fmla="*/ 329216 h 118"/>
                <a:gd name="T26" fmla="*/ 414344 w 142"/>
                <a:gd name="T27" fmla="*/ 236524 h 118"/>
                <a:gd name="T28" fmla="*/ 404782 w 142"/>
                <a:gd name="T29" fmla="*/ 226935 h 118"/>
                <a:gd name="T30" fmla="*/ 47809 w 142"/>
                <a:gd name="T31" fmla="*/ 226935 h 118"/>
                <a:gd name="T32" fmla="*/ 38247 w 142"/>
                <a:gd name="T33" fmla="*/ 236524 h 118"/>
                <a:gd name="T34" fmla="*/ 38247 w 142"/>
                <a:gd name="T35" fmla="*/ 329216 h 118"/>
                <a:gd name="T36" fmla="*/ 47809 w 142"/>
                <a:gd name="T37" fmla="*/ 338805 h 118"/>
                <a:gd name="T38" fmla="*/ 404782 w 142"/>
                <a:gd name="T39" fmla="*/ 338805 h 118"/>
                <a:gd name="T40" fmla="*/ 414344 w 142"/>
                <a:gd name="T41" fmla="*/ 329216 h 118"/>
                <a:gd name="T42" fmla="*/ 414344 w 142"/>
                <a:gd name="T43" fmla="*/ 236524 h 118"/>
                <a:gd name="T44" fmla="*/ 401595 w 142"/>
                <a:gd name="T45" fmla="*/ 188580 h 118"/>
                <a:gd name="T46" fmla="*/ 353786 w 142"/>
                <a:gd name="T47" fmla="*/ 44748 h 118"/>
                <a:gd name="T48" fmla="*/ 341037 w 142"/>
                <a:gd name="T49" fmla="*/ 35159 h 118"/>
                <a:gd name="T50" fmla="*/ 111554 w 142"/>
                <a:gd name="T51" fmla="*/ 35159 h 118"/>
                <a:gd name="T52" fmla="*/ 98805 w 142"/>
                <a:gd name="T53" fmla="*/ 44748 h 118"/>
                <a:gd name="T54" fmla="*/ 54183 w 142"/>
                <a:gd name="T55" fmla="*/ 188580 h 118"/>
                <a:gd name="T56" fmla="*/ 401595 w 142"/>
                <a:gd name="T57" fmla="*/ 188580 h 118"/>
                <a:gd name="T58" fmla="*/ 283666 w 142"/>
                <a:gd name="T59" fmla="*/ 306842 h 118"/>
                <a:gd name="T60" fmla="*/ 258168 w 142"/>
                <a:gd name="T61" fmla="*/ 281272 h 118"/>
                <a:gd name="T62" fmla="*/ 283666 w 142"/>
                <a:gd name="T63" fmla="*/ 258898 h 118"/>
                <a:gd name="T64" fmla="*/ 305977 w 142"/>
                <a:gd name="T65" fmla="*/ 281272 h 118"/>
                <a:gd name="T66" fmla="*/ 283666 w 142"/>
                <a:gd name="T67" fmla="*/ 306842 h 118"/>
                <a:gd name="T68" fmla="*/ 356973 w 142"/>
                <a:gd name="T69" fmla="*/ 306842 h 118"/>
                <a:gd name="T70" fmla="*/ 334662 w 142"/>
                <a:gd name="T71" fmla="*/ 281272 h 118"/>
                <a:gd name="T72" fmla="*/ 356973 w 142"/>
                <a:gd name="T73" fmla="*/ 258898 h 118"/>
                <a:gd name="T74" fmla="*/ 382471 w 142"/>
                <a:gd name="T75" fmla="*/ 281272 h 118"/>
                <a:gd name="T76" fmla="*/ 356973 w 142"/>
                <a:gd name="T77" fmla="*/ 306842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2" h="118">
                  <a:moveTo>
                    <a:pt x="142" y="103"/>
                  </a:moveTo>
                  <a:cubicBezTo>
                    <a:pt x="142" y="111"/>
                    <a:pt x="135" y="118"/>
                    <a:pt x="127" y="118"/>
                  </a:cubicBezTo>
                  <a:cubicBezTo>
                    <a:pt x="15" y="118"/>
                    <a:pt x="15" y="118"/>
                    <a:pt x="15" y="118"/>
                  </a:cubicBezTo>
                  <a:cubicBezTo>
                    <a:pt x="7" y="118"/>
                    <a:pt x="0" y="111"/>
                    <a:pt x="0" y="103"/>
                  </a:cubicBezTo>
                  <a:cubicBezTo>
                    <a:pt x="0" y="74"/>
                    <a:pt x="0" y="74"/>
                    <a:pt x="0" y="74"/>
                  </a:cubicBezTo>
                  <a:cubicBezTo>
                    <a:pt x="0" y="71"/>
                    <a:pt x="1" y="69"/>
                    <a:pt x="2" y="67"/>
                  </a:cubicBezTo>
                  <a:cubicBezTo>
                    <a:pt x="20" y="11"/>
                    <a:pt x="20" y="11"/>
                    <a:pt x="20" y="11"/>
                  </a:cubicBezTo>
                  <a:cubicBezTo>
                    <a:pt x="22" y="4"/>
                    <a:pt x="28" y="0"/>
                    <a:pt x="35" y="0"/>
                  </a:cubicBezTo>
                  <a:cubicBezTo>
                    <a:pt x="107" y="0"/>
                    <a:pt x="107" y="0"/>
                    <a:pt x="107" y="0"/>
                  </a:cubicBezTo>
                  <a:cubicBezTo>
                    <a:pt x="114" y="0"/>
                    <a:pt x="120" y="4"/>
                    <a:pt x="122" y="11"/>
                  </a:cubicBezTo>
                  <a:cubicBezTo>
                    <a:pt x="141" y="67"/>
                    <a:pt x="141" y="67"/>
                    <a:pt x="141" y="67"/>
                  </a:cubicBezTo>
                  <a:cubicBezTo>
                    <a:pt x="141" y="69"/>
                    <a:pt x="142" y="71"/>
                    <a:pt x="142" y="74"/>
                  </a:cubicBezTo>
                  <a:lnTo>
                    <a:pt x="142" y="103"/>
                  </a:lnTo>
                  <a:close/>
                  <a:moveTo>
                    <a:pt x="130" y="74"/>
                  </a:moveTo>
                  <a:cubicBezTo>
                    <a:pt x="130" y="72"/>
                    <a:pt x="129" y="71"/>
                    <a:pt x="127" y="71"/>
                  </a:cubicBezTo>
                  <a:cubicBezTo>
                    <a:pt x="15" y="71"/>
                    <a:pt x="15" y="71"/>
                    <a:pt x="15" y="71"/>
                  </a:cubicBezTo>
                  <a:cubicBezTo>
                    <a:pt x="13" y="71"/>
                    <a:pt x="12" y="72"/>
                    <a:pt x="12" y="74"/>
                  </a:cubicBezTo>
                  <a:cubicBezTo>
                    <a:pt x="12" y="103"/>
                    <a:pt x="12" y="103"/>
                    <a:pt x="12" y="103"/>
                  </a:cubicBezTo>
                  <a:cubicBezTo>
                    <a:pt x="12" y="105"/>
                    <a:pt x="13" y="106"/>
                    <a:pt x="15" y="106"/>
                  </a:cubicBezTo>
                  <a:cubicBezTo>
                    <a:pt x="127" y="106"/>
                    <a:pt x="127" y="106"/>
                    <a:pt x="127" y="106"/>
                  </a:cubicBezTo>
                  <a:cubicBezTo>
                    <a:pt x="129" y="106"/>
                    <a:pt x="130" y="105"/>
                    <a:pt x="130" y="103"/>
                  </a:cubicBezTo>
                  <a:lnTo>
                    <a:pt x="130" y="74"/>
                  </a:lnTo>
                  <a:close/>
                  <a:moveTo>
                    <a:pt x="126" y="59"/>
                  </a:moveTo>
                  <a:cubicBezTo>
                    <a:pt x="111" y="14"/>
                    <a:pt x="111" y="14"/>
                    <a:pt x="111" y="14"/>
                  </a:cubicBezTo>
                  <a:cubicBezTo>
                    <a:pt x="111" y="13"/>
                    <a:pt x="109" y="11"/>
                    <a:pt x="107" y="11"/>
                  </a:cubicBezTo>
                  <a:cubicBezTo>
                    <a:pt x="35" y="11"/>
                    <a:pt x="35" y="11"/>
                    <a:pt x="35" y="11"/>
                  </a:cubicBezTo>
                  <a:cubicBezTo>
                    <a:pt x="33" y="11"/>
                    <a:pt x="32" y="13"/>
                    <a:pt x="31" y="14"/>
                  </a:cubicBezTo>
                  <a:cubicBezTo>
                    <a:pt x="17" y="59"/>
                    <a:pt x="17" y="59"/>
                    <a:pt x="17" y="59"/>
                  </a:cubicBezTo>
                  <a:lnTo>
                    <a:pt x="126" y="59"/>
                  </a:lnTo>
                  <a:close/>
                  <a:moveTo>
                    <a:pt x="89" y="96"/>
                  </a:moveTo>
                  <a:cubicBezTo>
                    <a:pt x="85" y="96"/>
                    <a:pt x="81" y="92"/>
                    <a:pt x="81" y="88"/>
                  </a:cubicBezTo>
                  <a:cubicBezTo>
                    <a:pt x="81" y="84"/>
                    <a:pt x="85" y="81"/>
                    <a:pt x="89" y="81"/>
                  </a:cubicBezTo>
                  <a:cubicBezTo>
                    <a:pt x="93" y="81"/>
                    <a:pt x="96" y="84"/>
                    <a:pt x="96" y="88"/>
                  </a:cubicBezTo>
                  <a:cubicBezTo>
                    <a:pt x="96" y="92"/>
                    <a:pt x="93" y="96"/>
                    <a:pt x="89" y="96"/>
                  </a:cubicBezTo>
                  <a:close/>
                  <a:moveTo>
                    <a:pt x="112" y="96"/>
                  </a:moveTo>
                  <a:cubicBezTo>
                    <a:pt x="108" y="96"/>
                    <a:pt x="105" y="92"/>
                    <a:pt x="105" y="88"/>
                  </a:cubicBezTo>
                  <a:cubicBezTo>
                    <a:pt x="105" y="84"/>
                    <a:pt x="108" y="81"/>
                    <a:pt x="112" y="81"/>
                  </a:cubicBezTo>
                  <a:cubicBezTo>
                    <a:pt x="117" y="81"/>
                    <a:pt x="120" y="84"/>
                    <a:pt x="120" y="88"/>
                  </a:cubicBezTo>
                  <a:cubicBezTo>
                    <a:pt x="120" y="92"/>
                    <a:pt x="117" y="96"/>
                    <a:pt x="112" y="9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56" name="Group 126"/>
          <p:cNvGrpSpPr>
            <a:grpSpLocks/>
          </p:cNvGrpSpPr>
          <p:nvPr/>
        </p:nvGrpSpPr>
        <p:grpSpPr bwMode="auto">
          <a:xfrm flipH="1">
            <a:off x="5224463" y="5597299"/>
            <a:ext cx="1743075" cy="1046162"/>
            <a:chOff x="5524501" y="4860925"/>
            <a:chExt cx="1584325" cy="951105"/>
          </a:xfrm>
        </p:grpSpPr>
        <p:grpSp>
          <p:nvGrpSpPr>
            <p:cNvPr id="57" name="Group 127"/>
            <p:cNvGrpSpPr>
              <a:grpSpLocks/>
            </p:cNvGrpSpPr>
            <p:nvPr/>
          </p:nvGrpSpPr>
          <p:grpSpPr bwMode="auto">
            <a:xfrm>
              <a:off x="5602288" y="4860925"/>
              <a:ext cx="1431925" cy="951105"/>
              <a:chOff x="5602288" y="4860925"/>
              <a:chExt cx="1431925" cy="951105"/>
            </a:xfrm>
          </p:grpSpPr>
          <p:sp>
            <p:nvSpPr>
              <p:cNvPr id="68" name="Freeform 138"/>
              <p:cNvSpPr>
                <a:spLocks noChangeArrowheads="1"/>
              </p:cNvSpPr>
              <p:nvPr/>
            </p:nvSpPr>
            <p:spPr bwMode="auto">
              <a:xfrm>
                <a:off x="5602288" y="4860925"/>
                <a:ext cx="1431925" cy="951105"/>
              </a:xfrm>
              <a:custGeom>
                <a:avLst/>
                <a:gdLst>
                  <a:gd name="T0" fmla="*/ 0 w 1431925"/>
                  <a:gd name="T1" fmla="*/ 0 h 951105"/>
                  <a:gd name="T2" fmla="*/ 715963 w 1431925"/>
                  <a:gd name="T3" fmla="*/ 0 h 951105"/>
                  <a:gd name="T4" fmla="*/ 1431925 w 1431925"/>
                  <a:gd name="T5" fmla="*/ 0 h 951105"/>
                  <a:gd name="T6" fmla="*/ 1431925 w 1431925"/>
                  <a:gd name="T7" fmla="*/ 368300 h 951105"/>
                  <a:gd name="T8" fmla="*/ 1279525 w 1431925"/>
                  <a:gd name="T9" fmla="*/ 631825 h 951105"/>
                  <a:gd name="T10" fmla="*/ 1169722 w 1431925"/>
                  <a:gd name="T11" fmla="*/ 631825 h 951105"/>
                  <a:gd name="T12" fmla="*/ 1169722 w 1431925"/>
                  <a:gd name="T13" fmla="*/ 784089 h 951105"/>
                  <a:gd name="T14" fmla="*/ 1073135 w 1431925"/>
                  <a:gd name="T15" fmla="*/ 951105 h 951105"/>
                  <a:gd name="T16" fmla="*/ 715962 w 1431925"/>
                  <a:gd name="T17" fmla="*/ 951105 h 951105"/>
                  <a:gd name="T18" fmla="*/ 356778 w 1431925"/>
                  <a:gd name="T19" fmla="*/ 951105 h 951105"/>
                  <a:gd name="T20" fmla="*/ 262202 w 1431925"/>
                  <a:gd name="T21" fmla="*/ 784089 h 951105"/>
                  <a:gd name="T22" fmla="*/ 262202 w 1431925"/>
                  <a:gd name="T23" fmla="*/ 631825 h 951105"/>
                  <a:gd name="T24" fmla="*/ 149225 w 1431925"/>
                  <a:gd name="T25" fmla="*/ 631825 h 951105"/>
                  <a:gd name="T26" fmla="*/ 0 w 1431925"/>
                  <a:gd name="T27" fmla="*/ 368300 h 951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1925" h="951105">
                    <a:moveTo>
                      <a:pt x="0" y="0"/>
                    </a:moveTo>
                    <a:lnTo>
                      <a:pt x="715963" y="0"/>
                    </a:lnTo>
                    <a:lnTo>
                      <a:pt x="1431925" y="0"/>
                    </a:lnTo>
                    <a:lnTo>
                      <a:pt x="1431925" y="368300"/>
                    </a:lnTo>
                    <a:lnTo>
                      <a:pt x="1279525" y="631825"/>
                    </a:lnTo>
                    <a:lnTo>
                      <a:pt x="1169722" y="631825"/>
                    </a:lnTo>
                    <a:lnTo>
                      <a:pt x="1169722" y="784089"/>
                    </a:lnTo>
                    <a:lnTo>
                      <a:pt x="1073135" y="951105"/>
                    </a:lnTo>
                    <a:lnTo>
                      <a:pt x="715962" y="951105"/>
                    </a:lnTo>
                    <a:lnTo>
                      <a:pt x="356778" y="951105"/>
                    </a:lnTo>
                    <a:lnTo>
                      <a:pt x="262202" y="784089"/>
                    </a:lnTo>
                    <a:lnTo>
                      <a:pt x="262202" y="631825"/>
                    </a:lnTo>
                    <a:lnTo>
                      <a:pt x="149225" y="631825"/>
                    </a:lnTo>
                    <a:lnTo>
                      <a:pt x="0" y="368300"/>
                    </a:lnTo>
                    <a:lnTo>
                      <a:pt x="0" y="0"/>
                    </a:lnTo>
                    <a:close/>
                  </a:path>
                </a:pathLst>
              </a:custGeom>
              <a:solidFill>
                <a:srgbClr val="004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 name="Freeform 139"/>
              <p:cNvSpPr>
                <a:spLocks noChangeArrowheads="1"/>
              </p:cNvSpPr>
              <p:nvPr/>
            </p:nvSpPr>
            <p:spPr bwMode="auto">
              <a:xfrm>
                <a:off x="6310313" y="4860925"/>
                <a:ext cx="723900" cy="951105"/>
              </a:xfrm>
              <a:custGeom>
                <a:avLst/>
                <a:gdLst>
                  <a:gd name="T0" fmla="*/ 0 w 723900"/>
                  <a:gd name="T1" fmla="*/ 0 h 951105"/>
                  <a:gd name="T2" fmla="*/ 723900 w 723900"/>
                  <a:gd name="T3" fmla="*/ 0 h 951105"/>
                  <a:gd name="T4" fmla="*/ 723900 w 723900"/>
                  <a:gd name="T5" fmla="*/ 368300 h 951105"/>
                  <a:gd name="T6" fmla="*/ 571500 w 723900"/>
                  <a:gd name="T7" fmla="*/ 631825 h 951105"/>
                  <a:gd name="T8" fmla="*/ 461697 w 723900"/>
                  <a:gd name="T9" fmla="*/ 631825 h 951105"/>
                  <a:gd name="T10" fmla="*/ 461697 w 723900"/>
                  <a:gd name="T11" fmla="*/ 784089 h 951105"/>
                  <a:gd name="T12" fmla="*/ 365110 w 723900"/>
                  <a:gd name="T13" fmla="*/ 951105 h 951105"/>
                  <a:gd name="T14" fmla="*/ 2906 w 723900"/>
                  <a:gd name="T15" fmla="*/ 951105 h 951105"/>
                  <a:gd name="T16" fmla="*/ 2906 w 723900"/>
                  <a:gd name="T17" fmla="*/ 631825 h 951105"/>
                  <a:gd name="T18" fmla="*/ 0 w 723900"/>
                  <a:gd name="T19" fmla="*/ 631825 h 951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3900" h="951105">
                    <a:moveTo>
                      <a:pt x="0" y="0"/>
                    </a:moveTo>
                    <a:lnTo>
                      <a:pt x="723900" y="0"/>
                    </a:lnTo>
                    <a:lnTo>
                      <a:pt x="723900" y="368300"/>
                    </a:lnTo>
                    <a:lnTo>
                      <a:pt x="571500" y="631825"/>
                    </a:lnTo>
                    <a:lnTo>
                      <a:pt x="461697" y="631825"/>
                    </a:lnTo>
                    <a:lnTo>
                      <a:pt x="461697" y="784089"/>
                    </a:lnTo>
                    <a:lnTo>
                      <a:pt x="365110" y="951105"/>
                    </a:lnTo>
                    <a:lnTo>
                      <a:pt x="2906" y="951105"/>
                    </a:lnTo>
                    <a:lnTo>
                      <a:pt x="2906" y="631825"/>
                    </a:lnTo>
                    <a:lnTo>
                      <a:pt x="0" y="631825"/>
                    </a:lnTo>
                    <a:lnTo>
                      <a:pt x="0" y="0"/>
                    </a:lnTo>
                    <a:close/>
                  </a:path>
                </a:pathLst>
              </a:custGeom>
              <a:solidFill>
                <a:srgbClr val="003A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58" name="Group 128"/>
            <p:cNvGrpSpPr>
              <a:grpSpLocks/>
            </p:cNvGrpSpPr>
            <p:nvPr/>
          </p:nvGrpSpPr>
          <p:grpSpPr bwMode="auto">
            <a:xfrm>
              <a:off x="5524501" y="4927600"/>
              <a:ext cx="1584325" cy="617538"/>
              <a:chOff x="5524501" y="4927600"/>
              <a:chExt cx="1584325" cy="617538"/>
            </a:xfrm>
          </p:grpSpPr>
          <p:grpSp>
            <p:nvGrpSpPr>
              <p:cNvPr id="59" name="Group 129"/>
              <p:cNvGrpSpPr>
                <a:grpSpLocks/>
              </p:cNvGrpSpPr>
              <p:nvPr/>
            </p:nvGrpSpPr>
            <p:grpSpPr bwMode="auto">
              <a:xfrm>
                <a:off x="5524501" y="4927600"/>
                <a:ext cx="1584325" cy="122238"/>
                <a:chOff x="5524501" y="4927600"/>
                <a:chExt cx="1584325" cy="122238"/>
              </a:xfrm>
            </p:grpSpPr>
            <p:sp>
              <p:nvSpPr>
                <p:cNvPr id="66" name="Freeform 131"/>
                <p:cNvSpPr>
                  <a:spLocks noChangeArrowheads="1"/>
                </p:cNvSpPr>
                <p:nvPr/>
              </p:nvSpPr>
              <p:spPr bwMode="auto">
                <a:xfrm>
                  <a:off x="5524501" y="4927600"/>
                  <a:ext cx="1584325" cy="122238"/>
                </a:xfrm>
                <a:custGeom>
                  <a:avLst/>
                  <a:gdLst>
                    <a:gd name="T0" fmla="*/ 1584325 w 571"/>
                    <a:gd name="T1" fmla="*/ 61119 h 44"/>
                    <a:gd name="T2" fmla="*/ 1526057 w 571"/>
                    <a:gd name="T3" fmla="*/ 122238 h 44"/>
                    <a:gd name="T4" fmla="*/ 58268 w 571"/>
                    <a:gd name="T5" fmla="*/ 122238 h 44"/>
                    <a:gd name="T6" fmla="*/ 0 w 571"/>
                    <a:gd name="T7" fmla="*/ 61119 h 44"/>
                    <a:gd name="T8" fmla="*/ 0 w 571"/>
                    <a:gd name="T9" fmla="*/ 61119 h 44"/>
                    <a:gd name="T10" fmla="*/ 58268 w 571"/>
                    <a:gd name="T11" fmla="*/ 0 h 44"/>
                    <a:gd name="T12" fmla="*/ 1526057 w 571"/>
                    <a:gd name="T13" fmla="*/ 0 h 44"/>
                    <a:gd name="T14" fmla="*/ 1584325 w 571"/>
                    <a:gd name="T15" fmla="*/ 61119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1" h="44">
                      <a:moveTo>
                        <a:pt x="571" y="22"/>
                      </a:moveTo>
                      <a:cubicBezTo>
                        <a:pt x="571" y="34"/>
                        <a:pt x="562" y="44"/>
                        <a:pt x="550" y="44"/>
                      </a:cubicBezTo>
                      <a:cubicBezTo>
                        <a:pt x="21" y="44"/>
                        <a:pt x="21" y="44"/>
                        <a:pt x="21" y="44"/>
                      </a:cubicBezTo>
                      <a:cubicBezTo>
                        <a:pt x="10" y="44"/>
                        <a:pt x="0" y="34"/>
                        <a:pt x="0" y="22"/>
                      </a:cubicBezTo>
                      <a:cubicBezTo>
                        <a:pt x="0" y="22"/>
                        <a:pt x="0" y="22"/>
                        <a:pt x="0" y="22"/>
                      </a:cubicBezTo>
                      <a:cubicBezTo>
                        <a:pt x="0" y="10"/>
                        <a:pt x="10" y="0"/>
                        <a:pt x="21" y="0"/>
                      </a:cubicBezTo>
                      <a:cubicBezTo>
                        <a:pt x="550" y="0"/>
                        <a:pt x="550" y="0"/>
                        <a:pt x="550" y="0"/>
                      </a:cubicBezTo>
                      <a:cubicBezTo>
                        <a:pt x="562" y="0"/>
                        <a:pt x="571" y="10"/>
                        <a:pt x="571" y="22"/>
                      </a:cubicBezTo>
                      <a:close/>
                    </a:path>
                  </a:pathLst>
                </a:custGeom>
                <a:solidFill>
                  <a:srgbClr val="002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 name="Freeform 139"/>
                <p:cNvSpPr>
                  <a:spLocks noChangeArrowheads="1"/>
                </p:cNvSpPr>
                <p:nvPr/>
              </p:nvSpPr>
              <p:spPr bwMode="auto">
                <a:xfrm>
                  <a:off x="6310313" y="4927600"/>
                  <a:ext cx="798513" cy="122238"/>
                </a:xfrm>
                <a:custGeom>
                  <a:avLst/>
                  <a:gdLst>
                    <a:gd name="T0" fmla="*/ 740288 w 288"/>
                    <a:gd name="T1" fmla="*/ 0 h 44"/>
                    <a:gd name="T2" fmla="*/ 0 w 288"/>
                    <a:gd name="T3" fmla="*/ 0 h 44"/>
                    <a:gd name="T4" fmla="*/ 0 w 288"/>
                    <a:gd name="T5" fmla="*/ 122238 h 44"/>
                    <a:gd name="T6" fmla="*/ 740288 w 288"/>
                    <a:gd name="T7" fmla="*/ 122238 h 44"/>
                    <a:gd name="T8" fmla="*/ 798513 w 288"/>
                    <a:gd name="T9" fmla="*/ 61119 h 44"/>
                    <a:gd name="T10" fmla="*/ 740288 w 288"/>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44">
                      <a:moveTo>
                        <a:pt x="267" y="0"/>
                      </a:moveTo>
                      <a:cubicBezTo>
                        <a:pt x="0" y="0"/>
                        <a:pt x="0" y="0"/>
                        <a:pt x="0" y="0"/>
                      </a:cubicBezTo>
                      <a:cubicBezTo>
                        <a:pt x="0" y="44"/>
                        <a:pt x="0" y="44"/>
                        <a:pt x="0" y="44"/>
                      </a:cubicBezTo>
                      <a:cubicBezTo>
                        <a:pt x="267" y="44"/>
                        <a:pt x="267" y="44"/>
                        <a:pt x="267" y="44"/>
                      </a:cubicBezTo>
                      <a:cubicBezTo>
                        <a:pt x="279" y="44"/>
                        <a:pt x="288" y="34"/>
                        <a:pt x="288" y="22"/>
                      </a:cubicBezTo>
                      <a:cubicBezTo>
                        <a:pt x="288" y="10"/>
                        <a:pt x="279" y="0"/>
                        <a:pt x="267" y="0"/>
                      </a:cubicBezTo>
                      <a:close/>
                    </a:path>
                  </a:pathLst>
                </a:custGeom>
                <a:solidFill>
                  <a:srgbClr val="001A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0" name="Group 130"/>
              <p:cNvGrpSpPr>
                <a:grpSpLocks/>
              </p:cNvGrpSpPr>
              <p:nvPr/>
            </p:nvGrpSpPr>
            <p:grpSpPr bwMode="auto">
              <a:xfrm>
                <a:off x="5524501" y="5168900"/>
                <a:ext cx="1584325" cy="122238"/>
                <a:chOff x="5524501" y="5168900"/>
                <a:chExt cx="1584325" cy="122238"/>
              </a:xfrm>
            </p:grpSpPr>
            <p:sp>
              <p:nvSpPr>
                <p:cNvPr id="64" name="Freeform 132"/>
                <p:cNvSpPr>
                  <a:spLocks noChangeArrowheads="1"/>
                </p:cNvSpPr>
                <p:nvPr/>
              </p:nvSpPr>
              <p:spPr bwMode="auto">
                <a:xfrm>
                  <a:off x="5524501" y="5168900"/>
                  <a:ext cx="1584325" cy="122238"/>
                </a:xfrm>
                <a:custGeom>
                  <a:avLst/>
                  <a:gdLst>
                    <a:gd name="T0" fmla="*/ 1584325 w 571"/>
                    <a:gd name="T1" fmla="*/ 61119 h 44"/>
                    <a:gd name="T2" fmla="*/ 1526057 w 571"/>
                    <a:gd name="T3" fmla="*/ 122238 h 44"/>
                    <a:gd name="T4" fmla="*/ 58268 w 571"/>
                    <a:gd name="T5" fmla="*/ 122238 h 44"/>
                    <a:gd name="T6" fmla="*/ 0 w 571"/>
                    <a:gd name="T7" fmla="*/ 61119 h 44"/>
                    <a:gd name="T8" fmla="*/ 0 w 571"/>
                    <a:gd name="T9" fmla="*/ 61119 h 44"/>
                    <a:gd name="T10" fmla="*/ 58268 w 571"/>
                    <a:gd name="T11" fmla="*/ 0 h 44"/>
                    <a:gd name="T12" fmla="*/ 1526057 w 571"/>
                    <a:gd name="T13" fmla="*/ 0 h 44"/>
                    <a:gd name="T14" fmla="*/ 1584325 w 571"/>
                    <a:gd name="T15" fmla="*/ 61119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1" h="44">
                      <a:moveTo>
                        <a:pt x="571" y="22"/>
                      </a:moveTo>
                      <a:cubicBezTo>
                        <a:pt x="571" y="35"/>
                        <a:pt x="562" y="44"/>
                        <a:pt x="550" y="44"/>
                      </a:cubicBezTo>
                      <a:cubicBezTo>
                        <a:pt x="21" y="44"/>
                        <a:pt x="21" y="44"/>
                        <a:pt x="21" y="44"/>
                      </a:cubicBezTo>
                      <a:cubicBezTo>
                        <a:pt x="10" y="44"/>
                        <a:pt x="0" y="35"/>
                        <a:pt x="0" y="22"/>
                      </a:cubicBezTo>
                      <a:cubicBezTo>
                        <a:pt x="0" y="22"/>
                        <a:pt x="0" y="22"/>
                        <a:pt x="0" y="22"/>
                      </a:cubicBezTo>
                      <a:cubicBezTo>
                        <a:pt x="0" y="10"/>
                        <a:pt x="10" y="0"/>
                        <a:pt x="21" y="0"/>
                      </a:cubicBezTo>
                      <a:cubicBezTo>
                        <a:pt x="550" y="0"/>
                        <a:pt x="550" y="0"/>
                        <a:pt x="550" y="0"/>
                      </a:cubicBezTo>
                      <a:cubicBezTo>
                        <a:pt x="562" y="0"/>
                        <a:pt x="571" y="10"/>
                        <a:pt x="571" y="22"/>
                      </a:cubicBezTo>
                      <a:close/>
                    </a:path>
                  </a:pathLst>
                </a:custGeom>
                <a:solidFill>
                  <a:srgbClr val="002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 name="Freeform 140"/>
                <p:cNvSpPr>
                  <a:spLocks noChangeArrowheads="1"/>
                </p:cNvSpPr>
                <p:nvPr/>
              </p:nvSpPr>
              <p:spPr bwMode="auto">
                <a:xfrm>
                  <a:off x="6310313" y="5168900"/>
                  <a:ext cx="798513" cy="122238"/>
                </a:xfrm>
                <a:custGeom>
                  <a:avLst/>
                  <a:gdLst>
                    <a:gd name="T0" fmla="*/ 740288 w 288"/>
                    <a:gd name="T1" fmla="*/ 0 h 44"/>
                    <a:gd name="T2" fmla="*/ 0 w 288"/>
                    <a:gd name="T3" fmla="*/ 0 h 44"/>
                    <a:gd name="T4" fmla="*/ 0 w 288"/>
                    <a:gd name="T5" fmla="*/ 122238 h 44"/>
                    <a:gd name="T6" fmla="*/ 740288 w 288"/>
                    <a:gd name="T7" fmla="*/ 122238 h 44"/>
                    <a:gd name="T8" fmla="*/ 798513 w 288"/>
                    <a:gd name="T9" fmla="*/ 61119 h 44"/>
                    <a:gd name="T10" fmla="*/ 740288 w 288"/>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44">
                      <a:moveTo>
                        <a:pt x="267" y="0"/>
                      </a:moveTo>
                      <a:cubicBezTo>
                        <a:pt x="0" y="0"/>
                        <a:pt x="0" y="0"/>
                        <a:pt x="0" y="0"/>
                      </a:cubicBezTo>
                      <a:cubicBezTo>
                        <a:pt x="0" y="44"/>
                        <a:pt x="0" y="44"/>
                        <a:pt x="0" y="44"/>
                      </a:cubicBezTo>
                      <a:cubicBezTo>
                        <a:pt x="267" y="44"/>
                        <a:pt x="267" y="44"/>
                        <a:pt x="267" y="44"/>
                      </a:cubicBezTo>
                      <a:cubicBezTo>
                        <a:pt x="279" y="44"/>
                        <a:pt x="288" y="35"/>
                        <a:pt x="288" y="22"/>
                      </a:cubicBezTo>
                      <a:cubicBezTo>
                        <a:pt x="288" y="10"/>
                        <a:pt x="279" y="0"/>
                        <a:pt x="267" y="0"/>
                      </a:cubicBezTo>
                      <a:close/>
                    </a:path>
                  </a:pathLst>
                </a:custGeom>
                <a:solidFill>
                  <a:srgbClr val="001A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1" name="Group 131"/>
              <p:cNvGrpSpPr>
                <a:grpSpLocks/>
              </p:cNvGrpSpPr>
              <p:nvPr/>
            </p:nvGrpSpPr>
            <p:grpSpPr bwMode="auto">
              <a:xfrm>
                <a:off x="5665788" y="5443538"/>
                <a:ext cx="1301750" cy="101600"/>
                <a:chOff x="5665788" y="5443538"/>
                <a:chExt cx="1301750" cy="101600"/>
              </a:xfrm>
            </p:grpSpPr>
            <p:sp>
              <p:nvSpPr>
                <p:cNvPr id="62" name="Freeform 133"/>
                <p:cNvSpPr>
                  <a:spLocks noChangeArrowheads="1"/>
                </p:cNvSpPr>
                <p:nvPr/>
              </p:nvSpPr>
              <p:spPr bwMode="auto">
                <a:xfrm>
                  <a:off x="5665788" y="5443538"/>
                  <a:ext cx="1301750" cy="101600"/>
                </a:xfrm>
                <a:custGeom>
                  <a:avLst/>
                  <a:gdLst>
                    <a:gd name="T0" fmla="*/ 1301750 w 469"/>
                    <a:gd name="T1" fmla="*/ 49427 h 37"/>
                    <a:gd name="T2" fmla="*/ 1254565 w 469"/>
                    <a:gd name="T3" fmla="*/ 101600 h 37"/>
                    <a:gd name="T4" fmla="*/ 47185 w 469"/>
                    <a:gd name="T5" fmla="*/ 101600 h 37"/>
                    <a:gd name="T6" fmla="*/ 0 w 469"/>
                    <a:gd name="T7" fmla="*/ 49427 h 37"/>
                    <a:gd name="T8" fmla="*/ 0 w 469"/>
                    <a:gd name="T9" fmla="*/ 49427 h 37"/>
                    <a:gd name="T10" fmla="*/ 47185 w 469"/>
                    <a:gd name="T11" fmla="*/ 0 h 37"/>
                    <a:gd name="T12" fmla="*/ 1254565 w 469"/>
                    <a:gd name="T13" fmla="*/ 0 h 37"/>
                    <a:gd name="T14" fmla="*/ 1301750 w 469"/>
                    <a:gd name="T15" fmla="*/ 4942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9" h="37">
                      <a:moveTo>
                        <a:pt x="469" y="18"/>
                      </a:moveTo>
                      <a:cubicBezTo>
                        <a:pt x="469" y="28"/>
                        <a:pt x="462" y="37"/>
                        <a:pt x="452" y="37"/>
                      </a:cubicBezTo>
                      <a:cubicBezTo>
                        <a:pt x="17" y="37"/>
                        <a:pt x="17" y="37"/>
                        <a:pt x="17" y="37"/>
                      </a:cubicBezTo>
                      <a:cubicBezTo>
                        <a:pt x="8" y="37"/>
                        <a:pt x="0" y="28"/>
                        <a:pt x="0" y="18"/>
                      </a:cubicBezTo>
                      <a:cubicBezTo>
                        <a:pt x="0" y="18"/>
                        <a:pt x="0" y="18"/>
                        <a:pt x="0" y="18"/>
                      </a:cubicBezTo>
                      <a:cubicBezTo>
                        <a:pt x="0" y="8"/>
                        <a:pt x="8" y="0"/>
                        <a:pt x="17" y="0"/>
                      </a:cubicBezTo>
                      <a:cubicBezTo>
                        <a:pt x="452" y="0"/>
                        <a:pt x="452" y="0"/>
                        <a:pt x="452" y="0"/>
                      </a:cubicBezTo>
                      <a:cubicBezTo>
                        <a:pt x="462" y="0"/>
                        <a:pt x="469" y="8"/>
                        <a:pt x="469" y="18"/>
                      </a:cubicBezTo>
                      <a:close/>
                    </a:path>
                  </a:pathLst>
                </a:custGeom>
                <a:solidFill>
                  <a:srgbClr val="002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 name="Freeform 141"/>
                <p:cNvSpPr>
                  <a:spLocks noChangeArrowheads="1"/>
                </p:cNvSpPr>
                <p:nvPr/>
              </p:nvSpPr>
              <p:spPr bwMode="auto">
                <a:xfrm>
                  <a:off x="6310313" y="5443538"/>
                  <a:ext cx="657225" cy="101600"/>
                </a:xfrm>
                <a:custGeom>
                  <a:avLst/>
                  <a:gdLst>
                    <a:gd name="T0" fmla="*/ 610082 w 237"/>
                    <a:gd name="T1" fmla="*/ 0 h 37"/>
                    <a:gd name="T2" fmla="*/ 0 w 237"/>
                    <a:gd name="T3" fmla="*/ 0 h 37"/>
                    <a:gd name="T4" fmla="*/ 0 w 237"/>
                    <a:gd name="T5" fmla="*/ 101600 h 37"/>
                    <a:gd name="T6" fmla="*/ 610082 w 237"/>
                    <a:gd name="T7" fmla="*/ 101600 h 37"/>
                    <a:gd name="T8" fmla="*/ 657225 w 237"/>
                    <a:gd name="T9" fmla="*/ 49427 h 37"/>
                    <a:gd name="T10" fmla="*/ 610082 w 237"/>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7" h="37">
                      <a:moveTo>
                        <a:pt x="220" y="0"/>
                      </a:moveTo>
                      <a:cubicBezTo>
                        <a:pt x="0" y="0"/>
                        <a:pt x="0" y="0"/>
                        <a:pt x="0" y="0"/>
                      </a:cubicBezTo>
                      <a:cubicBezTo>
                        <a:pt x="0" y="37"/>
                        <a:pt x="0" y="37"/>
                        <a:pt x="0" y="37"/>
                      </a:cubicBezTo>
                      <a:cubicBezTo>
                        <a:pt x="220" y="37"/>
                        <a:pt x="220" y="37"/>
                        <a:pt x="220" y="37"/>
                      </a:cubicBezTo>
                      <a:cubicBezTo>
                        <a:pt x="230" y="37"/>
                        <a:pt x="237" y="28"/>
                        <a:pt x="237" y="18"/>
                      </a:cubicBezTo>
                      <a:cubicBezTo>
                        <a:pt x="237" y="8"/>
                        <a:pt x="230" y="0"/>
                        <a:pt x="220" y="0"/>
                      </a:cubicBezTo>
                      <a:close/>
                    </a:path>
                  </a:pathLst>
                </a:custGeom>
                <a:solidFill>
                  <a:srgbClr val="001A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grpSp>
        <p:nvGrpSpPr>
          <p:cNvPr id="70" name="组合 69"/>
          <p:cNvGrpSpPr/>
          <p:nvPr/>
        </p:nvGrpSpPr>
        <p:grpSpPr>
          <a:xfrm>
            <a:off x="651171" y="1802037"/>
            <a:ext cx="3949404" cy="1119795"/>
            <a:chOff x="651171" y="1613351"/>
            <a:chExt cx="3949404" cy="1119795"/>
          </a:xfrm>
        </p:grpSpPr>
        <p:grpSp>
          <p:nvGrpSpPr>
            <p:cNvPr id="71" name="Group 147"/>
            <p:cNvGrpSpPr>
              <a:grpSpLocks/>
            </p:cNvGrpSpPr>
            <p:nvPr/>
          </p:nvGrpSpPr>
          <p:grpSpPr bwMode="auto">
            <a:xfrm flipH="1">
              <a:off x="3255963" y="1917700"/>
              <a:ext cx="1344612" cy="617538"/>
              <a:chOff x="3455054" y="1949151"/>
              <a:chExt cx="1890161" cy="867884"/>
            </a:xfrm>
          </p:grpSpPr>
          <p:cxnSp>
            <p:nvCxnSpPr>
              <p:cNvPr id="75" name="Straight Connector 148"/>
              <p:cNvCxnSpPr>
                <a:endCxn id="76" idx="4"/>
              </p:cNvCxnSpPr>
              <p:nvPr/>
            </p:nvCxnSpPr>
            <p:spPr>
              <a:xfrm flipV="1">
                <a:off x="4200407" y="2040625"/>
                <a:ext cx="959586"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6" name="Oval 149"/>
              <p:cNvSpPr/>
              <p:nvPr/>
            </p:nvSpPr>
            <p:spPr>
              <a:xfrm rot="16200000" flipV="1">
                <a:off x="5160015" y="1949130"/>
                <a:ext cx="185179" cy="185222"/>
              </a:xfrm>
              <a:prstGeom prst="ellipse">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IN" noProof="1"/>
              </a:p>
            </p:txBody>
          </p:sp>
          <p:cxnSp>
            <p:nvCxnSpPr>
              <p:cNvPr id="77" name="Straight Connector 150"/>
              <p:cNvCxnSpPr/>
              <p:nvPr/>
            </p:nvCxnSpPr>
            <p:spPr>
              <a:xfrm flipV="1">
                <a:off x="3455054" y="2040625"/>
                <a:ext cx="745353" cy="77641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651171" y="1613351"/>
              <a:ext cx="2507864" cy="1119795"/>
              <a:chOff x="6877777" y="2270537"/>
              <a:chExt cx="2507864" cy="1119795"/>
            </a:xfrm>
          </p:grpSpPr>
          <p:sp>
            <p:nvSpPr>
              <p:cNvPr id="73" name="TextBox 28"/>
              <p:cNvSpPr txBox="1"/>
              <p:nvPr/>
            </p:nvSpPr>
            <p:spPr>
              <a:xfrm>
                <a:off x="7815981" y="2270537"/>
                <a:ext cx="1569660" cy="452432"/>
              </a:xfrm>
              <a:prstGeom prst="rect">
                <a:avLst/>
              </a:prstGeom>
              <a:noFill/>
            </p:spPr>
            <p:txBody>
              <a:bodyPr wrap="none" rtlCol="0">
                <a:spAutoFit/>
              </a:bodyPr>
              <a:lstStyle/>
              <a:p>
                <a:pPr algn="r">
                  <a:lnSpc>
                    <a:spcPct val="130000"/>
                  </a:lnSpc>
                </a:pPr>
                <a:r>
                  <a:rPr lang="zh-CN" altLang="en-US" dirty="0" smtClean="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74" name="Rectangle 29"/>
              <p:cNvSpPr/>
              <p:nvPr/>
            </p:nvSpPr>
            <p:spPr>
              <a:xfrm>
                <a:off x="6877777" y="2637818"/>
                <a:ext cx="2507864" cy="752514"/>
              </a:xfrm>
              <a:prstGeom prst="rect">
                <a:avLst/>
              </a:prstGeom>
            </p:spPr>
            <p:txBody>
              <a:bodyPr wrap="square">
                <a:spAutoFit/>
              </a:bodyPr>
              <a:lstStyle/>
              <a:p>
                <a:pPr algn="r">
                  <a:lnSpc>
                    <a:spcPct val="130000"/>
                  </a:lnSpc>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8" name="组合 77"/>
          <p:cNvGrpSpPr/>
          <p:nvPr/>
        </p:nvGrpSpPr>
        <p:grpSpPr>
          <a:xfrm>
            <a:off x="7632700" y="1994654"/>
            <a:ext cx="4021507" cy="1119795"/>
            <a:chOff x="7632700" y="1805968"/>
            <a:chExt cx="4021507" cy="1119795"/>
          </a:xfrm>
        </p:grpSpPr>
        <p:grpSp>
          <p:nvGrpSpPr>
            <p:cNvPr id="79" name="Group 179"/>
            <p:cNvGrpSpPr>
              <a:grpSpLocks/>
            </p:cNvGrpSpPr>
            <p:nvPr/>
          </p:nvGrpSpPr>
          <p:grpSpPr bwMode="auto">
            <a:xfrm>
              <a:off x="7632700" y="2087563"/>
              <a:ext cx="1346200" cy="617537"/>
              <a:chOff x="3455054" y="1949151"/>
              <a:chExt cx="1890161" cy="867884"/>
            </a:xfrm>
          </p:grpSpPr>
          <p:cxnSp>
            <p:nvCxnSpPr>
              <p:cNvPr id="83" name="Straight Connector 180"/>
              <p:cNvCxnSpPr>
                <a:endCxn id="84" idx="4"/>
              </p:cNvCxnSpPr>
              <p:nvPr/>
            </p:nvCxnSpPr>
            <p:spPr>
              <a:xfrm flipV="1">
                <a:off x="4199528" y="2040624"/>
                <a:ext cx="960684"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4" name="Oval 181"/>
              <p:cNvSpPr/>
              <p:nvPr/>
            </p:nvSpPr>
            <p:spPr>
              <a:xfrm rot="16200000" flipV="1">
                <a:off x="5160124" y="1949238"/>
                <a:ext cx="185178" cy="185003"/>
              </a:xfrm>
              <a:prstGeom prst="ellipse">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IN" noProof="1">
                  <a:solidFill>
                    <a:schemeClr val="tx1">
                      <a:lumMod val="65000"/>
                      <a:lumOff val="35000"/>
                    </a:schemeClr>
                  </a:solidFill>
                </a:endParaRPr>
              </a:p>
            </p:txBody>
          </p:sp>
          <p:cxnSp>
            <p:nvCxnSpPr>
              <p:cNvPr id="85" name="Straight Connector 182"/>
              <p:cNvCxnSpPr/>
              <p:nvPr/>
            </p:nvCxnSpPr>
            <p:spPr>
              <a:xfrm flipV="1">
                <a:off x="3455054" y="2040624"/>
                <a:ext cx="744474" cy="776411"/>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a:xfrm>
              <a:off x="9031196" y="1805968"/>
              <a:ext cx="2623011" cy="1119795"/>
              <a:chOff x="6519836" y="2270537"/>
              <a:chExt cx="2623011" cy="1119795"/>
            </a:xfrm>
          </p:grpSpPr>
          <p:sp>
            <p:nvSpPr>
              <p:cNvPr id="81" name="TextBox 28"/>
              <p:cNvSpPr txBox="1"/>
              <p:nvPr/>
            </p:nvSpPr>
            <p:spPr>
              <a:xfrm>
                <a:off x="6519836" y="2270537"/>
                <a:ext cx="1569660" cy="452432"/>
              </a:xfrm>
              <a:prstGeom prst="rect">
                <a:avLst/>
              </a:prstGeom>
              <a:noFill/>
            </p:spPr>
            <p:txBody>
              <a:bodyPr wrap="none" rtlCol="0">
                <a:spAutoFit/>
              </a:bodyPr>
              <a:lstStyle/>
              <a:p>
                <a:pP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82" name="Rectangle 29"/>
              <p:cNvSpPr/>
              <p:nvPr/>
            </p:nvSpPr>
            <p:spPr>
              <a:xfrm>
                <a:off x="6529453" y="2637818"/>
                <a:ext cx="2613394" cy="752514"/>
              </a:xfrm>
              <a:prstGeom prst="rect">
                <a:avLst/>
              </a:prstGeom>
            </p:spPr>
            <p:txBody>
              <a:bodyPr wrap="square">
                <a:spAutoFit/>
              </a:bodyPr>
              <a:lstStyle/>
              <a:p>
                <a:pPr>
                  <a:lnSpc>
                    <a:spcPct val="130000"/>
                  </a:lnSpc>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86" name="组合 85"/>
          <p:cNvGrpSpPr/>
          <p:nvPr/>
        </p:nvGrpSpPr>
        <p:grpSpPr>
          <a:xfrm>
            <a:off x="616336" y="3210053"/>
            <a:ext cx="4110502" cy="1119795"/>
            <a:chOff x="616336" y="3021367"/>
            <a:chExt cx="4110502" cy="1119795"/>
          </a:xfrm>
        </p:grpSpPr>
        <p:grpSp>
          <p:nvGrpSpPr>
            <p:cNvPr id="87" name="Group 36"/>
            <p:cNvGrpSpPr>
              <a:grpSpLocks/>
            </p:cNvGrpSpPr>
            <p:nvPr/>
          </p:nvGrpSpPr>
          <p:grpSpPr bwMode="auto">
            <a:xfrm>
              <a:off x="3255963" y="3370263"/>
              <a:ext cx="1470875" cy="569331"/>
              <a:chOff x="3255814" y="3370030"/>
              <a:chExt cx="1471688" cy="570298"/>
            </a:xfrm>
          </p:grpSpPr>
          <p:cxnSp>
            <p:nvCxnSpPr>
              <p:cNvPr id="91" name="Straight Connector 155"/>
              <p:cNvCxnSpPr>
                <a:endCxn id="92" idx="4"/>
              </p:cNvCxnSpPr>
              <p:nvPr/>
            </p:nvCxnSpPr>
            <p:spPr>
              <a:xfrm flipH="1">
                <a:off x="3387650" y="3435227"/>
                <a:ext cx="676649"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2" name="Oval 156"/>
              <p:cNvSpPr/>
              <p:nvPr/>
            </p:nvSpPr>
            <p:spPr>
              <a:xfrm rot="5400000" flipH="1" flipV="1">
                <a:off x="3256534" y="3369310"/>
                <a:ext cx="130396" cy="131835"/>
              </a:xfrm>
              <a:prstGeom prst="ellipse">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IN" noProof="1"/>
              </a:p>
            </p:txBody>
          </p:sp>
          <p:cxnSp>
            <p:nvCxnSpPr>
              <p:cNvPr id="93" name="Straight Connector 157"/>
              <p:cNvCxnSpPr>
                <a:stCxn id="45" idx="21"/>
              </p:cNvCxnSpPr>
              <p:nvPr/>
            </p:nvCxnSpPr>
            <p:spPr>
              <a:xfrm flipH="1" flipV="1">
                <a:off x="4070652" y="3430458"/>
                <a:ext cx="656850" cy="50987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88" name="组合 87"/>
            <p:cNvGrpSpPr/>
            <p:nvPr/>
          </p:nvGrpSpPr>
          <p:grpSpPr>
            <a:xfrm>
              <a:off x="616336" y="3021367"/>
              <a:ext cx="2507864" cy="1119795"/>
              <a:chOff x="6877777" y="2270537"/>
              <a:chExt cx="2507864" cy="1119795"/>
            </a:xfrm>
          </p:grpSpPr>
          <p:sp>
            <p:nvSpPr>
              <p:cNvPr id="89" name="TextBox 28"/>
              <p:cNvSpPr txBox="1"/>
              <p:nvPr/>
            </p:nvSpPr>
            <p:spPr>
              <a:xfrm>
                <a:off x="7815981" y="2270537"/>
                <a:ext cx="1569660" cy="418384"/>
              </a:xfrm>
              <a:prstGeom prst="rect">
                <a:avLst/>
              </a:prstGeom>
              <a:noFill/>
            </p:spPr>
            <p:txBody>
              <a:bodyPr wrap="none" rtlCol="0">
                <a:spAutoFit/>
              </a:bodyPr>
              <a:lstStyle/>
              <a:p>
                <a:pPr algn="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90" name="Rectangle 29"/>
              <p:cNvSpPr/>
              <p:nvPr/>
            </p:nvSpPr>
            <p:spPr>
              <a:xfrm>
                <a:off x="6877777" y="2637818"/>
                <a:ext cx="2507864" cy="752514"/>
              </a:xfrm>
              <a:prstGeom prst="rect">
                <a:avLst/>
              </a:prstGeom>
            </p:spPr>
            <p:txBody>
              <a:bodyPr wrap="square">
                <a:spAutoFit/>
              </a:bodyPr>
              <a:lstStyle/>
              <a:p>
                <a:pPr algn="r">
                  <a:lnSpc>
                    <a:spcPct val="130000"/>
                  </a:lnSpc>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94" name="组合 93"/>
          <p:cNvGrpSpPr/>
          <p:nvPr/>
        </p:nvGrpSpPr>
        <p:grpSpPr>
          <a:xfrm>
            <a:off x="651171" y="4618070"/>
            <a:ext cx="4635204" cy="1119795"/>
            <a:chOff x="651171" y="4429384"/>
            <a:chExt cx="4635204" cy="1119795"/>
          </a:xfrm>
        </p:grpSpPr>
        <p:grpSp>
          <p:nvGrpSpPr>
            <p:cNvPr id="95" name="Group 160"/>
            <p:cNvGrpSpPr>
              <a:grpSpLocks/>
            </p:cNvGrpSpPr>
            <p:nvPr/>
          </p:nvGrpSpPr>
          <p:grpSpPr bwMode="auto">
            <a:xfrm>
              <a:off x="3262313" y="4638675"/>
              <a:ext cx="2024062" cy="528638"/>
              <a:chOff x="3255815" y="3370029"/>
              <a:chExt cx="2024589" cy="528464"/>
            </a:xfrm>
          </p:grpSpPr>
          <p:cxnSp>
            <p:nvCxnSpPr>
              <p:cNvPr id="99" name="Straight Connector 161"/>
              <p:cNvCxnSpPr>
                <a:endCxn id="100" idx="4"/>
              </p:cNvCxnSpPr>
              <p:nvPr/>
            </p:nvCxnSpPr>
            <p:spPr>
              <a:xfrm flipH="1">
                <a:off x="3387611" y="3435096"/>
                <a:ext cx="678039"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0" name="Oval 162"/>
              <p:cNvSpPr/>
              <p:nvPr/>
            </p:nvSpPr>
            <p:spPr>
              <a:xfrm rot="5400000" flipH="1" flipV="1">
                <a:off x="3255853" y="3369991"/>
                <a:ext cx="131720" cy="131796"/>
              </a:xfrm>
              <a:prstGeom prst="ellipse">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IN" noProof="1"/>
              </a:p>
            </p:txBody>
          </p:sp>
          <p:cxnSp>
            <p:nvCxnSpPr>
              <p:cNvPr id="101" name="Straight Connector 163"/>
              <p:cNvCxnSpPr/>
              <p:nvPr/>
            </p:nvCxnSpPr>
            <p:spPr>
              <a:xfrm flipH="1" flipV="1">
                <a:off x="4065651" y="3435096"/>
                <a:ext cx="1214753" cy="463397"/>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651171" y="4429384"/>
              <a:ext cx="2507864" cy="1119795"/>
              <a:chOff x="6877777" y="2270537"/>
              <a:chExt cx="2507864" cy="1119795"/>
            </a:xfrm>
          </p:grpSpPr>
          <p:sp>
            <p:nvSpPr>
              <p:cNvPr id="97" name="TextBox 28"/>
              <p:cNvSpPr txBox="1"/>
              <p:nvPr/>
            </p:nvSpPr>
            <p:spPr>
              <a:xfrm>
                <a:off x="7815981" y="2270537"/>
                <a:ext cx="1569660" cy="418384"/>
              </a:xfrm>
              <a:prstGeom prst="rect">
                <a:avLst/>
              </a:prstGeom>
              <a:noFill/>
            </p:spPr>
            <p:txBody>
              <a:bodyPr wrap="none" rtlCol="0">
                <a:spAutoFit/>
              </a:bodyPr>
              <a:lstStyle/>
              <a:p>
                <a:pPr algn="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98" name="Rectangle 29"/>
              <p:cNvSpPr/>
              <p:nvPr/>
            </p:nvSpPr>
            <p:spPr>
              <a:xfrm>
                <a:off x="6877777" y="2637818"/>
                <a:ext cx="2507864" cy="752514"/>
              </a:xfrm>
              <a:prstGeom prst="rect">
                <a:avLst/>
              </a:prstGeom>
            </p:spPr>
            <p:txBody>
              <a:bodyPr wrap="square">
                <a:spAutoFit/>
              </a:bodyPr>
              <a:lstStyle/>
              <a:p>
                <a:pPr algn="r">
                  <a:lnSpc>
                    <a:spcPct val="130000"/>
                  </a:lnSpc>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02" name="组合 101"/>
          <p:cNvGrpSpPr/>
          <p:nvPr/>
        </p:nvGrpSpPr>
        <p:grpSpPr>
          <a:xfrm>
            <a:off x="7443788" y="3293229"/>
            <a:ext cx="4210419" cy="1119795"/>
            <a:chOff x="7443788" y="3104543"/>
            <a:chExt cx="4210419" cy="1119795"/>
          </a:xfrm>
        </p:grpSpPr>
        <p:grpSp>
          <p:nvGrpSpPr>
            <p:cNvPr id="103" name="Group 183"/>
            <p:cNvGrpSpPr>
              <a:grpSpLocks/>
            </p:cNvGrpSpPr>
            <p:nvPr/>
          </p:nvGrpSpPr>
          <p:grpSpPr bwMode="auto">
            <a:xfrm>
              <a:off x="7443788" y="3365500"/>
              <a:ext cx="1344612" cy="617538"/>
              <a:chOff x="3455054" y="1949151"/>
              <a:chExt cx="1890161" cy="867884"/>
            </a:xfrm>
          </p:grpSpPr>
          <p:cxnSp>
            <p:nvCxnSpPr>
              <p:cNvPr id="107" name="Straight Connector 184"/>
              <p:cNvCxnSpPr>
                <a:endCxn id="108" idx="4"/>
              </p:cNvCxnSpPr>
              <p:nvPr/>
            </p:nvCxnSpPr>
            <p:spPr>
              <a:xfrm flipV="1">
                <a:off x="4200407" y="2040625"/>
                <a:ext cx="959586"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8" name="Oval 185"/>
              <p:cNvSpPr/>
              <p:nvPr/>
            </p:nvSpPr>
            <p:spPr>
              <a:xfrm rot="16200000" flipV="1">
                <a:off x="5160014" y="1949130"/>
                <a:ext cx="185179" cy="185222"/>
              </a:xfrm>
              <a:prstGeom prst="ellipse">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IN" noProof="1"/>
              </a:p>
            </p:txBody>
          </p:sp>
          <p:cxnSp>
            <p:nvCxnSpPr>
              <p:cNvPr id="109" name="Straight Connector 186"/>
              <p:cNvCxnSpPr/>
              <p:nvPr/>
            </p:nvCxnSpPr>
            <p:spPr>
              <a:xfrm flipV="1">
                <a:off x="3455054" y="2040625"/>
                <a:ext cx="745353" cy="77641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4" name="组合 103"/>
            <p:cNvGrpSpPr/>
            <p:nvPr/>
          </p:nvGrpSpPr>
          <p:grpSpPr>
            <a:xfrm>
              <a:off x="9031196" y="3104543"/>
              <a:ext cx="2623011" cy="1119795"/>
              <a:chOff x="6519836" y="2270537"/>
              <a:chExt cx="2623011" cy="1119795"/>
            </a:xfrm>
          </p:grpSpPr>
          <p:sp>
            <p:nvSpPr>
              <p:cNvPr id="105" name="TextBox 28"/>
              <p:cNvSpPr txBox="1"/>
              <p:nvPr/>
            </p:nvSpPr>
            <p:spPr>
              <a:xfrm>
                <a:off x="6519836" y="2270537"/>
                <a:ext cx="1569660" cy="418384"/>
              </a:xfrm>
              <a:prstGeom prst="rect">
                <a:avLst/>
              </a:prstGeom>
              <a:noFill/>
            </p:spPr>
            <p:txBody>
              <a:bodyPr wrap="none" rtlCol="0">
                <a:spAutoFit/>
              </a:bodyPr>
              <a:lstStyle/>
              <a:p>
                <a:pP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106" name="Rectangle 29"/>
              <p:cNvSpPr/>
              <p:nvPr/>
            </p:nvSpPr>
            <p:spPr>
              <a:xfrm>
                <a:off x="6529453" y="2637818"/>
                <a:ext cx="2613394" cy="752514"/>
              </a:xfrm>
              <a:prstGeom prst="rect">
                <a:avLst/>
              </a:prstGeom>
            </p:spPr>
            <p:txBody>
              <a:bodyPr wrap="square">
                <a:spAutoFit/>
              </a:bodyPr>
              <a:lstStyle/>
              <a:p>
                <a:pPr>
                  <a:lnSpc>
                    <a:spcPct val="130000"/>
                  </a:lnSpc>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spTree>
    <p:extLst>
      <p:ext uri="{BB962C8B-B14F-4D97-AF65-F5344CB8AC3E}">
        <p14:creationId xmlns:p14="http://schemas.microsoft.com/office/powerpoint/2010/main" val="1707400779"/>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10"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05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
                                            <p:tgtEl>
                                              <p:spTgt spid="41"/>
                                            </p:tgtEl>
                                          </p:cBhvr>
                                        </p:animEffect>
                                      </p:childTnLst>
                                    </p:cTn>
                                  </p:par>
                                </p:childTnLst>
                              </p:cTn>
                            </p:par>
                            <p:par>
                              <p:cTn id="29" fill="hold">
                                <p:stCondLst>
                                  <p:cond delay="215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
                                            <p:tgtEl>
                                              <p:spTgt spid="44"/>
                                            </p:tgtEl>
                                          </p:cBhvr>
                                        </p:animEffect>
                                      </p:childTnLst>
                                    </p:cTn>
                                  </p:par>
                                </p:childTnLst>
                              </p:cTn>
                            </p:par>
                            <p:par>
                              <p:cTn id="33" fill="hold">
                                <p:stCondLst>
                                  <p:cond delay="2250"/>
                                </p:stCondLst>
                                <p:childTnLst>
                                  <p:par>
                                    <p:cTn id="34" presetID="10"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
                                            <p:tgtEl>
                                              <p:spTgt spid="47"/>
                                            </p:tgtEl>
                                          </p:cBhvr>
                                        </p:animEffect>
                                      </p:childTnLst>
                                    </p:cTn>
                                  </p:par>
                                </p:childTnLst>
                              </p:cTn>
                            </p:par>
                            <p:par>
                              <p:cTn id="37" fill="hold">
                                <p:stCondLst>
                                  <p:cond delay="2350"/>
                                </p:stCondLst>
                                <p:childTnLst>
                                  <p:par>
                                    <p:cTn id="38" presetID="10" presetClass="entr" presetSubtype="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
                                            <p:tgtEl>
                                              <p:spTgt spid="50"/>
                                            </p:tgtEl>
                                          </p:cBhvr>
                                        </p:animEffect>
                                      </p:childTnLst>
                                    </p:cTn>
                                  </p:par>
                                </p:childTnLst>
                              </p:cTn>
                            </p:par>
                            <p:par>
                              <p:cTn id="41" fill="hold">
                                <p:stCondLst>
                                  <p:cond delay="2450"/>
                                </p:stCondLst>
                                <p:childTnLst>
                                  <p:par>
                                    <p:cTn id="42" presetID="10" presetClass="entr" presetSubtype="0"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
                                            <p:tgtEl>
                                              <p:spTgt spid="53"/>
                                            </p:tgtEl>
                                          </p:cBhvr>
                                        </p:animEffect>
                                      </p:childTnLst>
                                    </p:cTn>
                                  </p:par>
                                </p:childTnLst>
                              </p:cTn>
                            </p:par>
                            <p:par>
                              <p:cTn id="45" fill="hold">
                                <p:stCondLst>
                                  <p:cond delay="2550"/>
                                </p:stCondLst>
                                <p:childTnLst>
                                  <p:par>
                                    <p:cTn id="46" presetID="2" presetClass="entr" presetSubtype="8" fill="hold" nodeType="afterEffect" p14:presetBounceEnd="41000">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14:bounceEnd="41000">
                                          <p:cBhvr additive="base">
                                            <p:cTn id="48" dur="1000" fill="hold"/>
                                            <p:tgtEl>
                                              <p:spTgt spid="70"/>
                                            </p:tgtEl>
                                            <p:attrNameLst>
                                              <p:attrName>ppt_x</p:attrName>
                                            </p:attrNameLst>
                                          </p:cBhvr>
                                          <p:tavLst>
                                            <p:tav tm="0">
                                              <p:val>
                                                <p:strVal val="0-#ppt_w/2"/>
                                              </p:val>
                                            </p:tav>
                                            <p:tav tm="100000">
                                              <p:val>
                                                <p:strVal val="#ppt_x"/>
                                              </p:val>
                                            </p:tav>
                                          </p:tavLst>
                                        </p:anim>
                                        <p:anim calcmode="lin" valueType="num" p14:bounceEnd="41000">
                                          <p:cBhvr additive="base">
                                            <p:cTn id="49" dur="1000" fill="hold"/>
                                            <p:tgtEl>
                                              <p:spTgt spid="70"/>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14:presetBounceEnd="41000">
                                      <p:stCondLst>
                                        <p:cond delay="250"/>
                                      </p:stCondLst>
                                      <p:childTnLst>
                                        <p:set>
                                          <p:cBhvr>
                                            <p:cTn id="51" dur="1" fill="hold">
                                              <p:stCondLst>
                                                <p:cond delay="0"/>
                                              </p:stCondLst>
                                            </p:cTn>
                                            <p:tgtEl>
                                              <p:spTgt spid="86"/>
                                            </p:tgtEl>
                                            <p:attrNameLst>
                                              <p:attrName>style.visibility</p:attrName>
                                            </p:attrNameLst>
                                          </p:cBhvr>
                                          <p:to>
                                            <p:strVal val="visible"/>
                                          </p:to>
                                        </p:set>
                                        <p:anim calcmode="lin" valueType="num" p14:bounceEnd="41000">
                                          <p:cBhvr additive="base">
                                            <p:cTn id="52" dur="1000" fill="hold"/>
                                            <p:tgtEl>
                                              <p:spTgt spid="86"/>
                                            </p:tgtEl>
                                            <p:attrNameLst>
                                              <p:attrName>ppt_x</p:attrName>
                                            </p:attrNameLst>
                                          </p:cBhvr>
                                          <p:tavLst>
                                            <p:tav tm="0">
                                              <p:val>
                                                <p:strVal val="0-#ppt_w/2"/>
                                              </p:val>
                                            </p:tav>
                                            <p:tav tm="100000">
                                              <p:val>
                                                <p:strVal val="#ppt_x"/>
                                              </p:val>
                                            </p:tav>
                                          </p:tavLst>
                                        </p:anim>
                                        <p:anim calcmode="lin" valueType="num" p14:bounceEnd="41000">
                                          <p:cBhvr additive="base">
                                            <p:cTn id="53" dur="1000" fill="hold"/>
                                            <p:tgtEl>
                                              <p:spTgt spid="86"/>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14:presetBounceEnd="41000">
                                      <p:stCondLst>
                                        <p:cond delay="500"/>
                                      </p:stCondLst>
                                      <p:childTnLst>
                                        <p:set>
                                          <p:cBhvr>
                                            <p:cTn id="55" dur="1" fill="hold">
                                              <p:stCondLst>
                                                <p:cond delay="0"/>
                                              </p:stCondLst>
                                            </p:cTn>
                                            <p:tgtEl>
                                              <p:spTgt spid="94"/>
                                            </p:tgtEl>
                                            <p:attrNameLst>
                                              <p:attrName>style.visibility</p:attrName>
                                            </p:attrNameLst>
                                          </p:cBhvr>
                                          <p:to>
                                            <p:strVal val="visible"/>
                                          </p:to>
                                        </p:set>
                                        <p:anim calcmode="lin" valueType="num" p14:bounceEnd="41000">
                                          <p:cBhvr additive="base">
                                            <p:cTn id="56" dur="1000" fill="hold"/>
                                            <p:tgtEl>
                                              <p:spTgt spid="94"/>
                                            </p:tgtEl>
                                            <p:attrNameLst>
                                              <p:attrName>ppt_x</p:attrName>
                                            </p:attrNameLst>
                                          </p:cBhvr>
                                          <p:tavLst>
                                            <p:tav tm="0">
                                              <p:val>
                                                <p:strVal val="0-#ppt_w/2"/>
                                              </p:val>
                                            </p:tav>
                                            <p:tav tm="100000">
                                              <p:val>
                                                <p:strVal val="#ppt_x"/>
                                              </p:val>
                                            </p:tav>
                                          </p:tavLst>
                                        </p:anim>
                                        <p:anim calcmode="lin" valueType="num" p14:bounceEnd="41000">
                                          <p:cBhvr additive="base">
                                            <p:cTn id="57" dur="1000" fill="hold"/>
                                            <p:tgtEl>
                                              <p:spTgt spid="94"/>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14:presetBounceEnd="41000">
                                      <p:stCondLst>
                                        <p:cond delay="750"/>
                                      </p:stCondLst>
                                      <p:childTnLst>
                                        <p:set>
                                          <p:cBhvr>
                                            <p:cTn id="59" dur="1" fill="hold">
                                              <p:stCondLst>
                                                <p:cond delay="0"/>
                                              </p:stCondLst>
                                            </p:cTn>
                                            <p:tgtEl>
                                              <p:spTgt spid="78"/>
                                            </p:tgtEl>
                                            <p:attrNameLst>
                                              <p:attrName>style.visibility</p:attrName>
                                            </p:attrNameLst>
                                          </p:cBhvr>
                                          <p:to>
                                            <p:strVal val="visible"/>
                                          </p:to>
                                        </p:set>
                                        <p:anim calcmode="lin" valueType="num" p14:bounceEnd="41000">
                                          <p:cBhvr additive="base">
                                            <p:cTn id="60" dur="1000" fill="hold"/>
                                            <p:tgtEl>
                                              <p:spTgt spid="78"/>
                                            </p:tgtEl>
                                            <p:attrNameLst>
                                              <p:attrName>ppt_x</p:attrName>
                                            </p:attrNameLst>
                                          </p:cBhvr>
                                          <p:tavLst>
                                            <p:tav tm="0">
                                              <p:val>
                                                <p:strVal val="1+#ppt_w/2"/>
                                              </p:val>
                                            </p:tav>
                                            <p:tav tm="100000">
                                              <p:val>
                                                <p:strVal val="#ppt_x"/>
                                              </p:val>
                                            </p:tav>
                                          </p:tavLst>
                                        </p:anim>
                                        <p:anim calcmode="lin" valueType="num" p14:bounceEnd="41000">
                                          <p:cBhvr additive="base">
                                            <p:cTn id="61" dur="1000" fill="hold"/>
                                            <p:tgtEl>
                                              <p:spTgt spid="78"/>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14:presetBounceEnd="41000">
                                      <p:stCondLst>
                                        <p:cond delay="1000"/>
                                      </p:stCondLst>
                                      <p:childTnLst>
                                        <p:set>
                                          <p:cBhvr>
                                            <p:cTn id="63" dur="1" fill="hold">
                                              <p:stCondLst>
                                                <p:cond delay="0"/>
                                              </p:stCondLst>
                                            </p:cTn>
                                            <p:tgtEl>
                                              <p:spTgt spid="102"/>
                                            </p:tgtEl>
                                            <p:attrNameLst>
                                              <p:attrName>style.visibility</p:attrName>
                                            </p:attrNameLst>
                                          </p:cBhvr>
                                          <p:to>
                                            <p:strVal val="visible"/>
                                          </p:to>
                                        </p:set>
                                        <p:anim calcmode="lin" valueType="num" p14:bounceEnd="41000">
                                          <p:cBhvr additive="base">
                                            <p:cTn id="64" dur="1000" fill="hold"/>
                                            <p:tgtEl>
                                              <p:spTgt spid="102"/>
                                            </p:tgtEl>
                                            <p:attrNameLst>
                                              <p:attrName>ppt_x</p:attrName>
                                            </p:attrNameLst>
                                          </p:cBhvr>
                                          <p:tavLst>
                                            <p:tav tm="0">
                                              <p:val>
                                                <p:strVal val="1+#ppt_w/2"/>
                                              </p:val>
                                            </p:tav>
                                            <p:tav tm="100000">
                                              <p:val>
                                                <p:strVal val="#ppt_x"/>
                                              </p:val>
                                            </p:tav>
                                          </p:tavLst>
                                        </p:anim>
                                        <p:anim calcmode="lin" valueType="num" p14:bounceEnd="41000">
                                          <p:cBhvr additive="base">
                                            <p:cTn id="65"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10"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05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
                                            <p:tgtEl>
                                              <p:spTgt spid="41"/>
                                            </p:tgtEl>
                                          </p:cBhvr>
                                        </p:animEffect>
                                      </p:childTnLst>
                                    </p:cTn>
                                  </p:par>
                                </p:childTnLst>
                              </p:cTn>
                            </p:par>
                            <p:par>
                              <p:cTn id="29" fill="hold">
                                <p:stCondLst>
                                  <p:cond delay="215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
                                            <p:tgtEl>
                                              <p:spTgt spid="44"/>
                                            </p:tgtEl>
                                          </p:cBhvr>
                                        </p:animEffect>
                                      </p:childTnLst>
                                    </p:cTn>
                                  </p:par>
                                </p:childTnLst>
                              </p:cTn>
                            </p:par>
                            <p:par>
                              <p:cTn id="33" fill="hold">
                                <p:stCondLst>
                                  <p:cond delay="2250"/>
                                </p:stCondLst>
                                <p:childTnLst>
                                  <p:par>
                                    <p:cTn id="34" presetID="10"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
                                            <p:tgtEl>
                                              <p:spTgt spid="47"/>
                                            </p:tgtEl>
                                          </p:cBhvr>
                                        </p:animEffect>
                                      </p:childTnLst>
                                    </p:cTn>
                                  </p:par>
                                </p:childTnLst>
                              </p:cTn>
                            </p:par>
                            <p:par>
                              <p:cTn id="37" fill="hold">
                                <p:stCondLst>
                                  <p:cond delay="2350"/>
                                </p:stCondLst>
                                <p:childTnLst>
                                  <p:par>
                                    <p:cTn id="38" presetID="10" presetClass="entr" presetSubtype="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
                                            <p:tgtEl>
                                              <p:spTgt spid="50"/>
                                            </p:tgtEl>
                                          </p:cBhvr>
                                        </p:animEffect>
                                      </p:childTnLst>
                                    </p:cTn>
                                  </p:par>
                                </p:childTnLst>
                              </p:cTn>
                            </p:par>
                            <p:par>
                              <p:cTn id="41" fill="hold">
                                <p:stCondLst>
                                  <p:cond delay="2450"/>
                                </p:stCondLst>
                                <p:childTnLst>
                                  <p:par>
                                    <p:cTn id="42" presetID="10" presetClass="entr" presetSubtype="0"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
                                            <p:tgtEl>
                                              <p:spTgt spid="53"/>
                                            </p:tgtEl>
                                          </p:cBhvr>
                                        </p:animEffect>
                                      </p:childTnLst>
                                    </p:cTn>
                                  </p:par>
                                </p:childTnLst>
                              </p:cTn>
                            </p:par>
                            <p:par>
                              <p:cTn id="45" fill="hold">
                                <p:stCondLst>
                                  <p:cond delay="2550"/>
                                </p:stCondLst>
                                <p:childTnLst>
                                  <p:par>
                                    <p:cTn id="46" presetID="2" presetClass="entr" presetSubtype="8" fill="hold" nodeType="after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1000" fill="hold"/>
                                            <p:tgtEl>
                                              <p:spTgt spid="70"/>
                                            </p:tgtEl>
                                            <p:attrNameLst>
                                              <p:attrName>ppt_x</p:attrName>
                                            </p:attrNameLst>
                                          </p:cBhvr>
                                          <p:tavLst>
                                            <p:tav tm="0">
                                              <p:val>
                                                <p:strVal val="0-#ppt_w/2"/>
                                              </p:val>
                                            </p:tav>
                                            <p:tav tm="100000">
                                              <p:val>
                                                <p:strVal val="#ppt_x"/>
                                              </p:val>
                                            </p:tav>
                                          </p:tavLst>
                                        </p:anim>
                                        <p:anim calcmode="lin" valueType="num">
                                          <p:cBhvr additive="base">
                                            <p:cTn id="49" dur="1000" fill="hold"/>
                                            <p:tgtEl>
                                              <p:spTgt spid="70"/>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250"/>
                                      </p:stCondLst>
                                      <p:childTnLst>
                                        <p:set>
                                          <p:cBhvr>
                                            <p:cTn id="51" dur="1" fill="hold">
                                              <p:stCondLst>
                                                <p:cond delay="0"/>
                                              </p:stCondLst>
                                            </p:cTn>
                                            <p:tgtEl>
                                              <p:spTgt spid="86"/>
                                            </p:tgtEl>
                                            <p:attrNameLst>
                                              <p:attrName>style.visibility</p:attrName>
                                            </p:attrNameLst>
                                          </p:cBhvr>
                                          <p:to>
                                            <p:strVal val="visible"/>
                                          </p:to>
                                        </p:set>
                                        <p:anim calcmode="lin" valueType="num">
                                          <p:cBhvr additive="base">
                                            <p:cTn id="52" dur="1000" fill="hold"/>
                                            <p:tgtEl>
                                              <p:spTgt spid="86"/>
                                            </p:tgtEl>
                                            <p:attrNameLst>
                                              <p:attrName>ppt_x</p:attrName>
                                            </p:attrNameLst>
                                          </p:cBhvr>
                                          <p:tavLst>
                                            <p:tav tm="0">
                                              <p:val>
                                                <p:strVal val="0-#ppt_w/2"/>
                                              </p:val>
                                            </p:tav>
                                            <p:tav tm="100000">
                                              <p:val>
                                                <p:strVal val="#ppt_x"/>
                                              </p:val>
                                            </p:tav>
                                          </p:tavLst>
                                        </p:anim>
                                        <p:anim calcmode="lin" valueType="num">
                                          <p:cBhvr additive="base">
                                            <p:cTn id="53" dur="1000" fill="hold"/>
                                            <p:tgtEl>
                                              <p:spTgt spid="86"/>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500"/>
                                      </p:stCondLst>
                                      <p:childTnLst>
                                        <p:set>
                                          <p:cBhvr>
                                            <p:cTn id="55" dur="1" fill="hold">
                                              <p:stCondLst>
                                                <p:cond delay="0"/>
                                              </p:stCondLst>
                                            </p:cTn>
                                            <p:tgtEl>
                                              <p:spTgt spid="94"/>
                                            </p:tgtEl>
                                            <p:attrNameLst>
                                              <p:attrName>style.visibility</p:attrName>
                                            </p:attrNameLst>
                                          </p:cBhvr>
                                          <p:to>
                                            <p:strVal val="visible"/>
                                          </p:to>
                                        </p:set>
                                        <p:anim calcmode="lin" valueType="num">
                                          <p:cBhvr additive="base">
                                            <p:cTn id="56" dur="1000" fill="hold"/>
                                            <p:tgtEl>
                                              <p:spTgt spid="94"/>
                                            </p:tgtEl>
                                            <p:attrNameLst>
                                              <p:attrName>ppt_x</p:attrName>
                                            </p:attrNameLst>
                                          </p:cBhvr>
                                          <p:tavLst>
                                            <p:tav tm="0">
                                              <p:val>
                                                <p:strVal val="0-#ppt_w/2"/>
                                              </p:val>
                                            </p:tav>
                                            <p:tav tm="100000">
                                              <p:val>
                                                <p:strVal val="#ppt_x"/>
                                              </p:val>
                                            </p:tav>
                                          </p:tavLst>
                                        </p:anim>
                                        <p:anim calcmode="lin" valueType="num">
                                          <p:cBhvr additive="base">
                                            <p:cTn id="57" dur="1000" fill="hold"/>
                                            <p:tgtEl>
                                              <p:spTgt spid="94"/>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750"/>
                                      </p:stCondLst>
                                      <p:childTnLst>
                                        <p:set>
                                          <p:cBhvr>
                                            <p:cTn id="59" dur="1" fill="hold">
                                              <p:stCondLst>
                                                <p:cond delay="0"/>
                                              </p:stCondLst>
                                            </p:cTn>
                                            <p:tgtEl>
                                              <p:spTgt spid="78"/>
                                            </p:tgtEl>
                                            <p:attrNameLst>
                                              <p:attrName>style.visibility</p:attrName>
                                            </p:attrNameLst>
                                          </p:cBhvr>
                                          <p:to>
                                            <p:strVal val="visible"/>
                                          </p:to>
                                        </p:set>
                                        <p:anim calcmode="lin" valueType="num">
                                          <p:cBhvr additive="base">
                                            <p:cTn id="60" dur="1000" fill="hold"/>
                                            <p:tgtEl>
                                              <p:spTgt spid="78"/>
                                            </p:tgtEl>
                                            <p:attrNameLst>
                                              <p:attrName>ppt_x</p:attrName>
                                            </p:attrNameLst>
                                          </p:cBhvr>
                                          <p:tavLst>
                                            <p:tav tm="0">
                                              <p:val>
                                                <p:strVal val="1+#ppt_w/2"/>
                                              </p:val>
                                            </p:tav>
                                            <p:tav tm="100000">
                                              <p:val>
                                                <p:strVal val="#ppt_x"/>
                                              </p:val>
                                            </p:tav>
                                          </p:tavLst>
                                        </p:anim>
                                        <p:anim calcmode="lin" valueType="num">
                                          <p:cBhvr additive="base">
                                            <p:cTn id="61" dur="1000" fill="hold"/>
                                            <p:tgtEl>
                                              <p:spTgt spid="78"/>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1000"/>
                                      </p:stCondLst>
                                      <p:childTnLst>
                                        <p:set>
                                          <p:cBhvr>
                                            <p:cTn id="63" dur="1" fill="hold">
                                              <p:stCondLst>
                                                <p:cond delay="0"/>
                                              </p:stCondLst>
                                            </p:cTn>
                                            <p:tgtEl>
                                              <p:spTgt spid="102"/>
                                            </p:tgtEl>
                                            <p:attrNameLst>
                                              <p:attrName>style.visibility</p:attrName>
                                            </p:attrNameLst>
                                          </p:cBhvr>
                                          <p:to>
                                            <p:strVal val="visible"/>
                                          </p:to>
                                        </p:set>
                                        <p:anim calcmode="lin" valueType="num">
                                          <p:cBhvr additive="base">
                                            <p:cTn id="64" dur="1000" fill="hold"/>
                                            <p:tgtEl>
                                              <p:spTgt spid="102"/>
                                            </p:tgtEl>
                                            <p:attrNameLst>
                                              <p:attrName>ppt_x</p:attrName>
                                            </p:attrNameLst>
                                          </p:cBhvr>
                                          <p:tavLst>
                                            <p:tav tm="0">
                                              <p:val>
                                                <p:strVal val="1+#ppt_w/2"/>
                                              </p:val>
                                            </p:tav>
                                            <p:tav tm="100000">
                                              <p:val>
                                                <p:strVal val="#ppt_x"/>
                                              </p:val>
                                            </p:tav>
                                          </p:tavLst>
                                        </p:anim>
                                        <p:anim calcmode="lin" valueType="num">
                                          <p:cBhvr additive="base">
                                            <p:cTn id="65"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五、请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Shape 520"/>
          <p:cNvSpPr/>
          <p:nvPr/>
        </p:nvSpPr>
        <p:spPr>
          <a:xfrm>
            <a:off x="2028826" y="3156611"/>
            <a:ext cx="2933700" cy="2933700"/>
          </a:xfrm>
          <a:custGeom>
            <a:avLst/>
            <a:gdLst/>
            <a:ahLst/>
            <a:cxnLst>
              <a:cxn ang="0">
                <a:pos x="wd2" y="hd2"/>
              </a:cxn>
              <a:cxn ang="5400000">
                <a:pos x="wd2" y="hd2"/>
              </a:cxn>
              <a:cxn ang="10800000">
                <a:pos x="wd2" y="hd2"/>
              </a:cxn>
              <a:cxn ang="16200000">
                <a:pos x="wd2" y="hd2"/>
              </a:cxn>
            </a:cxnLst>
            <a:rect l="0" t="0" r="r" b="b"/>
            <a:pathLst>
              <a:path w="21367" h="21010" extrusionOk="0">
                <a:moveTo>
                  <a:pt x="8505" y="13647"/>
                </a:moveTo>
                <a:cubicBezTo>
                  <a:pt x="5529" y="13647"/>
                  <a:pt x="3116" y="11263"/>
                  <a:pt x="3116" y="8322"/>
                </a:cubicBezTo>
                <a:cubicBezTo>
                  <a:pt x="3116" y="5382"/>
                  <a:pt x="5529" y="2999"/>
                  <a:pt x="8505" y="2999"/>
                </a:cubicBezTo>
                <a:cubicBezTo>
                  <a:pt x="11481" y="2999"/>
                  <a:pt x="13894" y="5382"/>
                  <a:pt x="13894" y="8322"/>
                </a:cubicBezTo>
                <a:cubicBezTo>
                  <a:pt x="13894" y="11263"/>
                  <a:pt x="11481" y="13647"/>
                  <a:pt x="8505" y="13647"/>
                </a:cubicBezTo>
                <a:close/>
                <a:moveTo>
                  <a:pt x="21039" y="18205"/>
                </a:moveTo>
                <a:cubicBezTo>
                  <a:pt x="20257" y="17063"/>
                  <a:pt x="16910" y="14118"/>
                  <a:pt x="15508" y="12905"/>
                </a:cubicBezTo>
                <a:cubicBezTo>
                  <a:pt x="16378" y="11592"/>
                  <a:pt x="16888" y="10026"/>
                  <a:pt x="16888" y="8341"/>
                </a:cubicBezTo>
                <a:cubicBezTo>
                  <a:pt x="16888" y="3734"/>
                  <a:pt x="13108" y="0"/>
                  <a:pt x="8445" y="0"/>
                </a:cubicBezTo>
                <a:cubicBezTo>
                  <a:pt x="3781" y="0"/>
                  <a:pt x="0" y="3734"/>
                  <a:pt x="0" y="8341"/>
                </a:cubicBezTo>
                <a:cubicBezTo>
                  <a:pt x="0" y="12948"/>
                  <a:pt x="3781" y="16682"/>
                  <a:pt x="8445" y="16682"/>
                </a:cubicBezTo>
                <a:cubicBezTo>
                  <a:pt x="10043" y="16682"/>
                  <a:pt x="11532" y="16235"/>
                  <a:pt x="12806" y="15473"/>
                </a:cubicBezTo>
                <a:lnTo>
                  <a:pt x="18413" y="20577"/>
                </a:lnTo>
                <a:cubicBezTo>
                  <a:pt x="18413" y="20577"/>
                  <a:pt x="19615" y="21600"/>
                  <a:pt x="20819" y="20500"/>
                </a:cubicBezTo>
                <a:cubicBezTo>
                  <a:pt x="21600" y="19785"/>
                  <a:pt x="21427" y="18770"/>
                  <a:pt x="21039" y="18205"/>
                </a:cubicBez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a:latin typeface="Impact" panose="020B0806030902050204" pitchFamily="34" charset="0"/>
              <a:sym typeface="Century Gothic" panose="020B0502020202020204" pitchFamily="34" charset="0"/>
            </a:endParaRPr>
          </a:p>
        </p:txBody>
      </p:sp>
      <p:sp>
        <p:nvSpPr>
          <p:cNvPr id="6" name="Freeform 22"/>
          <p:cNvSpPr>
            <a:spLocks noEditPoints="1"/>
          </p:cNvSpPr>
          <p:nvPr/>
        </p:nvSpPr>
        <p:spPr bwMode="auto">
          <a:xfrm>
            <a:off x="6589713" y="3258054"/>
            <a:ext cx="341312" cy="298450"/>
          </a:xfrm>
          <a:custGeom>
            <a:avLst/>
            <a:gdLst>
              <a:gd name="T0" fmla="*/ 2147483646 w 68"/>
              <a:gd name="T1" fmla="*/ 2147483646 h 59"/>
              <a:gd name="T2" fmla="*/ 2147483646 w 68"/>
              <a:gd name="T3" fmla="*/ 2147483646 h 59"/>
              <a:gd name="T4" fmla="*/ 2147483646 w 68"/>
              <a:gd name="T5" fmla="*/ 2147483646 h 59"/>
              <a:gd name="T6" fmla="*/ 2147483646 w 68"/>
              <a:gd name="T7" fmla="*/ 2147483646 h 59"/>
              <a:gd name="T8" fmla="*/ 2147483646 w 68"/>
              <a:gd name="T9" fmla="*/ 2147483646 h 59"/>
              <a:gd name="T10" fmla="*/ 2147483646 w 68"/>
              <a:gd name="T11" fmla="*/ 2147483646 h 59"/>
              <a:gd name="T12" fmla="*/ 2147483646 w 68"/>
              <a:gd name="T13" fmla="*/ 2147483646 h 59"/>
              <a:gd name="T14" fmla="*/ 2147483646 w 68"/>
              <a:gd name="T15" fmla="*/ 2147483646 h 59"/>
              <a:gd name="T16" fmla="*/ 2147483646 w 68"/>
              <a:gd name="T17" fmla="*/ 2147483646 h 59"/>
              <a:gd name="T18" fmla="*/ 2147483646 w 68"/>
              <a:gd name="T19" fmla="*/ 2147483646 h 59"/>
              <a:gd name="T20" fmla="*/ 0 w 68"/>
              <a:gd name="T21" fmla="*/ 2147483646 h 59"/>
              <a:gd name="T22" fmla="*/ 0 w 68"/>
              <a:gd name="T23" fmla="*/ 2147483646 h 59"/>
              <a:gd name="T24" fmla="*/ 2147483646 w 68"/>
              <a:gd name="T25" fmla="*/ 2147483646 h 59"/>
              <a:gd name="T26" fmla="*/ 2147483646 w 68"/>
              <a:gd name="T27" fmla="*/ 2147483646 h 59"/>
              <a:gd name="T28" fmla="*/ 2147483646 w 68"/>
              <a:gd name="T29" fmla="*/ 0 h 59"/>
              <a:gd name="T30" fmla="*/ 2147483646 w 68"/>
              <a:gd name="T31" fmla="*/ 2147483646 h 59"/>
              <a:gd name="T32" fmla="*/ 2147483646 w 68"/>
              <a:gd name="T33" fmla="*/ 2147483646 h 59"/>
              <a:gd name="T34" fmla="*/ 2147483646 w 68"/>
              <a:gd name="T35" fmla="*/ 2147483646 h 59"/>
              <a:gd name="T36" fmla="*/ 2147483646 w 68"/>
              <a:gd name="T37" fmla="*/ 2147483646 h 59"/>
              <a:gd name="T38" fmla="*/ 2147483646 w 68"/>
              <a:gd name="T39" fmla="*/ 2147483646 h 59"/>
              <a:gd name="T40" fmla="*/ 2147483646 w 68"/>
              <a:gd name="T41" fmla="*/ 2147483646 h 59"/>
              <a:gd name="T42" fmla="*/ 2147483646 w 68"/>
              <a:gd name="T43" fmla="*/ 2147483646 h 59"/>
              <a:gd name="T44" fmla="*/ 2147483646 w 68"/>
              <a:gd name="T45" fmla="*/ 2147483646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8" h="59">
                <a:moveTo>
                  <a:pt x="68" y="24"/>
                </a:moveTo>
                <a:cubicBezTo>
                  <a:pt x="68" y="27"/>
                  <a:pt x="66" y="29"/>
                  <a:pt x="64" y="29"/>
                </a:cubicBezTo>
                <a:cubicBezTo>
                  <a:pt x="64" y="43"/>
                  <a:pt x="64" y="43"/>
                  <a:pt x="64" y="43"/>
                </a:cubicBezTo>
                <a:cubicBezTo>
                  <a:pt x="64" y="46"/>
                  <a:pt x="61" y="48"/>
                  <a:pt x="59" y="48"/>
                </a:cubicBezTo>
                <a:cubicBezTo>
                  <a:pt x="52" y="43"/>
                  <a:pt x="41" y="35"/>
                  <a:pt x="28" y="34"/>
                </a:cubicBezTo>
                <a:cubicBezTo>
                  <a:pt x="23" y="35"/>
                  <a:pt x="22" y="41"/>
                  <a:pt x="25" y="44"/>
                </a:cubicBezTo>
                <a:cubicBezTo>
                  <a:pt x="22" y="48"/>
                  <a:pt x="26" y="51"/>
                  <a:pt x="30" y="54"/>
                </a:cubicBezTo>
                <a:cubicBezTo>
                  <a:pt x="27" y="59"/>
                  <a:pt x="17" y="59"/>
                  <a:pt x="14" y="56"/>
                </a:cubicBezTo>
                <a:cubicBezTo>
                  <a:pt x="12" y="49"/>
                  <a:pt x="8" y="42"/>
                  <a:pt x="11" y="34"/>
                </a:cubicBezTo>
                <a:cubicBezTo>
                  <a:pt x="7" y="34"/>
                  <a:pt x="7" y="34"/>
                  <a:pt x="7" y="34"/>
                </a:cubicBezTo>
                <a:cubicBezTo>
                  <a:pt x="3" y="34"/>
                  <a:pt x="0" y="31"/>
                  <a:pt x="0" y="27"/>
                </a:cubicBezTo>
                <a:cubicBezTo>
                  <a:pt x="0" y="20"/>
                  <a:pt x="0" y="20"/>
                  <a:pt x="0" y="20"/>
                </a:cubicBezTo>
                <a:cubicBezTo>
                  <a:pt x="0" y="17"/>
                  <a:pt x="3" y="14"/>
                  <a:pt x="7" y="14"/>
                </a:cubicBezTo>
                <a:cubicBezTo>
                  <a:pt x="25" y="14"/>
                  <a:pt x="25" y="14"/>
                  <a:pt x="25" y="14"/>
                </a:cubicBezTo>
                <a:cubicBezTo>
                  <a:pt x="39" y="14"/>
                  <a:pt x="51" y="6"/>
                  <a:pt x="59" y="0"/>
                </a:cubicBezTo>
                <a:cubicBezTo>
                  <a:pt x="61" y="0"/>
                  <a:pt x="64" y="2"/>
                  <a:pt x="64" y="4"/>
                </a:cubicBezTo>
                <a:cubicBezTo>
                  <a:pt x="64" y="19"/>
                  <a:pt x="64" y="19"/>
                  <a:pt x="64" y="19"/>
                </a:cubicBezTo>
                <a:cubicBezTo>
                  <a:pt x="66" y="19"/>
                  <a:pt x="68" y="21"/>
                  <a:pt x="68" y="24"/>
                </a:cubicBezTo>
                <a:close/>
                <a:moveTo>
                  <a:pt x="59" y="6"/>
                </a:moveTo>
                <a:cubicBezTo>
                  <a:pt x="49" y="13"/>
                  <a:pt x="39" y="18"/>
                  <a:pt x="30" y="19"/>
                </a:cubicBezTo>
                <a:cubicBezTo>
                  <a:pt x="30" y="29"/>
                  <a:pt x="30" y="29"/>
                  <a:pt x="30" y="29"/>
                </a:cubicBezTo>
                <a:cubicBezTo>
                  <a:pt x="39" y="30"/>
                  <a:pt x="49" y="34"/>
                  <a:pt x="59" y="42"/>
                </a:cubicBezTo>
                <a:lnTo>
                  <a:pt x="59" y="6"/>
                </a:lnTo>
                <a:close/>
              </a:path>
            </a:pathLst>
          </a:custGeom>
          <a:solidFill>
            <a:srgbClr val="26484A"/>
          </a:solidFill>
          <a:ln>
            <a:noFill/>
          </a:ln>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7" name="Freeform 37"/>
          <p:cNvSpPr>
            <a:spLocks/>
          </p:cNvSpPr>
          <p:nvPr/>
        </p:nvSpPr>
        <p:spPr bwMode="auto">
          <a:xfrm>
            <a:off x="6599238" y="2207129"/>
            <a:ext cx="342900" cy="298450"/>
          </a:xfrm>
          <a:custGeom>
            <a:avLst/>
            <a:gdLst>
              <a:gd name="T0" fmla="*/ 2147483646 w 68"/>
              <a:gd name="T1" fmla="*/ 2147483646 h 59"/>
              <a:gd name="T2" fmla="*/ 2147483646 w 68"/>
              <a:gd name="T3" fmla="*/ 2147483646 h 59"/>
              <a:gd name="T4" fmla="*/ 2147483646 w 68"/>
              <a:gd name="T5" fmla="*/ 2147483646 h 59"/>
              <a:gd name="T6" fmla="*/ 2147483646 w 68"/>
              <a:gd name="T7" fmla="*/ 2147483646 h 59"/>
              <a:gd name="T8" fmla="*/ 2147483646 w 68"/>
              <a:gd name="T9" fmla="*/ 2147483646 h 59"/>
              <a:gd name="T10" fmla="*/ 2147483646 w 68"/>
              <a:gd name="T11" fmla="*/ 2147483646 h 59"/>
              <a:gd name="T12" fmla="*/ 2147483646 w 68"/>
              <a:gd name="T13" fmla="*/ 2147483646 h 59"/>
              <a:gd name="T14" fmla="*/ 2147483646 w 68"/>
              <a:gd name="T15" fmla="*/ 2147483646 h 59"/>
              <a:gd name="T16" fmla="*/ 0 w 68"/>
              <a:gd name="T17" fmla="*/ 2147483646 h 59"/>
              <a:gd name="T18" fmla="*/ 2147483646 w 68"/>
              <a:gd name="T19" fmla="*/ 0 h 59"/>
              <a:gd name="T20" fmla="*/ 2147483646 w 68"/>
              <a:gd name="T21" fmla="*/ 2147483646 h 59"/>
              <a:gd name="T22" fmla="*/ 2147483646 w 68"/>
              <a:gd name="T23" fmla="*/ 21474836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59">
                <a:moveTo>
                  <a:pt x="34" y="49"/>
                </a:moveTo>
                <a:cubicBezTo>
                  <a:pt x="33" y="49"/>
                  <a:pt x="31" y="49"/>
                  <a:pt x="29" y="49"/>
                </a:cubicBezTo>
                <a:cubicBezTo>
                  <a:pt x="24" y="53"/>
                  <a:pt x="18" y="56"/>
                  <a:pt x="11" y="58"/>
                </a:cubicBezTo>
                <a:cubicBezTo>
                  <a:pt x="10" y="58"/>
                  <a:pt x="9" y="59"/>
                  <a:pt x="7" y="59"/>
                </a:cubicBezTo>
                <a:cubicBezTo>
                  <a:pt x="6" y="59"/>
                  <a:pt x="6" y="58"/>
                  <a:pt x="5" y="57"/>
                </a:cubicBezTo>
                <a:cubicBezTo>
                  <a:pt x="5" y="57"/>
                  <a:pt x="5" y="57"/>
                  <a:pt x="5" y="57"/>
                </a:cubicBezTo>
                <a:cubicBezTo>
                  <a:pt x="5" y="56"/>
                  <a:pt x="6" y="56"/>
                  <a:pt x="6" y="55"/>
                </a:cubicBezTo>
                <a:cubicBezTo>
                  <a:pt x="9" y="52"/>
                  <a:pt x="11" y="50"/>
                  <a:pt x="13" y="44"/>
                </a:cubicBezTo>
                <a:cubicBezTo>
                  <a:pt x="5" y="39"/>
                  <a:pt x="0" y="32"/>
                  <a:pt x="0" y="25"/>
                </a:cubicBezTo>
                <a:cubicBezTo>
                  <a:pt x="0" y="11"/>
                  <a:pt x="16" y="0"/>
                  <a:pt x="34" y="0"/>
                </a:cubicBezTo>
                <a:cubicBezTo>
                  <a:pt x="53" y="0"/>
                  <a:pt x="68" y="11"/>
                  <a:pt x="68" y="25"/>
                </a:cubicBezTo>
                <a:cubicBezTo>
                  <a:pt x="68" y="38"/>
                  <a:pt x="53" y="49"/>
                  <a:pt x="34" y="49"/>
                </a:cubicBezTo>
                <a:close/>
              </a:path>
            </a:pathLst>
          </a:custGeom>
          <a:solidFill>
            <a:srgbClr val="26484A"/>
          </a:solidFill>
          <a:ln>
            <a:noFill/>
          </a:ln>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8" name="Freeform 29"/>
          <p:cNvSpPr>
            <a:spLocks noEditPoints="1"/>
          </p:cNvSpPr>
          <p:nvPr/>
        </p:nvSpPr>
        <p:spPr bwMode="auto">
          <a:xfrm>
            <a:off x="6573839" y="4380418"/>
            <a:ext cx="333375" cy="287337"/>
          </a:xfrm>
          <a:custGeom>
            <a:avLst/>
            <a:gdLst>
              <a:gd name="T0" fmla="*/ 2147483646 w 73"/>
              <a:gd name="T1" fmla="*/ 2147483646 h 63"/>
              <a:gd name="T2" fmla="*/ 2147483646 w 73"/>
              <a:gd name="T3" fmla="*/ 2147483646 h 63"/>
              <a:gd name="T4" fmla="*/ 2147483646 w 73"/>
              <a:gd name="T5" fmla="*/ 2147483646 h 63"/>
              <a:gd name="T6" fmla="*/ 2147483646 w 73"/>
              <a:gd name="T7" fmla="*/ 2147483646 h 63"/>
              <a:gd name="T8" fmla="*/ 2147483646 w 73"/>
              <a:gd name="T9" fmla="*/ 2147483646 h 63"/>
              <a:gd name="T10" fmla="*/ 2147483646 w 73"/>
              <a:gd name="T11" fmla="*/ 2147483646 h 63"/>
              <a:gd name="T12" fmla="*/ 2147483646 w 73"/>
              <a:gd name="T13" fmla="*/ 2147483646 h 63"/>
              <a:gd name="T14" fmla="*/ 2147483646 w 73"/>
              <a:gd name="T15" fmla="*/ 2147483646 h 63"/>
              <a:gd name="T16" fmla="*/ 2147483646 w 73"/>
              <a:gd name="T17" fmla="*/ 2147483646 h 63"/>
              <a:gd name="T18" fmla="*/ 0 w 73"/>
              <a:gd name="T19" fmla="*/ 2147483646 h 63"/>
              <a:gd name="T20" fmla="*/ 0 w 73"/>
              <a:gd name="T21" fmla="*/ 2147483646 h 63"/>
              <a:gd name="T22" fmla="*/ 2147483646 w 73"/>
              <a:gd name="T23" fmla="*/ 0 h 63"/>
              <a:gd name="T24" fmla="*/ 2147483646 w 73"/>
              <a:gd name="T25" fmla="*/ 0 h 63"/>
              <a:gd name="T26" fmla="*/ 2147483646 w 73"/>
              <a:gd name="T27" fmla="*/ 2147483646 h 63"/>
              <a:gd name="T28" fmla="*/ 2147483646 w 73"/>
              <a:gd name="T29" fmla="*/ 2147483646 h 63"/>
              <a:gd name="T30" fmla="*/ 2147483646 w 73"/>
              <a:gd name="T31" fmla="*/ 2147483646 h 63"/>
              <a:gd name="T32" fmla="*/ 2147483646 w 73"/>
              <a:gd name="T33" fmla="*/ 2147483646 h 63"/>
              <a:gd name="T34" fmla="*/ 2147483646 w 73"/>
              <a:gd name="T35" fmla="*/ 2147483646 h 63"/>
              <a:gd name="T36" fmla="*/ 2147483646 w 73"/>
              <a:gd name="T37" fmla="*/ 2147483646 h 63"/>
              <a:gd name="T38" fmla="*/ 2147483646 w 73"/>
              <a:gd name="T39" fmla="*/ 2147483646 h 63"/>
              <a:gd name="T40" fmla="*/ 2147483646 w 73"/>
              <a:gd name="T41" fmla="*/ 2147483646 h 63"/>
              <a:gd name="T42" fmla="*/ 2147483646 w 73"/>
              <a:gd name="T43" fmla="*/ 2147483646 h 63"/>
              <a:gd name="T44" fmla="*/ 2147483646 w 73"/>
              <a:gd name="T45" fmla="*/ 2147483646 h 63"/>
              <a:gd name="T46" fmla="*/ 2147483646 w 73"/>
              <a:gd name="T47" fmla="*/ 2147483646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26484A"/>
          </a:solidFill>
          <a:ln>
            <a:noFill/>
          </a:ln>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9" name="Freeform 57"/>
          <p:cNvSpPr>
            <a:spLocks noEditPoints="1"/>
          </p:cNvSpPr>
          <p:nvPr/>
        </p:nvSpPr>
        <p:spPr bwMode="auto">
          <a:xfrm>
            <a:off x="6604001" y="5472617"/>
            <a:ext cx="328613" cy="290512"/>
          </a:xfrm>
          <a:custGeom>
            <a:avLst/>
            <a:gdLst>
              <a:gd name="T0" fmla="*/ 2147483646 w 65"/>
              <a:gd name="T1" fmla="*/ 2147483646 h 58"/>
              <a:gd name="T2" fmla="*/ 2147483646 w 65"/>
              <a:gd name="T3" fmla="*/ 2147483646 h 58"/>
              <a:gd name="T4" fmla="*/ 2147483646 w 65"/>
              <a:gd name="T5" fmla="*/ 2147483646 h 58"/>
              <a:gd name="T6" fmla="*/ 2147483646 w 65"/>
              <a:gd name="T7" fmla="*/ 2147483646 h 58"/>
              <a:gd name="T8" fmla="*/ 2147483646 w 65"/>
              <a:gd name="T9" fmla="*/ 2147483646 h 58"/>
              <a:gd name="T10" fmla="*/ 2147483646 w 65"/>
              <a:gd name="T11" fmla="*/ 2147483646 h 58"/>
              <a:gd name="T12" fmla="*/ 0 w 65"/>
              <a:gd name="T13" fmla="*/ 2147483646 h 58"/>
              <a:gd name="T14" fmla="*/ 2147483646 w 65"/>
              <a:gd name="T15" fmla="*/ 0 h 58"/>
              <a:gd name="T16" fmla="*/ 2147483646 w 65"/>
              <a:gd name="T17" fmla="*/ 2147483646 h 58"/>
              <a:gd name="T18" fmla="*/ 2147483646 w 65"/>
              <a:gd name="T19" fmla="*/ 2147483646 h 58"/>
              <a:gd name="T20" fmla="*/ 2147483646 w 65"/>
              <a:gd name="T21" fmla="*/ 2147483646 h 58"/>
              <a:gd name="T22" fmla="*/ 2147483646 w 65"/>
              <a:gd name="T23" fmla="*/ 2147483646 h 58"/>
              <a:gd name="T24" fmla="*/ 2147483646 w 65"/>
              <a:gd name="T25" fmla="*/ 2147483646 h 58"/>
              <a:gd name="T26" fmla="*/ 2147483646 w 65"/>
              <a:gd name="T27" fmla="*/ 2147483646 h 58"/>
              <a:gd name="T28" fmla="*/ 2147483646 w 65"/>
              <a:gd name="T29" fmla="*/ 2147483646 h 58"/>
              <a:gd name="T30" fmla="*/ 2147483646 w 65"/>
              <a:gd name="T31" fmla="*/ 2147483646 h 58"/>
              <a:gd name="T32" fmla="*/ 2147483646 w 65"/>
              <a:gd name="T33" fmla="*/ 2147483646 h 58"/>
              <a:gd name="T34" fmla="*/ 2147483646 w 65"/>
              <a:gd name="T35" fmla="*/ 2147483646 h 58"/>
              <a:gd name="T36" fmla="*/ 2147483646 w 65"/>
              <a:gd name="T37" fmla="*/ 2147483646 h 58"/>
              <a:gd name="T38" fmla="*/ 2147483646 w 65"/>
              <a:gd name="T39" fmla="*/ 2147483646 h 58"/>
              <a:gd name="T40" fmla="*/ 2147483646 w 65"/>
              <a:gd name="T41" fmla="*/ 2147483646 h 58"/>
              <a:gd name="T42" fmla="*/ 2147483646 w 65"/>
              <a:gd name="T43" fmla="*/ 2147483646 h 58"/>
              <a:gd name="T44" fmla="*/ 2147483646 w 65"/>
              <a:gd name="T45" fmla="*/ 2147483646 h 58"/>
              <a:gd name="T46" fmla="*/ 2147483646 w 65"/>
              <a:gd name="T47" fmla="*/ 2147483646 h 58"/>
              <a:gd name="T48" fmla="*/ 2147483646 w 65"/>
              <a:gd name="T49" fmla="*/ 2147483646 h 58"/>
              <a:gd name="T50" fmla="*/ 2147483646 w 65"/>
              <a:gd name="T51" fmla="*/ 2147483646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rgbClr val="26484A"/>
          </a:solidFill>
          <a:ln>
            <a:noFill/>
          </a:ln>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grpSp>
        <p:nvGrpSpPr>
          <p:cNvPr id="10" name="组合 9"/>
          <p:cNvGrpSpPr/>
          <p:nvPr/>
        </p:nvGrpSpPr>
        <p:grpSpPr>
          <a:xfrm>
            <a:off x="1339851" y="2467636"/>
            <a:ext cx="976312" cy="977900"/>
            <a:chOff x="1339851" y="2467636"/>
            <a:chExt cx="976312" cy="977900"/>
          </a:xfrm>
          <a:solidFill>
            <a:srgbClr val="00B0F0"/>
          </a:solidFill>
        </p:grpSpPr>
        <p:sp>
          <p:nvSpPr>
            <p:cNvPr id="11" name="Shape 530"/>
            <p:cNvSpPr>
              <a:spLocks/>
            </p:cNvSpPr>
            <p:nvPr/>
          </p:nvSpPr>
          <p:spPr bwMode="auto">
            <a:xfrm>
              <a:off x="1339851" y="2467636"/>
              <a:ext cx="976312" cy="977900"/>
            </a:xfrm>
            <a:custGeom>
              <a:avLst/>
              <a:gdLst>
                <a:gd name="T0" fmla="*/ 2147483646 w 19775"/>
                <a:gd name="T1" fmla="*/ 2147483646 h 19752"/>
                <a:gd name="T2" fmla="*/ 2147483646 w 19775"/>
                <a:gd name="T3" fmla="*/ 2147483646 h 19752"/>
                <a:gd name="T4" fmla="*/ 2147483646 w 19775"/>
                <a:gd name="T5" fmla="*/ 2147483646 h 19752"/>
                <a:gd name="T6" fmla="*/ 2147483646 w 19775"/>
                <a:gd name="T7" fmla="*/ 2147483646 h 1975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775" h="19752" extrusionOk="0">
                  <a:moveTo>
                    <a:pt x="2900" y="2894"/>
                  </a:moveTo>
                  <a:cubicBezTo>
                    <a:pt x="-966" y="6754"/>
                    <a:pt x="-966" y="13011"/>
                    <a:pt x="2900" y="16871"/>
                  </a:cubicBezTo>
                  <a:cubicBezTo>
                    <a:pt x="6231" y="20197"/>
                    <a:pt x="11338" y="20635"/>
                    <a:pt x="15162" y="18229"/>
                  </a:cubicBezTo>
                  <a:lnTo>
                    <a:pt x="18469" y="18220"/>
                  </a:lnTo>
                  <a:lnTo>
                    <a:pt x="18390" y="14892"/>
                  </a:lnTo>
                  <a:cubicBezTo>
                    <a:pt x="20634" y="11102"/>
                    <a:pt x="20161" y="6151"/>
                    <a:pt x="16899" y="2894"/>
                  </a:cubicBezTo>
                  <a:cubicBezTo>
                    <a:pt x="13033" y="-965"/>
                    <a:pt x="6765" y="-965"/>
                    <a:pt x="2900" y="2894"/>
                  </a:cubicBezTo>
                  <a:close/>
                </a:path>
              </a:pathLst>
            </a:custGeom>
            <a:solidFill>
              <a:srgbClr val="26484A"/>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12" name="Freeform 37"/>
            <p:cNvSpPr>
              <a:spLocks/>
            </p:cNvSpPr>
            <p:nvPr/>
          </p:nvSpPr>
          <p:spPr bwMode="auto">
            <a:xfrm>
              <a:off x="1636713" y="2758149"/>
              <a:ext cx="414338" cy="360362"/>
            </a:xfrm>
            <a:custGeom>
              <a:avLst/>
              <a:gdLst>
                <a:gd name="T0" fmla="*/ 2147483646 w 68"/>
                <a:gd name="T1" fmla="*/ 2147483646 h 59"/>
                <a:gd name="T2" fmla="*/ 2147483646 w 68"/>
                <a:gd name="T3" fmla="*/ 2147483646 h 59"/>
                <a:gd name="T4" fmla="*/ 2147483646 w 68"/>
                <a:gd name="T5" fmla="*/ 2147483646 h 59"/>
                <a:gd name="T6" fmla="*/ 2147483646 w 68"/>
                <a:gd name="T7" fmla="*/ 2147483646 h 59"/>
                <a:gd name="T8" fmla="*/ 2147483646 w 68"/>
                <a:gd name="T9" fmla="*/ 2147483646 h 59"/>
                <a:gd name="T10" fmla="*/ 2147483646 w 68"/>
                <a:gd name="T11" fmla="*/ 2147483646 h 59"/>
                <a:gd name="T12" fmla="*/ 2147483646 w 68"/>
                <a:gd name="T13" fmla="*/ 2147483646 h 59"/>
                <a:gd name="T14" fmla="*/ 2147483646 w 68"/>
                <a:gd name="T15" fmla="*/ 2147483646 h 59"/>
                <a:gd name="T16" fmla="*/ 0 w 68"/>
                <a:gd name="T17" fmla="*/ 2147483646 h 59"/>
                <a:gd name="T18" fmla="*/ 2147483646 w 68"/>
                <a:gd name="T19" fmla="*/ 0 h 59"/>
                <a:gd name="T20" fmla="*/ 2147483646 w 68"/>
                <a:gd name="T21" fmla="*/ 2147483646 h 59"/>
                <a:gd name="T22" fmla="*/ 2147483646 w 68"/>
                <a:gd name="T23" fmla="*/ 21474836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59">
                  <a:moveTo>
                    <a:pt x="34" y="49"/>
                  </a:moveTo>
                  <a:cubicBezTo>
                    <a:pt x="33" y="49"/>
                    <a:pt x="31" y="49"/>
                    <a:pt x="29" y="49"/>
                  </a:cubicBezTo>
                  <a:cubicBezTo>
                    <a:pt x="24" y="53"/>
                    <a:pt x="18" y="56"/>
                    <a:pt x="11" y="58"/>
                  </a:cubicBezTo>
                  <a:cubicBezTo>
                    <a:pt x="10" y="58"/>
                    <a:pt x="9" y="59"/>
                    <a:pt x="7" y="59"/>
                  </a:cubicBezTo>
                  <a:cubicBezTo>
                    <a:pt x="6" y="59"/>
                    <a:pt x="6" y="58"/>
                    <a:pt x="5" y="57"/>
                  </a:cubicBezTo>
                  <a:cubicBezTo>
                    <a:pt x="5" y="57"/>
                    <a:pt x="5" y="57"/>
                    <a:pt x="5" y="57"/>
                  </a:cubicBezTo>
                  <a:cubicBezTo>
                    <a:pt x="5" y="56"/>
                    <a:pt x="6" y="56"/>
                    <a:pt x="6" y="55"/>
                  </a:cubicBezTo>
                  <a:cubicBezTo>
                    <a:pt x="9" y="52"/>
                    <a:pt x="11" y="50"/>
                    <a:pt x="13" y="44"/>
                  </a:cubicBezTo>
                  <a:cubicBezTo>
                    <a:pt x="5" y="39"/>
                    <a:pt x="0" y="32"/>
                    <a:pt x="0" y="25"/>
                  </a:cubicBezTo>
                  <a:cubicBezTo>
                    <a:pt x="0" y="11"/>
                    <a:pt x="16" y="0"/>
                    <a:pt x="34" y="0"/>
                  </a:cubicBezTo>
                  <a:cubicBezTo>
                    <a:pt x="53" y="0"/>
                    <a:pt x="68" y="11"/>
                    <a:pt x="68" y="25"/>
                  </a:cubicBezTo>
                  <a:cubicBezTo>
                    <a:pt x="68" y="38"/>
                    <a:pt x="53" y="49"/>
                    <a:pt x="34" y="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zh-CN" altLang="en-US"/>
            </a:p>
          </p:txBody>
        </p:sp>
      </p:grpSp>
      <p:grpSp>
        <p:nvGrpSpPr>
          <p:cNvPr id="13" name="组合 12"/>
          <p:cNvGrpSpPr/>
          <p:nvPr/>
        </p:nvGrpSpPr>
        <p:grpSpPr>
          <a:xfrm>
            <a:off x="2711451" y="1899311"/>
            <a:ext cx="977900" cy="1079500"/>
            <a:chOff x="2711451" y="1899311"/>
            <a:chExt cx="977900" cy="1079500"/>
          </a:xfrm>
          <a:solidFill>
            <a:srgbClr val="00B0F0"/>
          </a:solidFill>
        </p:grpSpPr>
        <p:sp>
          <p:nvSpPr>
            <p:cNvPr id="14" name="Shape 521"/>
            <p:cNvSpPr>
              <a:spLocks/>
            </p:cNvSpPr>
            <p:nvPr/>
          </p:nvSpPr>
          <p:spPr bwMode="auto">
            <a:xfrm>
              <a:off x="2711451" y="1899311"/>
              <a:ext cx="977900" cy="10795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0"/>
                  </a:moveTo>
                  <a:cubicBezTo>
                    <a:pt x="4835" y="0"/>
                    <a:pt x="0" y="4378"/>
                    <a:pt x="0" y="9779"/>
                  </a:cubicBezTo>
                  <a:cubicBezTo>
                    <a:pt x="0" y="14433"/>
                    <a:pt x="3601" y="18307"/>
                    <a:pt x="8410" y="19296"/>
                  </a:cubicBezTo>
                  <a:lnTo>
                    <a:pt x="10969" y="21600"/>
                  </a:lnTo>
                  <a:lnTo>
                    <a:pt x="13480" y="19216"/>
                  </a:lnTo>
                  <a:cubicBezTo>
                    <a:pt x="18139" y="18132"/>
                    <a:pt x="21600" y="14337"/>
                    <a:pt x="21600" y="9779"/>
                  </a:cubicBezTo>
                  <a:cubicBezTo>
                    <a:pt x="21600" y="4378"/>
                    <a:pt x="16765" y="0"/>
                    <a:pt x="10800" y="0"/>
                  </a:cubicBezTo>
                  <a:close/>
                </a:path>
              </a:pathLst>
            </a:custGeom>
            <a:solidFill>
              <a:srgbClr val="26484A"/>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15" name="Freeform 22"/>
            <p:cNvSpPr>
              <a:spLocks noEditPoints="1"/>
            </p:cNvSpPr>
            <p:nvPr/>
          </p:nvSpPr>
          <p:spPr bwMode="auto">
            <a:xfrm>
              <a:off x="2984501" y="2178712"/>
              <a:ext cx="455612" cy="396875"/>
            </a:xfrm>
            <a:custGeom>
              <a:avLst/>
              <a:gdLst>
                <a:gd name="T0" fmla="*/ 2147483646 w 68"/>
                <a:gd name="T1" fmla="*/ 2147483646 h 59"/>
                <a:gd name="T2" fmla="*/ 2147483646 w 68"/>
                <a:gd name="T3" fmla="*/ 2147483646 h 59"/>
                <a:gd name="T4" fmla="*/ 2147483646 w 68"/>
                <a:gd name="T5" fmla="*/ 2147483646 h 59"/>
                <a:gd name="T6" fmla="*/ 2147483646 w 68"/>
                <a:gd name="T7" fmla="*/ 2147483646 h 59"/>
                <a:gd name="T8" fmla="*/ 2147483646 w 68"/>
                <a:gd name="T9" fmla="*/ 2147483646 h 59"/>
                <a:gd name="T10" fmla="*/ 2147483646 w 68"/>
                <a:gd name="T11" fmla="*/ 2147483646 h 59"/>
                <a:gd name="T12" fmla="*/ 2147483646 w 68"/>
                <a:gd name="T13" fmla="*/ 2147483646 h 59"/>
                <a:gd name="T14" fmla="*/ 2147483646 w 68"/>
                <a:gd name="T15" fmla="*/ 2147483646 h 59"/>
                <a:gd name="T16" fmla="*/ 2147483646 w 68"/>
                <a:gd name="T17" fmla="*/ 2147483646 h 59"/>
                <a:gd name="T18" fmla="*/ 2147483646 w 68"/>
                <a:gd name="T19" fmla="*/ 2147483646 h 59"/>
                <a:gd name="T20" fmla="*/ 0 w 68"/>
                <a:gd name="T21" fmla="*/ 2147483646 h 59"/>
                <a:gd name="T22" fmla="*/ 0 w 68"/>
                <a:gd name="T23" fmla="*/ 2147483646 h 59"/>
                <a:gd name="T24" fmla="*/ 2147483646 w 68"/>
                <a:gd name="T25" fmla="*/ 2147483646 h 59"/>
                <a:gd name="T26" fmla="*/ 2147483646 w 68"/>
                <a:gd name="T27" fmla="*/ 2147483646 h 59"/>
                <a:gd name="T28" fmla="*/ 2147483646 w 68"/>
                <a:gd name="T29" fmla="*/ 0 h 59"/>
                <a:gd name="T30" fmla="*/ 2147483646 w 68"/>
                <a:gd name="T31" fmla="*/ 2147483646 h 59"/>
                <a:gd name="T32" fmla="*/ 2147483646 w 68"/>
                <a:gd name="T33" fmla="*/ 2147483646 h 59"/>
                <a:gd name="T34" fmla="*/ 2147483646 w 68"/>
                <a:gd name="T35" fmla="*/ 2147483646 h 59"/>
                <a:gd name="T36" fmla="*/ 2147483646 w 68"/>
                <a:gd name="T37" fmla="*/ 2147483646 h 59"/>
                <a:gd name="T38" fmla="*/ 2147483646 w 68"/>
                <a:gd name="T39" fmla="*/ 2147483646 h 59"/>
                <a:gd name="T40" fmla="*/ 2147483646 w 68"/>
                <a:gd name="T41" fmla="*/ 2147483646 h 59"/>
                <a:gd name="T42" fmla="*/ 2147483646 w 68"/>
                <a:gd name="T43" fmla="*/ 2147483646 h 59"/>
                <a:gd name="T44" fmla="*/ 2147483646 w 68"/>
                <a:gd name="T45" fmla="*/ 2147483646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8" h="59">
                  <a:moveTo>
                    <a:pt x="68" y="24"/>
                  </a:moveTo>
                  <a:cubicBezTo>
                    <a:pt x="68" y="27"/>
                    <a:pt x="66" y="29"/>
                    <a:pt x="64" y="29"/>
                  </a:cubicBezTo>
                  <a:cubicBezTo>
                    <a:pt x="64" y="43"/>
                    <a:pt x="64" y="43"/>
                    <a:pt x="64" y="43"/>
                  </a:cubicBezTo>
                  <a:cubicBezTo>
                    <a:pt x="64" y="46"/>
                    <a:pt x="61" y="48"/>
                    <a:pt x="59" y="48"/>
                  </a:cubicBezTo>
                  <a:cubicBezTo>
                    <a:pt x="52" y="43"/>
                    <a:pt x="41" y="35"/>
                    <a:pt x="28" y="34"/>
                  </a:cubicBezTo>
                  <a:cubicBezTo>
                    <a:pt x="23" y="35"/>
                    <a:pt x="22" y="41"/>
                    <a:pt x="25" y="44"/>
                  </a:cubicBezTo>
                  <a:cubicBezTo>
                    <a:pt x="22" y="48"/>
                    <a:pt x="26" y="51"/>
                    <a:pt x="30" y="54"/>
                  </a:cubicBezTo>
                  <a:cubicBezTo>
                    <a:pt x="27" y="59"/>
                    <a:pt x="17" y="59"/>
                    <a:pt x="14" y="56"/>
                  </a:cubicBezTo>
                  <a:cubicBezTo>
                    <a:pt x="12" y="49"/>
                    <a:pt x="8" y="42"/>
                    <a:pt x="11" y="34"/>
                  </a:cubicBezTo>
                  <a:cubicBezTo>
                    <a:pt x="7" y="34"/>
                    <a:pt x="7" y="34"/>
                    <a:pt x="7" y="34"/>
                  </a:cubicBezTo>
                  <a:cubicBezTo>
                    <a:pt x="3" y="34"/>
                    <a:pt x="0" y="31"/>
                    <a:pt x="0" y="27"/>
                  </a:cubicBezTo>
                  <a:cubicBezTo>
                    <a:pt x="0" y="20"/>
                    <a:pt x="0" y="20"/>
                    <a:pt x="0" y="20"/>
                  </a:cubicBezTo>
                  <a:cubicBezTo>
                    <a:pt x="0" y="17"/>
                    <a:pt x="3" y="14"/>
                    <a:pt x="7" y="14"/>
                  </a:cubicBezTo>
                  <a:cubicBezTo>
                    <a:pt x="25" y="14"/>
                    <a:pt x="25" y="14"/>
                    <a:pt x="25" y="14"/>
                  </a:cubicBezTo>
                  <a:cubicBezTo>
                    <a:pt x="39" y="14"/>
                    <a:pt x="51" y="6"/>
                    <a:pt x="59" y="0"/>
                  </a:cubicBezTo>
                  <a:cubicBezTo>
                    <a:pt x="61" y="0"/>
                    <a:pt x="64" y="2"/>
                    <a:pt x="64" y="4"/>
                  </a:cubicBezTo>
                  <a:cubicBezTo>
                    <a:pt x="64" y="19"/>
                    <a:pt x="64" y="19"/>
                    <a:pt x="64" y="19"/>
                  </a:cubicBezTo>
                  <a:cubicBezTo>
                    <a:pt x="66" y="19"/>
                    <a:pt x="68" y="21"/>
                    <a:pt x="68" y="24"/>
                  </a:cubicBezTo>
                  <a:close/>
                  <a:moveTo>
                    <a:pt x="59" y="6"/>
                  </a:moveTo>
                  <a:cubicBezTo>
                    <a:pt x="49" y="13"/>
                    <a:pt x="39" y="18"/>
                    <a:pt x="30" y="19"/>
                  </a:cubicBezTo>
                  <a:cubicBezTo>
                    <a:pt x="30" y="29"/>
                    <a:pt x="30" y="29"/>
                    <a:pt x="30" y="29"/>
                  </a:cubicBezTo>
                  <a:cubicBezTo>
                    <a:pt x="39" y="30"/>
                    <a:pt x="49" y="34"/>
                    <a:pt x="59" y="42"/>
                  </a:cubicBezTo>
                  <a:lnTo>
                    <a:pt x="59"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zh-CN" altLang="en-US"/>
            </a:p>
          </p:txBody>
        </p:sp>
      </p:grpSp>
      <p:grpSp>
        <p:nvGrpSpPr>
          <p:cNvPr id="16" name="组合 15"/>
          <p:cNvGrpSpPr/>
          <p:nvPr/>
        </p:nvGrpSpPr>
        <p:grpSpPr>
          <a:xfrm>
            <a:off x="4086226" y="2467637"/>
            <a:ext cx="977900" cy="976313"/>
            <a:chOff x="4086226" y="2467637"/>
            <a:chExt cx="977900" cy="976313"/>
          </a:xfrm>
          <a:solidFill>
            <a:srgbClr val="00B0F0"/>
          </a:solidFill>
        </p:grpSpPr>
        <p:sp>
          <p:nvSpPr>
            <p:cNvPr id="17" name="Shape 524"/>
            <p:cNvSpPr>
              <a:spLocks/>
            </p:cNvSpPr>
            <p:nvPr/>
          </p:nvSpPr>
          <p:spPr bwMode="auto">
            <a:xfrm>
              <a:off x="4086226" y="2467637"/>
              <a:ext cx="977900" cy="976313"/>
            </a:xfrm>
            <a:custGeom>
              <a:avLst/>
              <a:gdLst>
                <a:gd name="T0" fmla="*/ 2147483646 w 19752"/>
                <a:gd name="T1" fmla="*/ 2147483646 h 19775"/>
                <a:gd name="T2" fmla="*/ 2147483646 w 19752"/>
                <a:gd name="T3" fmla="*/ 2147483646 h 19775"/>
                <a:gd name="T4" fmla="*/ 2147483646 w 19752"/>
                <a:gd name="T5" fmla="*/ 2147483646 h 19775"/>
                <a:gd name="T6" fmla="*/ 2147483646 w 19752"/>
                <a:gd name="T7" fmla="*/ 2147483646 h 197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752" h="19775" extrusionOk="0">
                  <a:moveTo>
                    <a:pt x="16858" y="2900"/>
                  </a:moveTo>
                  <a:cubicBezTo>
                    <a:pt x="12998" y="-966"/>
                    <a:pt x="6741" y="-966"/>
                    <a:pt x="2881" y="2900"/>
                  </a:cubicBezTo>
                  <a:cubicBezTo>
                    <a:pt x="-445" y="6231"/>
                    <a:pt x="-883" y="11338"/>
                    <a:pt x="1523" y="15162"/>
                  </a:cubicBezTo>
                  <a:lnTo>
                    <a:pt x="1532" y="18469"/>
                  </a:lnTo>
                  <a:lnTo>
                    <a:pt x="4860" y="18390"/>
                  </a:lnTo>
                  <a:cubicBezTo>
                    <a:pt x="8650" y="20634"/>
                    <a:pt x="13601" y="20161"/>
                    <a:pt x="16858" y="16899"/>
                  </a:cubicBezTo>
                  <a:cubicBezTo>
                    <a:pt x="20717" y="13033"/>
                    <a:pt x="20717" y="6765"/>
                    <a:pt x="16858" y="2900"/>
                  </a:cubicBezTo>
                  <a:close/>
                </a:path>
              </a:pathLst>
            </a:custGeom>
            <a:solidFill>
              <a:srgbClr val="26484A"/>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18" name="Freeform 33"/>
            <p:cNvSpPr>
              <a:spLocks noEditPoints="1"/>
            </p:cNvSpPr>
            <p:nvPr/>
          </p:nvSpPr>
          <p:spPr bwMode="auto">
            <a:xfrm>
              <a:off x="4356102" y="2732750"/>
              <a:ext cx="446087" cy="420687"/>
            </a:xfrm>
            <a:custGeom>
              <a:avLst/>
              <a:gdLst>
                <a:gd name="T0" fmla="*/ 2147483646 w 73"/>
                <a:gd name="T1" fmla="*/ 2147483646 h 63"/>
                <a:gd name="T2" fmla="*/ 2147483646 w 73"/>
                <a:gd name="T3" fmla="*/ 2147483646 h 63"/>
                <a:gd name="T4" fmla="*/ 2147483646 w 73"/>
                <a:gd name="T5" fmla="*/ 2147483646 h 63"/>
                <a:gd name="T6" fmla="*/ 2147483646 w 73"/>
                <a:gd name="T7" fmla="*/ 2147483646 h 63"/>
                <a:gd name="T8" fmla="*/ 2147483646 w 73"/>
                <a:gd name="T9" fmla="*/ 2147483646 h 63"/>
                <a:gd name="T10" fmla="*/ 2147483646 w 73"/>
                <a:gd name="T11" fmla="*/ 2147483646 h 63"/>
                <a:gd name="T12" fmla="*/ 2147483646 w 73"/>
                <a:gd name="T13" fmla="*/ 2147483646 h 63"/>
                <a:gd name="T14" fmla="*/ 2147483646 w 73"/>
                <a:gd name="T15" fmla="*/ 2147483646 h 63"/>
                <a:gd name="T16" fmla="*/ 2147483646 w 73"/>
                <a:gd name="T17" fmla="*/ 2147483646 h 63"/>
                <a:gd name="T18" fmla="*/ 0 w 73"/>
                <a:gd name="T19" fmla="*/ 2147483646 h 63"/>
                <a:gd name="T20" fmla="*/ 0 w 73"/>
                <a:gd name="T21" fmla="*/ 2147483646 h 63"/>
                <a:gd name="T22" fmla="*/ 2147483646 w 73"/>
                <a:gd name="T23" fmla="*/ 0 h 63"/>
                <a:gd name="T24" fmla="*/ 2147483646 w 73"/>
                <a:gd name="T25" fmla="*/ 0 h 63"/>
                <a:gd name="T26" fmla="*/ 2147483646 w 73"/>
                <a:gd name="T27" fmla="*/ 2147483646 h 63"/>
                <a:gd name="T28" fmla="*/ 2147483646 w 73"/>
                <a:gd name="T29" fmla="*/ 2147483646 h 63"/>
                <a:gd name="T30" fmla="*/ 2147483646 w 73"/>
                <a:gd name="T31" fmla="*/ 2147483646 h 63"/>
                <a:gd name="T32" fmla="*/ 2147483646 w 73"/>
                <a:gd name="T33" fmla="*/ 2147483646 h 63"/>
                <a:gd name="T34" fmla="*/ 2147483646 w 73"/>
                <a:gd name="T35" fmla="*/ 2147483646 h 63"/>
                <a:gd name="T36" fmla="*/ 2147483646 w 73"/>
                <a:gd name="T37" fmla="*/ 2147483646 h 63"/>
                <a:gd name="T38" fmla="*/ 2147483646 w 73"/>
                <a:gd name="T39" fmla="*/ 2147483646 h 63"/>
                <a:gd name="T40" fmla="*/ 2147483646 w 73"/>
                <a:gd name="T41" fmla="*/ 2147483646 h 63"/>
                <a:gd name="T42" fmla="*/ 2147483646 w 73"/>
                <a:gd name="T43" fmla="*/ 2147483646 h 63"/>
                <a:gd name="T44" fmla="*/ 2147483646 w 73"/>
                <a:gd name="T45" fmla="*/ 2147483646 h 63"/>
                <a:gd name="T46" fmla="*/ 2147483646 w 73"/>
                <a:gd name="T47" fmla="*/ 2147483646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zh-CN" altLang="en-US"/>
            </a:p>
          </p:txBody>
        </p:sp>
      </p:grpSp>
      <p:grpSp>
        <p:nvGrpSpPr>
          <p:cNvPr id="19" name="组合 18"/>
          <p:cNvGrpSpPr/>
          <p:nvPr/>
        </p:nvGrpSpPr>
        <p:grpSpPr>
          <a:xfrm>
            <a:off x="4551363" y="3840824"/>
            <a:ext cx="1081088" cy="977900"/>
            <a:chOff x="4551363" y="3840824"/>
            <a:chExt cx="1081088" cy="977900"/>
          </a:xfrm>
          <a:solidFill>
            <a:srgbClr val="00B0F0"/>
          </a:solidFill>
        </p:grpSpPr>
        <p:sp>
          <p:nvSpPr>
            <p:cNvPr id="20" name="Shape 527"/>
            <p:cNvSpPr>
              <a:spLocks/>
            </p:cNvSpPr>
            <p:nvPr/>
          </p:nvSpPr>
          <p:spPr bwMode="auto">
            <a:xfrm>
              <a:off x="4551363" y="3840824"/>
              <a:ext cx="1081088" cy="9779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800"/>
                  </a:moveTo>
                  <a:cubicBezTo>
                    <a:pt x="21600" y="4835"/>
                    <a:pt x="17222" y="0"/>
                    <a:pt x="11821" y="0"/>
                  </a:cubicBezTo>
                  <a:cubicBezTo>
                    <a:pt x="7167" y="0"/>
                    <a:pt x="3293" y="3601"/>
                    <a:pt x="2304" y="8410"/>
                  </a:cubicBezTo>
                  <a:lnTo>
                    <a:pt x="0" y="10969"/>
                  </a:lnTo>
                  <a:lnTo>
                    <a:pt x="2384" y="13480"/>
                  </a:lnTo>
                  <a:cubicBezTo>
                    <a:pt x="3468" y="18139"/>
                    <a:pt x="7263" y="21600"/>
                    <a:pt x="11821" y="21600"/>
                  </a:cubicBezTo>
                  <a:cubicBezTo>
                    <a:pt x="17222" y="21600"/>
                    <a:pt x="21600" y="16765"/>
                    <a:pt x="21600" y="10800"/>
                  </a:cubicBezTo>
                  <a:close/>
                </a:path>
              </a:pathLst>
            </a:custGeom>
            <a:solidFill>
              <a:srgbClr val="26484A"/>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latin typeface="Impact" panose="020B0806030902050204" pitchFamily="34" charset="0"/>
              </a:endParaRPr>
            </a:p>
          </p:txBody>
        </p:sp>
        <p:sp>
          <p:nvSpPr>
            <p:cNvPr id="21" name="Freeform 57"/>
            <p:cNvSpPr>
              <a:spLocks noEditPoints="1"/>
            </p:cNvSpPr>
            <p:nvPr/>
          </p:nvSpPr>
          <p:spPr bwMode="auto">
            <a:xfrm>
              <a:off x="4956177" y="4142450"/>
              <a:ext cx="396875" cy="350837"/>
            </a:xfrm>
            <a:custGeom>
              <a:avLst/>
              <a:gdLst>
                <a:gd name="T0" fmla="*/ 2147483646 w 65"/>
                <a:gd name="T1" fmla="*/ 2147483646 h 58"/>
                <a:gd name="T2" fmla="*/ 2147483646 w 65"/>
                <a:gd name="T3" fmla="*/ 2147483646 h 58"/>
                <a:gd name="T4" fmla="*/ 2147483646 w 65"/>
                <a:gd name="T5" fmla="*/ 2147483646 h 58"/>
                <a:gd name="T6" fmla="*/ 2147483646 w 65"/>
                <a:gd name="T7" fmla="*/ 2147483646 h 58"/>
                <a:gd name="T8" fmla="*/ 2147483646 w 65"/>
                <a:gd name="T9" fmla="*/ 2147483646 h 58"/>
                <a:gd name="T10" fmla="*/ 2147483646 w 65"/>
                <a:gd name="T11" fmla="*/ 2147483646 h 58"/>
                <a:gd name="T12" fmla="*/ 0 w 65"/>
                <a:gd name="T13" fmla="*/ 2147483646 h 58"/>
                <a:gd name="T14" fmla="*/ 2147483646 w 65"/>
                <a:gd name="T15" fmla="*/ 0 h 58"/>
                <a:gd name="T16" fmla="*/ 2147483646 w 65"/>
                <a:gd name="T17" fmla="*/ 2147483646 h 58"/>
                <a:gd name="T18" fmla="*/ 2147483646 w 65"/>
                <a:gd name="T19" fmla="*/ 2147483646 h 58"/>
                <a:gd name="T20" fmla="*/ 2147483646 w 65"/>
                <a:gd name="T21" fmla="*/ 2147483646 h 58"/>
                <a:gd name="T22" fmla="*/ 2147483646 w 65"/>
                <a:gd name="T23" fmla="*/ 2147483646 h 58"/>
                <a:gd name="T24" fmla="*/ 2147483646 w 65"/>
                <a:gd name="T25" fmla="*/ 2147483646 h 58"/>
                <a:gd name="T26" fmla="*/ 2147483646 w 65"/>
                <a:gd name="T27" fmla="*/ 2147483646 h 58"/>
                <a:gd name="T28" fmla="*/ 2147483646 w 65"/>
                <a:gd name="T29" fmla="*/ 2147483646 h 58"/>
                <a:gd name="T30" fmla="*/ 2147483646 w 65"/>
                <a:gd name="T31" fmla="*/ 2147483646 h 58"/>
                <a:gd name="T32" fmla="*/ 2147483646 w 65"/>
                <a:gd name="T33" fmla="*/ 2147483646 h 58"/>
                <a:gd name="T34" fmla="*/ 2147483646 w 65"/>
                <a:gd name="T35" fmla="*/ 2147483646 h 58"/>
                <a:gd name="T36" fmla="*/ 2147483646 w 65"/>
                <a:gd name="T37" fmla="*/ 2147483646 h 58"/>
                <a:gd name="T38" fmla="*/ 2147483646 w 65"/>
                <a:gd name="T39" fmla="*/ 2147483646 h 58"/>
                <a:gd name="T40" fmla="*/ 2147483646 w 65"/>
                <a:gd name="T41" fmla="*/ 2147483646 h 58"/>
                <a:gd name="T42" fmla="*/ 2147483646 w 65"/>
                <a:gd name="T43" fmla="*/ 2147483646 h 58"/>
                <a:gd name="T44" fmla="*/ 2147483646 w 65"/>
                <a:gd name="T45" fmla="*/ 2147483646 h 58"/>
                <a:gd name="T46" fmla="*/ 2147483646 w 65"/>
                <a:gd name="T47" fmla="*/ 2147483646 h 58"/>
                <a:gd name="T48" fmla="*/ 2147483646 w 65"/>
                <a:gd name="T49" fmla="*/ 2147483646 h 58"/>
                <a:gd name="T50" fmla="*/ 2147483646 w 65"/>
                <a:gd name="T51" fmla="*/ 2147483646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zh-CN" altLang="en-US"/>
            </a:p>
          </p:txBody>
        </p:sp>
      </p:grpSp>
      <p:grpSp>
        <p:nvGrpSpPr>
          <p:cNvPr id="22" name="组合 21"/>
          <p:cNvGrpSpPr/>
          <p:nvPr/>
        </p:nvGrpSpPr>
        <p:grpSpPr>
          <a:xfrm>
            <a:off x="6984999" y="2070604"/>
            <a:ext cx="4357687" cy="854083"/>
            <a:chOff x="6984999" y="2070604"/>
            <a:chExt cx="4357687" cy="854083"/>
          </a:xfrm>
        </p:grpSpPr>
        <p:sp>
          <p:nvSpPr>
            <p:cNvPr id="23" name="Subtitle 2"/>
            <p:cNvSpPr txBox="1">
              <a:spLocks/>
            </p:cNvSpPr>
            <p:nvPr/>
          </p:nvSpPr>
          <p:spPr bwMode="auto">
            <a:xfrm>
              <a:off x="6984999" y="2401485"/>
              <a:ext cx="4357687"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p>
          </p:txBody>
        </p:sp>
        <p:sp>
          <p:nvSpPr>
            <p:cNvPr id="24" name="TextBox 46"/>
            <p:cNvSpPr txBox="1">
              <a:spLocks noChangeArrowheads="1"/>
            </p:cNvSpPr>
            <p:nvPr/>
          </p:nvSpPr>
          <p:spPr bwMode="auto">
            <a:xfrm>
              <a:off x="6989763" y="2070604"/>
              <a:ext cx="233045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eaLnBrk="1" hangingPunct="1">
                <a:lnSpc>
                  <a:spcPct val="110000"/>
                </a:lnSpc>
              </a:pPr>
              <a:r>
                <a:rPr lang="zh-CN" altLang="en-US" dirty="0">
                  <a:solidFill>
                    <a:srgbClr val="26484A"/>
                  </a:solidFill>
                  <a:latin typeface="迷你简菱心" panose="02010609000101010101" pitchFamily="49" charset="-122"/>
                  <a:ea typeface="迷你简菱心" panose="02010609000101010101" pitchFamily="49" charset="-122"/>
                  <a:sym typeface="Century Gothic" panose="020B0502020202020204" pitchFamily="34" charset="0"/>
                </a:rPr>
                <a:t>单击此处编辑内容</a:t>
              </a:r>
            </a:p>
          </p:txBody>
        </p:sp>
      </p:grpSp>
      <p:grpSp>
        <p:nvGrpSpPr>
          <p:cNvPr id="25" name="组合 24"/>
          <p:cNvGrpSpPr/>
          <p:nvPr/>
        </p:nvGrpSpPr>
        <p:grpSpPr>
          <a:xfrm>
            <a:off x="6985000" y="3075492"/>
            <a:ext cx="4357686" cy="854081"/>
            <a:chOff x="6985000" y="3075492"/>
            <a:chExt cx="4357686" cy="854081"/>
          </a:xfrm>
        </p:grpSpPr>
        <p:sp>
          <p:nvSpPr>
            <p:cNvPr id="26" name="Subtitle 2"/>
            <p:cNvSpPr txBox="1">
              <a:spLocks/>
            </p:cNvSpPr>
            <p:nvPr/>
          </p:nvSpPr>
          <p:spPr bwMode="auto">
            <a:xfrm>
              <a:off x="6985000" y="3406371"/>
              <a:ext cx="4357686"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defRPr/>
              </a:pPr>
              <a:r>
                <a:rPr lang="zh-CN" altLang="en-US" sz="14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TextBox 46"/>
            <p:cNvSpPr txBox="1">
              <a:spLocks noChangeArrowheads="1"/>
            </p:cNvSpPr>
            <p:nvPr/>
          </p:nvSpPr>
          <p:spPr bwMode="auto">
            <a:xfrm>
              <a:off x="6989763" y="3075492"/>
              <a:ext cx="2330450" cy="37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dirty="0">
                  <a:solidFill>
                    <a:srgbClr val="26484A"/>
                  </a:solidFill>
                  <a:latin typeface="迷你简菱心" panose="02010609000101010101" pitchFamily="49" charset="-122"/>
                  <a:ea typeface="迷你简菱心" panose="02010609000101010101" pitchFamily="49" charset="-122"/>
                  <a:sym typeface="Century Gothic" panose="020B0502020202020204" pitchFamily="34" charset="0"/>
                </a:rPr>
                <a:t>单击此处编辑内容</a:t>
              </a:r>
            </a:p>
          </p:txBody>
        </p:sp>
      </p:grpSp>
      <p:grpSp>
        <p:nvGrpSpPr>
          <p:cNvPr id="28" name="组合 27"/>
          <p:cNvGrpSpPr/>
          <p:nvPr/>
        </p:nvGrpSpPr>
        <p:grpSpPr>
          <a:xfrm>
            <a:off x="6985000" y="4174042"/>
            <a:ext cx="4357686" cy="854081"/>
            <a:chOff x="6985000" y="4174042"/>
            <a:chExt cx="4357686" cy="854081"/>
          </a:xfrm>
        </p:grpSpPr>
        <p:sp>
          <p:nvSpPr>
            <p:cNvPr id="29" name="Subtitle 2"/>
            <p:cNvSpPr txBox="1">
              <a:spLocks/>
            </p:cNvSpPr>
            <p:nvPr/>
          </p:nvSpPr>
          <p:spPr bwMode="auto">
            <a:xfrm>
              <a:off x="6985000" y="4504921"/>
              <a:ext cx="4357686"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defRPr/>
              </a:pPr>
              <a:r>
                <a:rPr lang="zh-CN" altLang="en-US" sz="14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TextBox 46"/>
            <p:cNvSpPr txBox="1">
              <a:spLocks noChangeArrowheads="1"/>
            </p:cNvSpPr>
            <p:nvPr/>
          </p:nvSpPr>
          <p:spPr bwMode="auto">
            <a:xfrm>
              <a:off x="6989763" y="4174042"/>
              <a:ext cx="2330450" cy="37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dirty="0">
                  <a:solidFill>
                    <a:srgbClr val="26484A"/>
                  </a:solidFill>
                  <a:latin typeface="迷你简菱心" panose="02010609000101010101" pitchFamily="49" charset="-122"/>
                  <a:ea typeface="迷你简菱心" panose="02010609000101010101" pitchFamily="49" charset="-122"/>
                  <a:sym typeface="Century Gothic" panose="020B0502020202020204" pitchFamily="34" charset="0"/>
                </a:rPr>
                <a:t>单击此处编辑内容</a:t>
              </a:r>
            </a:p>
          </p:txBody>
        </p:sp>
      </p:grpSp>
      <p:grpSp>
        <p:nvGrpSpPr>
          <p:cNvPr id="31" name="组合 30"/>
          <p:cNvGrpSpPr/>
          <p:nvPr/>
        </p:nvGrpSpPr>
        <p:grpSpPr>
          <a:xfrm>
            <a:off x="6985000" y="5272592"/>
            <a:ext cx="4357686" cy="854081"/>
            <a:chOff x="6985000" y="5272592"/>
            <a:chExt cx="4357686" cy="854081"/>
          </a:xfrm>
        </p:grpSpPr>
        <p:sp>
          <p:nvSpPr>
            <p:cNvPr id="32" name="Subtitle 2"/>
            <p:cNvSpPr txBox="1">
              <a:spLocks/>
            </p:cNvSpPr>
            <p:nvPr/>
          </p:nvSpPr>
          <p:spPr bwMode="auto">
            <a:xfrm>
              <a:off x="6985000" y="5603471"/>
              <a:ext cx="4357686"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defRPr/>
              </a:pPr>
              <a:r>
                <a:rPr lang="zh-CN" altLang="en-US" sz="14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TextBox 46"/>
            <p:cNvSpPr txBox="1">
              <a:spLocks noChangeArrowheads="1"/>
            </p:cNvSpPr>
            <p:nvPr/>
          </p:nvSpPr>
          <p:spPr bwMode="auto">
            <a:xfrm>
              <a:off x="6989763" y="5272592"/>
              <a:ext cx="2330450" cy="37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dirty="0">
                  <a:solidFill>
                    <a:srgbClr val="26484A"/>
                  </a:solidFill>
                  <a:latin typeface="迷你简菱心" panose="02010609000101010101" pitchFamily="49" charset="-122"/>
                  <a:ea typeface="迷你简菱心" panose="02010609000101010101" pitchFamily="49" charset="-122"/>
                  <a:sym typeface="Century Gothic" panose="020B0502020202020204" pitchFamily="34" charset="0"/>
                </a:rPr>
                <a:t>单击此处编辑内容</a:t>
              </a:r>
            </a:p>
          </p:txBody>
        </p:sp>
      </p:grpSp>
    </p:spTree>
    <p:extLst>
      <p:ext uri="{BB962C8B-B14F-4D97-AF65-F5344CB8AC3E}">
        <p14:creationId xmlns:p14="http://schemas.microsoft.com/office/powerpoint/2010/main" val="609363856"/>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050"/>
                            </p:stCondLst>
                            <p:childTnLst>
                              <p:par>
                                <p:cTn id="28" presetID="49" presetClass="entr" presetSubtype="0" decel="10000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par>
                                <p:cTn id="34" presetID="49" presetClass="entr" presetSubtype="0" decel="100000" fill="hold" nodeType="withEffect">
                                  <p:stCondLst>
                                    <p:cond delay="25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style.rotation</p:attrName>
                                        </p:attrNameLst>
                                      </p:cBhvr>
                                      <p:tavLst>
                                        <p:tav tm="0">
                                          <p:val>
                                            <p:fltVal val="360"/>
                                          </p:val>
                                        </p:tav>
                                        <p:tav tm="100000">
                                          <p:val>
                                            <p:fltVal val="0"/>
                                          </p:val>
                                        </p:tav>
                                      </p:tavLst>
                                    </p:anim>
                                    <p:animEffect transition="in" filter="fade">
                                      <p:cBhvr>
                                        <p:cTn id="39" dur="500"/>
                                        <p:tgtEl>
                                          <p:spTgt spid="13"/>
                                        </p:tgtEl>
                                      </p:cBhvr>
                                    </p:animEffect>
                                  </p:childTnLst>
                                </p:cTn>
                              </p:par>
                              <p:par>
                                <p:cTn id="40" presetID="49" presetClass="entr" presetSubtype="0" decel="100000" fill="hold"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 calcmode="lin" valueType="num">
                                      <p:cBhvr>
                                        <p:cTn id="44" dur="500" fill="hold"/>
                                        <p:tgtEl>
                                          <p:spTgt spid="16"/>
                                        </p:tgtEl>
                                        <p:attrNameLst>
                                          <p:attrName>style.rotation</p:attrName>
                                        </p:attrNameLst>
                                      </p:cBhvr>
                                      <p:tavLst>
                                        <p:tav tm="0">
                                          <p:val>
                                            <p:fltVal val="360"/>
                                          </p:val>
                                        </p:tav>
                                        <p:tav tm="100000">
                                          <p:val>
                                            <p:fltVal val="0"/>
                                          </p:val>
                                        </p:tav>
                                      </p:tavLst>
                                    </p:anim>
                                    <p:animEffect transition="in" filter="fade">
                                      <p:cBhvr>
                                        <p:cTn id="45" dur="500"/>
                                        <p:tgtEl>
                                          <p:spTgt spid="16"/>
                                        </p:tgtEl>
                                      </p:cBhvr>
                                    </p:animEffect>
                                  </p:childTnLst>
                                </p:cTn>
                              </p:par>
                              <p:par>
                                <p:cTn id="46" presetID="49" presetClass="entr" presetSubtype="0" decel="100000" fill="hold" nodeType="withEffect">
                                  <p:stCondLst>
                                    <p:cond delay="75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 calcmode="lin" valueType="num">
                                      <p:cBhvr>
                                        <p:cTn id="50" dur="500" fill="hold"/>
                                        <p:tgtEl>
                                          <p:spTgt spid="19"/>
                                        </p:tgtEl>
                                        <p:attrNameLst>
                                          <p:attrName>style.rotation</p:attrName>
                                        </p:attrNameLst>
                                      </p:cBhvr>
                                      <p:tavLst>
                                        <p:tav tm="0">
                                          <p:val>
                                            <p:fltVal val="360"/>
                                          </p:val>
                                        </p:tav>
                                        <p:tav tm="100000">
                                          <p:val>
                                            <p:fltVal val="0"/>
                                          </p:val>
                                        </p:tav>
                                      </p:tavLst>
                                    </p:anim>
                                    <p:animEffect transition="in" filter="fade">
                                      <p:cBhvr>
                                        <p:cTn id="51" dur="500"/>
                                        <p:tgtEl>
                                          <p:spTgt spid="19"/>
                                        </p:tgtEl>
                                      </p:cBhvr>
                                    </p:animEffect>
                                  </p:childTnLst>
                                </p:cTn>
                              </p:par>
                            </p:childTnLst>
                          </p:cTn>
                        </p:par>
                        <p:par>
                          <p:cTn id="52" fill="hold">
                            <p:stCondLst>
                              <p:cond delay="3300"/>
                            </p:stCondLst>
                            <p:childTnLst>
                              <p:par>
                                <p:cTn id="53" presetID="12" presetClass="entr" presetSubtype="4"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p:tgtEl>
                                          <p:spTgt spid="7"/>
                                        </p:tgtEl>
                                        <p:attrNameLst>
                                          <p:attrName>ppt_y</p:attrName>
                                        </p:attrNameLst>
                                      </p:cBhvr>
                                      <p:tavLst>
                                        <p:tav tm="0">
                                          <p:val>
                                            <p:strVal val="#ppt_y+#ppt_h*1.125000"/>
                                          </p:val>
                                        </p:tav>
                                        <p:tav tm="100000">
                                          <p:val>
                                            <p:strVal val="#ppt_y"/>
                                          </p:val>
                                        </p:tav>
                                      </p:tavLst>
                                    </p:anim>
                                    <p:animEffect transition="in" filter="wipe(up)">
                                      <p:cBhvr>
                                        <p:cTn id="56" dur="500"/>
                                        <p:tgtEl>
                                          <p:spTgt spid="7"/>
                                        </p:tgtEl>
                                      </p:cBhvr>
                                    </p:animEffect>
                                  </p:childTnLst>
                                </p:cTn>
                              </p:par>
                              <p:par>
                                <p:cTn id="57" presetID="2" presetClass="entr" presetSubtype="2" decel="10000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par>
                          <p:cTn id="61" fill="hold">
                            <p:stCondLst>
                              <p:cond delay="3800"/>
                            </p:stCondLst>
                            <p:childTnLst>
                              <p:par>
                                <p:cTn id="62" presetID="12" presetClass="entr" presetSubtype="4"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p:tgtEl>
                                          <p:spTgt spid="6"/>
                                        </p:tgtEl>
                                        <p:attrNameLst>
                                          <p:attrName>ppt_y</p:attrName>
                                        </p:attrNameLst>
                                      </p:cBhvr>
                                      <p:tavLst>
                                        <p:tav tm="0">
                                          <p:val>
                                            <p:strVal val="#ppt_y+#ppt_h*1.125000"/>
                                          </p:val>
                                        </p:tav>
                                        <p:tav tm="100000">
                                          <p:val>
                                            <p:strVal val="#ppt_y"/>
                                          </p:val>
                                        </p:tav>
                                      </p:tavLst>
                                    </p:anim>
                                    <p:animEffect transition="in" filter="wipe(up)">
                                      <p:cBhvr>
                                        <p:cTn id="65" dur="500"/>
                                        <p:tgtEl>
                                          <p:spTgt spid="6"/>
                                        </p:tgtEl>
                                      </p:cBhvr>
                                    </p:animEffect>
                                  </p:childTnLst>
                                </p:cTn>
                              </p:par>
                              <p:par>
                                <p:cTn id="66" presetID="2" presetClass="entr" presetSubtype="2" decel="10000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1+#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childTnLst>
                          </p:cTn>
                        </p:par>
                        <p:par>
                          <p:cTn id="70" fill="hold">
                            <p:stCondLst>
                              <p:cond delay="4300"/>
                            </p:stCondLst>
                            <p:childTnLst>
                              <p:par>
                                <p:cTn id="71" presetID="12" presetClass="entr" presetSubtype="4"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p:tgtEl>
                                          <p:spTgt spid="8"/>
                                        </p:tgtEl>
                                        <p:attrNameLst>
                                          <p:attrName>ppt_y</p:attrName>
                                        </p:attrNameLst>
                                      </p:cBhvr>
                                      <p:tavLst>
                                        <p:tav tm="0">
                                          <p:val>
                                            <p:strVal val="#ppt_y+#ppt_h*1.125000"/>
                                          </p:val>
                                        </p:tav>
                                        <p:tav tm="100000">
                                          <p:val>
                                            <p:strVal val="#ppt_y"/>
                                          </p:val>
                                        </p:tav>
                                      </p:tavLst>
                                    </p:anim>
                                    <p:animEffect transition="in" filter="wipe(up)">
                                      <p:cBhvr>
                                        <p:cTn id="74" dur="500"/>
                                        <p:tgtEl>
                                          <p:spTgt spid="8"/>
                                        </p:tgtEl>
                                      </p:cBhvr>
                                    </p:animEffect>
                                  </p:childTnLst>
                                </p:cTn>
                              </p:par>
                              <p:par>
                                <p:cTn id="75" presetID="2" presetClass="entr" presetSubtype="2" decel="10000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1+#ppt_w/2"/>
                                          </p:val>
                                        </p:tav>
                                        <p:tav tm="100000">
                                          <p:val>
                                            <p:strVal val="#ppt_x"/>
                                          </p:val>
                                        </p:tav>
                                      </p:tavLst>
                                    </p:anim>
                                    <p:anim calcmode="lin" valueType="num">
                                      <p:cBhvr additive="base">
                                        <p:cTn id="78" dur="500" fill="hold"/>
                                        <p:tgtEl>
                                          <p:spTgt spid="28"/>
                                        </p:tgtEl>
                                        <p:attrNameLst>
                                          <p:attrName>ppt_y</p:attrName>
                                        </p:attrNameLst>
                                      </p:cBhvr>
                                      <p:tavLst>
                                        <p:tav tm="0">
                                          <p:val>
                                            <p:strVal val="#ppt_y"/>
                                          </p:val>
                                        </p:tav>
                                        <p:tav tm="100000">
                                          <p:val>
                                            <p:strVal val="#ppt_y"/>
                                          </p:val>
                                        </p:tav>
                                      </p:tavLst>
                                    </p:anim>
                                  </p:childTnLst>
                                </p:cTn>
                              </p:par>
                            </p:childTnLst>
                          </p:cTn>
                        </p:par>
                        <p:par>
                          <p:cTn id="79" fill="hold">
                            <p:stCondLst>
                              <p:cond delay="4800"/>
                            </p:stCondLst>
                            <p:childTnLst>
                              <p:par>
                                <p:cTn id="80" presetID="12" presetClass="entr" presetSubtype="4" fill="hold" grpId="0"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p:tgtEl>
                                          <p:spTgt spid="9"/>
                                        </p:tgtEl>
                                        <p:attrNameLst>
                                          <p:attrName>ppt_y</p:attrName>
                                        </p:attrNameLst>
                                      </p:cBhvr>
                                      <p:tavLst>
                                        <p:tav tm="0">
                                          <p:val>
                                            <p:strVal val="#ppt_y+#ppt_h*1.125000"/>
                                          </p:val>
                                        </p:tav>
                                        <p:tav tm="100000">
                                          <p:val>
                                            <p:strVal val="#ppt_y"/>
                                          </p:val>
                                        </p:tav>
                                      </p:tavLst>
                                    </p:anim>
                                    <p:animEffect transition="in" filter="wipe(up)">
                                      <p:cBhvr>
                                        <p:cTn id="83" dur="500"/>
                                        <p:tgtEl>
                                          <p:spTgt spid="9"/>
                                        </p:tgtEl>
                                      </p:cBhvr>
                                    </p:animEffect>
                                  </p:childTnLst>
                                </p:cTn>
                              </p:par>
                              <p:par>
                                <p:cTn id="84" presetID="2" presetClass="entr" presetSubtype="2" decel="10000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additive="base">
                                        <p:cTn id="86" dur="500" fill="hold"/>
                                        <p:tgtEl>
                                          <p:spTgt spid="31"/>
                                        </p:tgtEl>
                                        <p:attrNameLst>
                                          <p:attrName>ppt_x</p:attrName>
                                        </p:attrNameLst>
                                      </p:cBhvr>
                                      <p:tavLst>
                                        <p:tav tm="0">
                                          <p:val>
                                            <p:strVal val="1+#ppt_w/2"/>
                                          </p:val>
                                        </p:tav>
                                        <p:tav tm="100000">
                                          <p:val>
                                            <p:strVal val="#ppt_x"/>
                                          </p:val>
                                        </p:tav>
                                      </p:tavLst>
                                    </p:anim>
                                    <p:anim calcmode="lin" valueType="num">
                                      <p:cBhvr additive="base">
                                        <p:cTn id="8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五、请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Freeform 5"/>
          <p:cNvSpPr>
            <a:spLocks/>
          </p:cNvSpPr>
          <p:nvPr/>
        </p:nvSpPr>
        <p:spPr bwMode="auto">
          <a:xfrm>
            <a:off x="2079451" y="2914649"/>
            <a:ext cx="2449668" cy="840168"/>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en-US" sz="2400">
              <a:latin typeface="方正粗谭黑简体" panose="02000000000000000000" pitchFamily="2" charset="-122"/>
              <a:ea typeface="方正粗谭黑简体" panose="02000000000000000000" pitchFamily="2" charset="-122"/>
            </a:endParaRPr>
          </a:p>
        </p:txBody>
      </p:sp>
      <p:sp>
        <p:nvSpPr>
          <p:cNvPr id="6" name="Freeform 6"/>
          <p:cNvSpPr>
            <a:spLocks/>
          </p:cNvSpPr>
          <p:nvPr/>
        </p:nvSpPr>
        <p:spPr bwMode="auto">
          <a:xfrm>
            <a:off x="1522619" y="3754817"/>
            <a:ext cx="3561367" cy="838200"/>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en-US" sz="2400"/>
          </a:p>
        </p:txBody>
      </p:sp>
      <p:sp>
        <p:nvSpPr>
          <p:cNvPr id="7" name="Freeform 7"/>
          <p:cNvSpPr>
            <a:spLocks/>
          </p:cNvSpPr>
          <p:nvPr/>
        </p:nvSpPr>
        <p:spPr bwMode="auto">
          <a:xfrm>
            <a:off x="969721" y="4593018"/>
            <a:ext cx="4667160" cy="836233"/>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en-US" sz="2400"/>
          </a:p>
        </p:txBody>
      </p:sp>
      <p:sp>
        <p:nvSpPr>
          <p:cNvPr id="8" name="Freeform 8"/>
          <p:cNvSpPr>
            <a:spLocks/>
          </p:cNvSpPr>
          <p:nvPr/>
        </p:nvSpPr>
        <p:spPr bwMode="auto">
          <a:xfrm>
            <a:off x="412890" y="5429249"/>
            <a:ext cx="5780825" cy="838200"/>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en-US" sz="2400"/>
          </a:p>
        </p:txBody>
      </p:sp>
      <p:sp>
        <p:nvSpPr>
          <p:cNvPr id="9" name="Oval 11"/>
          <p:cNvSpPr/>
          <p:nvPr/>
        </p:nvSpPr>
        <p:spPr>
          <a:xfrm>
            <a:off x="4104699" y="3193260"/>
            <a:ext cx="282947" cy="282947"/>
          </a:xfrm>
          <a:prstGeom prst="ellipse">
            <a:avLst/>
          </a:prstGeom>
          <a:solidFill>
            <a:schemeClr val="bg1"/>
          </a:solidFill>
          <a:ln>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方正粗谭黑简体" panose="02000000000000000000" pitchFamily="2" charset="-122"/>
              <a:ea typeface="方正粗谭黑简体" panose="02000000000000000000" pitchFamily="2" charset="-122"/>
            </a:endParaRPr>
          </a:p>
        </p:txBody>
      </p:sp>
      <p:sp>
        <p:nvSpPr>
          <p:cNvPr id="10" name="Oval 12"/>
          <p:cNvSpPr/>
          <p:nvPr/>
        </p:nvSpPr>
        <p:spPr>
          <a:xfrm>
            <a:off x="4674425" y="4032444"/>
            <a:ext cx="282947" cy="282947"/>
          </a:xfrm>
          <a:prstGeom prst="ellipse">
            <a:avLst/>
          </a:prstGeom>
          <a:solidFill>
            <a:schemeClr val="bg1"/>
          </a:solidFill>
          <a:ln>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3"/>
          <p:cNvSpPr/>
          <p:nvPr/>
        </p:nvSpPr>
        <p:spPr>
          <a:xfrm>
            <a:off x="5182425" y="4869660"/>
            <a:ext cx="282947" cy="282947"/>
          </a:xfrm>
          <a:prstGeom prst="ellipse">
            <a:avLst/>
          </a:prstGeom>
          <a:solidFill>
            <a:schemeClr val="bg1"/>
          </a:solidFill>
          <a:ln>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4"/>
          <p:cNvSpPr/>
          <p:nvPr/>
        </p:nvSpPr>
        <p:spPr>
          <a:xfrm>
            <a:off x="5775365" y="5706876"/>
            <a:ext cx="282947" cy="282947"/>
          </a:xfrm>
          <a:prstGeom prst="ellipse">
            <a:avLst/>
          </a:prstGeom>
          <a:solidFill>
            <a:schemeClr val="bg1"/>
          </a:solidFill>
          <a:ln>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Box 10"/>
          <p:cNvSpPr txBox="1">
            <a:spLocks noChangeArrowheads="1"/>
          </p:cNvSpPr>
          <p:nvPr/>
        </p:nvSpPr>
        <p:spPr bwMode="auto">
          <a:xfrm>
            <a:off x="8371485" y="1390650"/>
            <a:ext cx="3048000" cy="1169423"/>
          </a:xfrm>
          <a:prstGeom prst="rect">
            <a:avLst/>
          </a:prstGeom>
          <a:noFill/>
          <a:ln w="9525">
            <a:noFill/>
            <a:miter lim="800000"/>
            <a:headEnd/>
            <a:tailEnd/>
          </a:ln>
        </p:spPr>
        <p:txBody>
          <a:bodyPr wrap="square" lIns="60960" tIns="30480" rIns="60960" bIns="30480">
            <a:spAutoFit/>
          </a:bodyPr>
          <a:lstStyle/>
          <a:p>
            <a:pPr defTabSz="1450940">
              <a:lnSpc>
                <a:spcPct val="200000"/>
              </a:lnSpc>
            </a:pPr>
            <a:r>
              <a:rPr lang="zh-CN" altLang="en-US" sz="1600" dirty="0">
                <a:solidFill>
                  <a:srgbClr val="26484A"/>
                </a:solidFill>
                <a:latin typeface="迷你简菱心" panose="02010609000101010101" pitchFamily="49" charset="-122"/>
                <a:ea typeface="迷你简菱心" panose="02010609000101010101" pitchFamily="49" charset="-122"/>
                <a:cs typeface="Open Sans" pitchFamily="34" charset="0"/>
              </a:rPr>
              <a:t>添加标题</a:t>
            </a:r>
          </a:p>
          <a:p>
            <a:pPr>
              <a:lnSpc>
                <a:spcPct val="150000"/>
              </a:lnSpc>
            </a:pPr>
            <a:r>
              <a:rPr lang="zh-CN" altLang="en-US" sz="1333" dirty="0">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14" name="Oval 16"/>
          <p:cNvSpPr/>
          <p:nvPr/>
        </p:nvSpPr>
        <p:spPr>
          <a:xfrm>
            <a:off x="7658043" y="1571841"/>
            <a:ext cx="649887" cy="653616"/>
          </a:xfrm>
          <a:prstGeom prst="ellipse">
            <a:avLst/>
          </a:prstGeom>
          <a:solidFill>
            <a:srgbClr val="26484A"/>
          </a:solidFill>
          <a:ln>
            <a:noFill/>
          </a:ln>
          <a:effectLst>
            <a:outerShdw blurRad="635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3">
              <a:solidFill>
                <a:schemeClr val="bg1"/>
              </a:solidFill>
            </a:endParaRPr>
          </a:p>
        </p:txBody>
      </p:sp>
      <p:sp>
        <p:nvSpPr>
          <p:cNvPr id="15" name="Text Box 10"/>
          <p:cNvSpPr txBox="1">
            <a:spLocks noChangeArrowheads="1"/>
          </p:cNvSpPr>
          <p:nvPr/>
        </p:nvSpPr>
        <p:spPr bwMode="auto">
          <a:xfrm>
            <a:off x="8371485" y="2578752"/>
            <a:ext cx="3048000" cy="1169423"/>
          </a:xfrm>
          <a:prstGeom prst="rect">
            <a:avLst/>
          </a:prstGeom>
          <a:noFill/>
          <a:ln w="9525">
            <a:noFill/>
            <a:miter lim="800000"/>
            <a:headEnd/>
            <a:tailEnd/>
          </a:ln>
        </p:spPr>
        <p:txBody>
          <a:bodyPr wrap="square" lIns="60960" tIns="30480" rIns="60960" bIns="30480">
            <a:spAutoFit/>
          </a:bodyPr>
          <a:lstStyle/>
          <a:p>
            <a:pPr defTabSz="1450940">
              <a:lnSpc>
                <a:spcPct val="200000"/>
              </a:lnSpc>
            </a:pPr>
            <a:r>
              <a:rPr lang="zh-CN" altLang="en-US" sz="1600" dirty="0">
                <a:solidFill>
                  <a:srgbClr val="26484A"/>
                </a:solidFill>
                <a:latin typeface="迷你简菱心" panose="02010609000101010101" pitchFamily="49" charset="-122"/>
                <a:ea typeface="迷你简菱心" panose="02010609000101010101" pitchFamily="49" charset="-122"/>
                <a:cs typeface="Open Sans" pitchFamily="34" charset="0"/>
              </a:rPr>
              <a:t>添加标题</a:t>
            </a:r>
          </a:p>
          <a:p>
            <a:pPr>
              <a:lnSpc>
                <a:spcPct val="150000"/>
              </a:lnSpc>
            </a:pPr>
            <a:r>
              <a:rPr lang="zh-CN" altLang="en-US" sz="1333" dirty="0">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16" name="Oval 18"/>
          <p:cNvSpPr/>
          <p:nvPr/>
        </p:nvSpPr>
        <p:spPr>
          <a:xfrm>
            <a:off x="7658043" y="2759944"/>
            <a:ext cx="649887" cy="653616"/>
          </a:xfrm>
          <a:prstGeom prst="ellipse">
            <a:avLst/>
          </a:prstGeom>
          <a:solidFill>
            <a:srgbClr val="26484A"/>
          </a:solidFill>
          <a:ln>
            <a:noFill/>
          </a:ln>
          <a:effectLst>
            <a:outerShdw blurRad="635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3">
              <a:solidFill>
                <a:schemeClr val="bg1"/>
              </a:solidFill>
            </a:endParaRPr>
          </a:p>
        </p:txBody>
      </p:sp>
      <p:sp>
        <p:nvSpPr>
          <p:cNvPr id="17" name="Text Box 10"/>
          <p:cNvSpPr txBox="1">
            <a:spLocks noChangeArrowheads="1"/>
          </p:cNvSpPr>
          <p:nvPr/>
        </p:nvSpPr>
        <p:spPr bwMode="auto">
          <a:xfrm>
            <a:off x="8371485" y="3742776"/>
            <a:ext cx="3048000" cy="1169423"/>
          </a:xfrm>
          <a:prstGeom prst="rect">
            <a:avLst/>
          </a:prstGeom>
          <a:noFill/>
          <a:ln w="9525">
            <a:noFill/>
            <a:miter lim="800000"/>
            <a:headEnd/>
            <a:tailEnd/>
          </a:ln>
        </p:spPr>
        <p:txBody>
          <a:bodyPr wrap="square" lIns="60960" tIns="30480" rIns="60960" bIns="30480">
            <a:spAutoFit/>
          </a:bodyPr>
          <a:lstStyle/>
          <a:p>
            <a:pPr defTabSz="1450940">
              <a:lnSpc>
                <a:spcPct val="200000"/>
              </a:lnSpc>
            </a:pPr>
            <a:r>
              <a:rPr lang="zh-CN" altLang="en-US" sz="1600" dirty="0">
                <a:solidFill>
                  <a:srgbClr val="26484A"/>
                </a:solidFill>
                <a:latin typeface="迷你简菱心" panose="02010609000101010101" pitchFamily="49" charset="-122"/>
                <a:ea typeface="迷你简菱心" panose="02010609000101010101" pitchFamily="49" charset="-122"/>
                <a:cs typeface="Open Sans" pitchFamily="34" charset="0"/>
              </a:rPr>
              <a:t>添加标题</a:t>
            </a:r>
          </a:p>
          <a:p>
            <a:pPr>
              <a:lnSpc>
                <a:spcPct val="150000"/>
              </a:lnSpc>
            </a:pPr>
            <a:r>
              <a:rPr lang="zh-CN" altLang="en-US" sz="1333" dirty="0">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18" name="Oval 20"/>
          <p:cNvSpPr/>
          <p:nvPr/>
        </p:nvSpPr>
        <p:spPr>
          <a:xfrm>
            <a:off x="7658043" y="3923968"/>
            <a:ext cx="649887" cy="653616"/>
          </a:xfrm>
          <a:prstGeom prst="ellipse">
            <a:avLst/>
          </a:prstGeom>
          <a:solidFill>
            <a:srgbClr val="26484A"/>
          </a:solidFill>
          <a:ln>
            <a:noFill/>
          </a:ln>
          <a:effectLst>
            <a:outerShdw blurRad="635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3">
              <a:solidFill>
                <a:schemeClr val="bg1"/>
              </a:solidFill>
            </a:endParaRPr>
          </a:p>
        </p:txBody>
      </p:sp>
      <p:sp>
        <p:nvSpPr>
          <p:cNvPr id="19" name="Text Box 10"/>
          <p:cNvSpPr txBox="1">
            <a:spLocks noChangeArrowheads="1"/>
          </p:cNvSpPr>
          <p:nvPr/>
        </p:nvSpPr>
        <p:spPr bwMode="auto">
          <a:xfrm>
            <a:off x="8366999" y="4862939"/>
            <a:ext cx="3048000" cy="1169423"/>
          </a:xfrm>
          <a:prstGeom prst="rect">
            <a:avLst/>
          </a:prstGeom>
          <a:noFill/>
          <a:ln w="9525">
            <a:noFill/>
            <a:miter lim="800000"/>
            <a:headEnd/>
            <a:tailEnd/>
          </a:ln>
        </p:spPr>
        <p:txBody>
          <a:bodyPr wrap="square" lIns="60960" tIns="30480" rIns="60960" bIns="30480">
            <a:spAutoFit/>
          </a:bodyPr>
          <a:lstStyle/>
          <a:p>
            <a:pPr defTabSz="1450940">
              <a:lnSpc>
                <a:spcPct val="200000"/>
              </a:lnSpc>
            </a:pPr>
            <a:r>
              <a:rPr lang="zh-CN" altLang="en-US" sz="1600" dirty="0">
                <a:solidFill>
                  <a:srgbClr val="26484A"/>
                </a:solidFill>
                <a:latin typeface="迷你简菱心" panose="02010609000101010101" pitchFamily="49" charset="-122"/>
                <a:ea typeface="迷你简菱心" panose="02010609000101010101" pitchFamily="49" charset="-122"/>
                <a:cs typeface="Open Sans" pitchFamily="34" charset="0"/>
              </a:rPr>
              <a:t>添加标题</a:t>
            </a:r>
          </a:p>
          <a:p>
            <a:pPr>
              <a:lnSpc>
                <a:spcPct val="150000"/>
              </a:lnSpc>
            </a:pPr>
            <a:r>
              <a:rPr lang="zh-CN" altLang="en-US" sz="1333" dirty="0">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20" name="Oval 22"/>
          <p:cNvSpPr/>
          <p:nvPr/>
        </p:nvSpPr>
        <p:spPr>
          <a:xfrm>
            <a:off x="7658043" y="5044130"/>
            <a:ext cx="649887" cy="653616"/>
          </a:xfrm>
          <a:prstGeom prst="ellipse">
            <a:avLst/>
          </a:prstGeom>
          <a:solidFill>
            <a:srgbClr val="26484A"/>
          </a:solidFill>
          <a:ln>
            <a:noFill/>
          </a:ln>
          <a:effectLst>
            <a:outerShdw blurRad="635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3">
              <a:solidFill>
                <a:schemeClr val="bg1"/>
              </a:solidFill>
            </a:endParaRPr>
          </a:p>
        </p:txBody>
      </p:sp>
      <p:grpSp>
        <p:nvGrpSpPr>
          <p:cNvPr id="21" name="Group 26"/>
          <p:cNvGrpSpPr/>
          <p:nvPr/>
        </p:nvGrpSpPr>
        <p:grpSpPr>
          <a:xfrm>
            <a:off x="2764377" y="1728933"/>
            <a:ext cx="1079815" cy="1031011"/>
            <a:chOff x="4417791" y="3086470"/>
            <a:chExt cx="441754" cy="421788"/>
          </a:xfrm>
          <a:solidFill>
            <a:schemeClr val="tx2"/>
          </a:solidFill>
        </p:grpSpPr>
        <p:sp>
          <p:nvSpPr>
            <p:cNvPr id="22" name="Freeform 64"/>
            <p:cNvSpPr>
              <a:spLocks noEditPoints="1"/>
            </p:cNvSpPr>
            <p:nvPr/>
          </p:nvSpPr>
          <p:spPr bwMode="auto">
            <a:xfrm>
              <a:off x="4417791" y="3086470"/>
              <a:ext cx="441754" cy="421788"/>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Oval 65"/>
            <p:cNvSpPr>
              <a:spLocks noChangeArrowheads="1"/>
            </p:cNvSpPr>
            <p:nvPr/>
          </p:nvSpPr>
          <p:spPr bwMode="auto">
            <a:xfrm>
              <a:off x="4627437" y="3365998"/>
              <a:ext cx="29949" cy="32446"/>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p>
          </p:txBody>
        </p:sp>
      </p:grpSp>
      <p:cxnSp>
        <p:nvCxnSpPr>
          <p:cNvPr id="24" name="Straight Arrow Connector 30"/>
          <p:cNvCxnSpPr>
            <a:endCxn id="14" idx="2"/>
          </p:cNvCxnSpPr>
          <p:nvPr/>
        </p:nvCxnSpPr>
        <p:spPr>
          <a:xfrm>
            <a:off x="5465373" y="1898649"/>
            <a:ext cx="2192671"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32"/>
          <p:cNvCxnSpPr/>
          <p:nvPr/>
        </p:nvCxnSpPr>
        <p:spPr>
          <a:xfrm>
            <a:off x="6058313" y="3086752"/>
            <a:ext cx="1597487"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33"/>
          <p:cNvCxnSpPr/>
          <p:nvPr/>
        </p:nvCxnSpPr>
        <p:spPr>
          <a:xfrm>
            <a:off x="6379773" y="4250776"/>
            <a:ext cx="1280513"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34"/>
          <p:cNvCxnSpPr/>
          <p:nvPr/>
        </p:nvCxnSpPr>
        <p:spPr>
          <a:xfrm>
            <a:off x="6786172" y="5370296"/>
            <a:ext cx="869627"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44"/>
          <p:cNvCxnSpPr>
            <a:stCxn id="9" idx="7"/>
          </p:cNvCxnSpPr>
          <p:nvPr/>
        </p:nvCxnSpPr>
        <p:spPr>
          <a:xfrm flipV="1">
            <a:off x="4346209" y="1883092"/>
            <a:ext cx="1119163" cy="13516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46"/>
          <p:cNvCxnSpPr>
            <a:stCxn id="10" idx="7"/>
          </p:cNvCxnSpPr>
          <p:nvPr/>
        </p:nvCxnSpPr>
        <p:spPr>
          <a:xfrm flipV="1">
            <a:off x="4915936" y="3086752"/>
            <a:ext cx="1142376" cy="9871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48"/>
          <p:cNvCxnSpPr>
            <a:stCxn id="12" idx="6"/>
          </p:cNvCxnSpPr>
          <p:nvPr/>
        </p:nvCxnSpPr>
        <p:spPr>
          <a:xfrm flipV="1">
            <a:off x="6058313" y="5370938"/>
            <a:ext cx="727860" cy="4774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50"/>
          <p:cNvCxnSpPr>
            <a:stCxn id="11" idx="6"/>
          </p:cNvCxnSpPr>
          <p:nvPr/>
        </p:nvCxnSpPr>
        <p:spPr>
          <a:xfrm flipV="1">
            <a:off x="5465372" y="4250776"/>
            <a:ext cx="914400" cy="7603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 Box 10"/>
          <p:cNvSpPr txBox="1">
            <a:spLocks noChangeArrowheads="1"/>
          </p:cNvSpPr>
          <p:nvPr/>
        </p:nvSpPr>
        <p:spPr bwMode="auto">
          <a:xfrm>
            <a:off x="1871813" y="5653424"/>
            <a:ext cx="2862976" cy="348878"/>
          </a:xfrm>
          <a:prstGeom prst="rect">
            <a:avLst/>
          </a:prstGeom>
          <a:noFill/>
          <a:ln w="9525">
            <a:noFill/>
            <a:miter lim="800000"/>
            <a:headEnd/>
            <a:tailEnd/>
          </a:ln>
        </p:spPr>
        <p:txBody>
          <a:bodyPr wrap="square" lIns="60960" tIns="30480" rIns="60960" bIns="30480">
            <a:spAutoFit/>
          </a:bodyPr>
          <a:lstStyle/>
          <a:p>
            <a:pPr algn="ctr" defTabSz="1450940"/>
            <a:r>
              <a:rPr lang="zh-CN" altLang="en-US" sz="1867" dirty="0">
                <a:solidFill>
                  <a:schemeClr val="bg1"/>
                </a:solidFill>
                <a:latin typeface="迷你简菱心" panose="02010609000101010101" pitchFamily="49" charset="-122"/>
                <a:ea typeface="迷你简菱心" panose="02010609000101010101" pitchFamily="49" charset="-122"/>
                <a:cs typeface="Open Sans" pitchFamily="34" charset="0"/>
              </a:rPr>
              <a:t>添加标题</a:t>
            </a:r>
            <a:endParaRPr lang="en-US" altLang="zh-CN" sz="1867" dirty="0">
              <a:solidFill>
                <a:schemeClr val="bg1"/>
              </a:solidFill>
              <a:latin typeface="迷你简菱心" panose="02010609000101010101" pitchFamily="49" charset="-122"/>
              <a:ea typeface="迷你简菱心" panose="02010609000101010101" pitchFamily="49" charset="-122"/>
              <a:cs typeface="Open Sans" pitchFamily="34" charset="0"/>
            </a:endParaRPr>
          </a:p>
        </p:txBody>
      </p:sp>
      <p:sp>
        <p:nvSpPr>
          <p:cNvPr id="33" name="Text Box 10"/>
          <p:cNvSpPr txBox="1">
            <a:spLocks noChangeArrowheads="1"/>
          </p:cNvSpPr>
          <p:nvPr/>
        </p:nvSpPr>
        <p:spPr bwMode="auto">
          <a:xfrm>
            <a:off x="1871813" y="4816208"/>
            <a:ext cx="2862976" cy="348878"/>
          </a:xfrm>
          <a:prstGeom prst="rect">
            <a:avLst/>
          </a:prstGeom>
          <a:noFill/>
          <a:ln w="9525">
            <a:noFill/>
            <a:miter lim="800000"/>
            <a:headEnd/>
            <a:tailEnd/>
          </a:ln>
        </p:spPr>
        <p:txBody>
          <a:bodyPr wrap="square" lIns="60960" tIns="30480" rIns="60960" bIns="30480">
            <a:spAutoFit/>
          </a:bodyPr>
          <a:lstStyle/>
          <a:p>
            <a:pPr algn="ctr" defTabSz="1450940"/>
            <a:r>
              <a:rPr lang="zh-CN" altLang="en-US" sz="1867" dirty="0">
                <a:solidFill>
                  <a:schemeClr val="bg1"/>
                </a:solidFill>
                <a:latin typeface="迷你简菱心" panose="02010609000101010101" pitchFamily="49" charset="-122"/>
                <a:ea typeface="迷你简菱心" panose="02010609000101010101" pitchFamily="49" charset="-122"/>
                <a:cs typeface="Open Sans" pitchFamily="34" charset="0"/>
              </a:rPr>
              <a:t>添加标题</a:t>
            </a:r>
            <a:endParaRPr lang="en-US" altLang="zh-CN" sz="1867" dirty="0">
              <a:solidFill>
                <a:schemeClr val="bg1"/>
              </a:solidFill>
              <a:latin typeface="迷你简菱心" panose="02010609000101010101" pitchFamily="49" charset="-122"/>
              <a:ea typeface="迷你简菱心" panose="02010609000101010101" pitchFamily="49" charset="-122"/>
              <a:cs typeface="Open Sans" pitchFamily="34" charset="0"/>
            </a:endParaRPr>
          </a:p>
        </p:txBody>
      </p:sp>
      <p:sp>
        <p:nvSpPr>
          <p:cNvPr id="34" name="Text Box 10"/>
          <p:cNvSpPr txBox="1">
            <a:spLocks noChangeArrowheads="1"/>
          </p:cNvSpPr>
          <p:nvPr/>
        </p:nvSpPr>
        <p:spPr bwMode="auto">
          <a:xfrm>
            <a:off x="2210227" y="4026247"/>
            <a:ext cx="2186149" cy="348878"/>
          </a:xfrm>
          <a:prstGeom prst="rect">
            <a:avLst/>
          </a:prstGeom>
          <a:noFill/>
          <a:ln w="9525">
            <a:noFill/>
            <a:miter lim="800000"/>
            <a:headEnd/>
            <a:tailEnd/>
          </a:ln>
        </p:spPr>
        <p:txBody>
          <a:bodyPr wrap="square" lIns="60960" tIns="30480" rIns="60960" bIns="30480">
            <a:spAutoFit/>
          </a:bodyPr>
          <a:lstStyle/>
          <a:p>
            <a:pPr algn="ctr" defTabSz="1450940"/>
            <a:r>
              <a:rPr lang="zh-CN" altLang="en-US" sz="1867" dirty="0">
                <a:solidFill>
                  <a:schemeClr val="bg1"/>
                </a:solidFill>
                <a:latin typeface="迷你简菱心" panose="02010609000101010101" pitchFamily="49" charset="-122"/>
                <a:ea typeface="迷你简菱心" panose="02010609000101010101" pitchFamily="49" charset="-122"/>
                <a:cs typeface="Open Sans" pitchFamily="34" charset="0"/>
              </a:rPr>
              <a:t>添加标题</a:t>
            </a:r>
            <a:endParaRPr lang="en-US" altLang="zh-CN" sz="1867" dirty="0">
              <a:solidFill>
                <a:schemeClr val="bg1"/>
              </a:solidFill>
              <a:latin typeface="迷你简菱心" panose="02010609000101010101" pitchFamily="49" charset="-122"/>
              <a:ea typeface="迷你简菱心" panose="02010609000101010101" pitchFamily="49" charset="-122"/>
              <a:cs typeface="Open Sans" pitchFamily="34" charset="0"/>
            </a:endParaRPr>
          </a:p>
        </p:txBody>
      </p:sp>
      <p:sp>
        <p:nvSpPr>
          <p:cNvPr id="35" name="Text Box 10"/>
          <p:cNvSpPr txBox="1">
            <a:spLocks noChangeArrowheads="1"/>
          </p:cNvSpPr>
          <p:nvPr/>
        </p:nvSpPr>
        <p:spPr bwMode="auto">
          <a:xfrm>
            <a:off x="2370123" y="3206687"/>
            <a:ext cx="1866359" cy="348878"/>
          </a:xfrm>
          <a:prstGeom prst="rect">
            <a:avLst/>
          </a:prstGeom>
          <a:noFill/>
          <a:ln w="9525">
            <a:noFill/>
            <a:miter lim="800000"/>
            <a:headEnd/>
            <a:tailEnd/>
          </a:ln>
        </p:spPr>
        <p:txBody>
          <a:bodyPr wrap="square" lIns="60960" tIns="30480" rIns="60960" bIns="30480">
            <a:spAutoFit/>
          </a:bodyPr>
          <a:lstStyle/>
          <a:p>
            <a:pPr algn="ctr" defTabSz="1450940"/>
            <a:r>
              <a:rPr lang="zh-CN" altLang="en-US" sz="1867" dirty="0">
                <a:solidFill>
                  <a:schemeClr val="bg1"/>
                </a:solidFill>
                <a:latin typeface="迷你简菱心" panose="02010609000101010101" pitchFamily="49" charset="-122"/>
                <a:ea typeface="迷你简菱心" panose="02010609000101010101" pitchFamily="49" charset="-122"/>
                <a:cs typeface="Open Sans" pitchFamily="34" charset="0"/>
              </a:rPr>
              <a:t>添加标题</a:t>
            </a:r>
            <a:endParaRPr lang="en-US" sz="1867" dirty="0">
              <a:solidFill>
                <a:schemeClr val="bg1"/>
              </a:solidFill>
              <a:latin typeface="迷你简菱心" panose="02010609000101010101" pitchFamily="49" charset="-122"/>
              <a:ea typeface="迷你简菱心" panose="02010609000101010101" pitchFamily="49" charset="-122"/>
              <a:cs typeface="Open Sans" pitchFamily="34" charset="0"/>
            </a:endParaRPr>
          </a:p>
        </p:txBody>
      </p:sp>
      <p:sp>
        <p:nvSpPr>
          <p:cNvPr id="36" name="Freeform 6"/>
          <p:cNvSpPr>
            <a:spLocks noEditPoints="1"/>
          </p:cNvSpPr>
          <p:nvPr/>
        </p:nvSpPr>
        <p:spPr bwMode="auto">
          <a:xfrm>
            <a:off x="7853376" y="1721038"/>
            <a:ext cx="259219" cy="355225"/>
          </a:xfrm>
          <a:custGeom>
            <a:avLst/>
            <a:gdLst>
              <a:gd name="T0" fmla="*/ 99 w 109"/>
              <a:gd name="T1" fmla="*/ 0 h 150"/>
              <a:gd name="T2" fmla="*/ 10 w 109"/>
              <a:gd name="T3" fmla="*/ 0 h 150"/>
              <a:gd name="T4" fmla="*/ 0 w 109"/>
              <a:gd name="T5" fmla="*/ 11 h 150"/>
              <a:gd name="T6" fmla="*/ 0 w 109"/>
              <a:gd name="T7" fmla="*/ 140 h 150"/>
              <a:gd name="T8" fmla="*/ 10 w 109"/>
              <a:gd name="T9" fmla="*/ 150 h 150"/>
              <a:gd name="T10" fmla="*/ 99 w 109"/>
              <a:gd name="T11" fmla="*/ 150 h 150"/>
              <a:gd name="T12" fmla="*/ 109 w 109"/>
              <a:gd name="T13" fmla="*/ 140 h 150"/>
              <a:gd name="T14" fmla="*/ 109 w 109"/>
              <a:gd name="T15" fmla="*/ 11 h 150"/>
              <a:gd name="T16" fmla="*/ 99 w 109"/>
              <a:gd name="T17" fmla="*/ 0 h 150"/>
              <a:gd name="T18" fmla="*/ 54 w 109"/>
              <a:gd name="T19" fmla="*/ 146 h 150"/>
              <a:gd name="T20" fmla="*/ 48 w 109"/>
              <a:gd name="T21" fmla="*/ 140 h 150"/>
              <a:gd name="T22" fmla="*/ 54 w 109"/>
              <a:gd name="T23" fmla="*/ 134 h 150"/>
              <a:gd name="T24" fmla="*/ 60 w 109"/>
              <a:gd name="T25" fmla="*/ 140 h 150"/>
              <a:gd name="T26" fmla="*/ 54 w 109"/>
              <a:gd name="T27" fmla="*/ 146 h 150"/>
              <a:gd name="T28" fmla="*/ 99 w 109"/>
              <a:gd name="T29" fmla="*/ 129 h 150"/>
              <a:gd name="T30" fmla="*/ 10 w 109"/>
              <a:gd name="T31" fmla="*/ 129 h 150"/>
              <a:gd name="T32" fmla="*/ 10 w 109"/>
              <a:gd name="T33" fmla="*/ 13 h 150"/>
              <a:gd name="T34" fmla="*/ 99 w 109"/>
              <a:gd name="T35" fmla="*/ 13 h 150"/>
              <a:gd name="T36" fmla="*/ 99 w 109"/>
              <a:gd name="T37" fmla="*/ 12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50">
                <a:moveTo>
                  <a:pt x="99" y="0"/>
                </a:moveTo>
                <a:cubicBezTo>
                  <a:pt x="10" y="0"/>
                  <a:pt x="10" y="0"/>
                  <a:pt x="10" y="0"/>
                </a:cubicBezTo>
                <a:cubicBezTo>
                  <a:pt x="4" y="0"/>
                  <a:pt x="0" y="5"/>
                  <a:pt x="0" y="11"/>
                </a:cubicBezTo>
                <a:cubicBezTo>
                  <a:pt x="0" y="140"/>
                  <a:pt x="0" y="140"/>
                  <a:pt x="0" y="140"/>
                </a:cubicBezTo>
                <a:cubicBezTo>
                  <a:pt x="0" y="146"/>
                  <a:pt x="4" y="150"/>
                  <a:pt x="10" y="150"/>
                </a:cubicBezTo>
                <a:cubicBezTo>
                  <a:pt x="99" y="150"/>
                  <a:pt x="99" y="150"/>
                  <a:pt x="99" y="150"/>
                </a:cubicBezTo>
                <a:cubicBezTo>
                  <a:pt x="104" y="150"/>
                  <a:pt x="109" y="146"/>
                  <a:pt x="109" y="140"/>
                </a:cubicBezTo>
                <a:cubicBezTo>
                  <a:pt x="109" y="11"/>
                  <a:pt x="109" y="11"/>
                  <a:pt x="109" y="11"/>
                </a:cubicBezTo>
                <a:cubicBezTo>
                  <a:pt x="109" y="5"/>
                  <a:pt x="104" y="0"/>
                  <a:pt x="99" y="0"/>
                </a:cubicBezTo>
                <a:close/>
                <a:moveTo>
                  <a:pt x="54" y="146"/>
                </a:moveTo>
                <a:cubicBezTo>
                  <a:pt x="51" y="146"/>
                  <a:pt x="48" y="144"/>
                  <a:pt x="48" y="140"/>
                </a:cubicBezTo>
                <a:cubicBezTo>
                  <a:pt x="48" y="137"/>
                  <a:pt x="51" y="134"/>
                  <a:pt x="54" y="134"/>
                </a:cubicBezTo>
                <a:cubicBezTo>
                  <a:pt x="58" y="134"/>
                  <a:pt x="60" y="137"/>
                  <a:pt x="60" y="140"/>
                </a:cubicBezTo>
                <a:cubicBezTo>
                  <a:pt x="60" y="144"/>
                  <a:pt x="58" y="146"/>
                  <a:pt x="54" y="146"/>
                </a:cubicBezTo>
                <a:close/>
                <a:moveTo>
                  <a:pt x="99" y="129"/>
                </a:moveTo>
                <a:cubicBezTo>
                  <a:pt x="10" y="129"/>
                  <a:pt x="10" y="129"/>
                  <a:pt x="10" y="129"/>
                </a:cubicBezTo>
                <a:cubicBezTo>
                  <a:pt x="10" y="13"/>
                  <a:pt x="10" y="13"/>
                  <a:pt x="10" y="13"/>
                </a:cubicBezTo>
                <a:cubicBezTo>
                  <a:pt x="99" y="13"/>
                  <a:pt x="99" y="13"/>
                  <a:pt x="99" y="13"/>
                </a:cubicBezTo>
                <a:lnTo>
                  <a:pt x="99" y="12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37" name="Group 56"/>
          <p:cNvGrpSpPr/>
          <p:nvPr/>
        </p:nvGrpSpPr>
        <p:grpSpPr>
          <a:xfrm>
            <a:off x="7825059" y="4134379"/>
            <a:ext cx="315855" cy="232796"/>
            <a:chOff x="2538413" y="2725738"/>
            <a:chExt cx="428625" cy="315912"/>
          </a:xfrm>
          <a:solidFill>
            <a:schemeClr val="bg1"/>
          </a:solidFill>
        </p:grpSpPr>
        <p:sp>
          <p:nvSpPr>
            <p:cNvPr id="38" name="Freeform 9"/>
            <p:cNvSpPr>
              <a:spLocks noEditPoints="1"/>
            </p:cNvSpPr>
            <p:nvPr/>
          </p:nvSpPr>
          <p:spPr bwMode="auto">
            <a:xfrm>
              <a:off x="2549525" y="2725738"/>
              <a:ext cx="409575" cy="250825"/>
            </a:xfrm>
            <a:custGeom>
              <a:avLst/>
              <a:gdLst>
                <a:gd name="T0" fmla="*/ 258 w 258"/>
                <a:gd name="T1" fmla="*/ 0 h 158"/>
                <a:gd name="T2" fmla="*/ 0 w 258"/>
                <a:gd name="T3" fmla="*/ 0 h 158"/>
                <a:gd name="T4" fmla="*/ 0 w 258"/>
                <a:gd name="T5" fmla="*/ 158 h 158"/>
                <a:gd name="T6" fmla="*/ 258 w 258"/>
                <a:gd name="T7" fmla="*/ 158 h 158"/>
                <a:gd name="T8" fmla="*/ 258 w 258"/>
                <a:gd name="T9" fmla="*/ 0 h 158"/>
                <a:gd name="T10" fmla="*/ 247 w 258"/>
                <a:gd name="T11" fmla="*/ 145 h 158"/>
                <a:gd name="T12" fmla="*/ 10 w 258"/>
                <a:gd name="T13" fmla="*/ 145 h 158"/>
                <a:gd name="T14" fmla="*/ 10 w 258"/>
                <a:gd name="T15" fmla="*/ 12 h 158"/>
                <a:gd name="T16" fmla="*/ 247 w 258"/>
                <a:gd name="T17" fmla="*/ 12 h 158"/>
                <a:gd name="T18" fmla="*/ 247 w 258"/>
                <a:gd name="T19"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158">
                  <a:moveTo>
                    <a:pt x="258" y="0"/>
                  </a:moveTo>
                  <a:lnTo>
                    <a:pt x="0" y="0"/>
                  </a:lnTo>
                  <a:lnTo>
                    <a:pt x="0" y="158"/>
                  </a:lnTo>
                  <a:lnTo>
                    <a:pt x="258" y="158"/>
                  </a:lnTo>
                  <a:lnTo>
                    <a:pt x="258" y="0"/>
                  </a:lnTo>
                  <a:close/>
                  <a:moveTo>
                    <a:pt x="247" y="145"/>
                  </a:moveTo>
                  <a:lnTo>
                    <a:pt x="10" y="145"/>
                  </a:lnTo>
                  <a:lnTo>
                    <a:pt x="10" y="12"/>
                  </a:lnTo>
                  <a:lnTo>
                    <a:pt x="247" y="12"/>
                  </a:lnTo>
                  <a:lnTo>
                    <a:pt x="247"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 name="Freeform 10"/>
            <p:cNvSpPr>
              <a:spLocks/>
            </p:cNvSpPr>
            <p:nvPr/>
          </p:nvSpPr>
          <p:spPr bwMode="auto">
            <a:xfrm>
              <a:off x="2538413" y="2987675"/>
              <a:ext cx="428625" cy="53975"/>
            </a:xfrm>
            <a:custGeom>
              <a:avLst/>
              <a:gdLst>
                <a:gd name="T0" fmla="*/ 270 w 270"/>
                <a:gd name="T1" fmla="*/ 22 h 34"/>
                <a:gd name="T2" fmla="*/ 265 w 270"/>
                <a:gd name="T3" fmla="*/ 0 h 34"/>
                <a:gd name="T4" fmla="*/ 5 w 270"/>
                <a:gd name="T5" fmla="*/ 0 h 34"/>
                <a:gd name="T6" fmla="*/ 0 w 270"/>
                <a:gd name="T7" fmla="*/ 22 h 34"/>
                <a:gd name="T8" fmla="*/ 0 w 270"/>
                <a:gd name="T9" fmla="*/ 22 h 34"/>
                <a:gd name="T10" fmla="*/ 0 w 270"/>
                <a:gd name="T11" fmla="*/ 34 h 34"/>
                <a:gd name="T12" fmla="*/ 270 w 270"/>
                <a:gd name="T13" fmla="*/ 34 h 34"/>
                <a:gd name="T14" fmla="*/ 270 w 270"/>
                <a:gd name="T15" fmla="*/ 22 h 34"/>
                <a:gd name="T16" fmla="*/ 270 w 270"/>
                <a:gd name="T1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34">
                  <a:moveTo>
                    <a:pt x="270" y="22"/>
                  </a:moveTo>
                  <a:lnTo>
                    <a:pt x="265" y="0"/>
                  </a:lnTo>
                  <a:lnTo>
                    <a:pt x="5" y="0"/>
                  </a:lnTo>
                  <a:lnTo>
                    <a:pt x="0" y="22"/>
                  </a:lnTo>
                  <a:lnTo>
                    <a:pt x="0" y="22"/>
                  </a:lnTo>
                  <a:lnTo>
                    <a:pt x="0" y="34"/>
                  </a:lnTo>
                  <a:lnTo>
                    <a:pt x="270" y="34"/>
                  </a:lnTo>
                  <a:lnTo>
                    <a:pt x="270" y="22"/>
                  </a:lnTo>
                  <a:lnTo>
                    <a:pt x="27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40" name="Group 59"/>
          <p:cNvGrpSpPr/>
          <p:nvPr/>
        </p:nvGrpSpPr>
        <p:grpSpPr>
          <a:xfrm>
            <a:off x="7771872" y="2914650"/>
            <a:ext cx="422227" cy="367155"/>
            <a:chOff x="1879600" y="3937000"/>
            <a:chExt cx="401638" cy="349250"/>
          </a:xfrm>
          <a:solidFill>
            <a:schemeClr val="bg1"/>
          </a:solidFill>
        </p:grpSpPr>
        <p:sp>
          <p:nvSpPr>
            <p:cNvPr id="41" name="Freeform 12"/>
            <p:cNvSpPr>
              <a:spLocks noEditPoints="1"/>
            </p:cNvSpPr>
            <p:nvPr/>
          </p:nvSpPr>
          <p:spPr bwMode="auto">
            <a:xfrm>
              <a:off x="1879600" y="3937000"/>
              <a:ext cx="401638" cy="349250"/>
            </a:xfrm>
            <a:custGeom>
              <a:avLst/>
              <a:gdLst>
                <a:gd name="T0" fmla="*/ 146 w 146"/>
                <a:gd name="T1" fmla="*/ 104 h 127"/>
                <a:gd name="T2" fmla="*/ 146 w 146"/>
                <a:gd name="T3" fmla="*/ 0 h 127"/>
                <a:gd name="T4" fmla="*/ 0 w 146"/>
                <a:gd name="T5" fmla="*/ 0 h 127"/>
                <a:gd name="T6" fmla="*/ 0 w 146"/>
                <a:gd name="T7" fmla="*/ 104 h 127"/>
                <a:gd name="T8" fmla="*/ 108 w 146"/>
                <a:gd name="T9" fmla="*/ 104 h 127"/>
                <a:gd name="T10" fmla="*/ 118 w 146"/>
                <a:gd name="T11" fmla="*/ 113 h 127"/>
                <a:gd name="T12" fmla="*/ 132 w 146"/>
                <a:gd name="T13" fmla="*/ 127 h 127"/>
                <a:gd name="T14" fmla="*/ 137 w 146"/>
                <a:gd name="T15" fmla="*/ 127 h 127"/>
                <a:gd name="T16" fmla="*/ 117 w 146"/>
                <a:gd name="T17" fmla="*/ 107 h 127"/>
                <a:gd name="T18" fmla="*/ 114 w 146"/>
                <a:gd name="T19" fmla="*/ 104 h 127"/>
                <a:gd name="T20" fmla="*/ 146 w 146"/>
                <a:gd name="T21" fmla="*/ 104 h 127"/>
                <a:gd name="T22" fmla="*/ 8 w 146"/>
                <a:gd name="T23" fmla="*/ 10 h 127"/>
                <a:gd name="T24" fmla="*/ 138 w 146"/>
                <a:gd name="T25" fmla="*/ 10 h 127"/>
                <a:gd name="T26" fmla="*/ 138 w 146"/>
                <a:gd name="T27" fmla="*/ 94 h 127"/>
                <a:gd name="T28" fmla="*/ 8 w 146"/>
                <a:gd name="T29" fmla="*/ 94 h 127"/>
                <a:gd name="T30" fmla="*/ 8 w 146"/>
                <a:gd name="T31"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27">
                  <a:moveTo>
                    <a:pt x="146" y="104"/>
                  </a:moveTo>
                  <a:cubicBezTo>
                    <a:pt x="146" y="0"/>
                    <a:pt x="146" y="0"/>
                    <a:pt x="146" y="0"/>
                  </a:cubicBezTo>
                  <a:cubicBezTo>
                    <a:pt x="0" y="0"/>
                    <a:pt x="0" y="0"/>
                    <a:pt x="0" y="0"/>
                  </a:cubicBezTo>
                  <a:cubicBezTo>
                    <a:pt x="0" y="104"/>
                    <a:pt x="0" y="104"/>
                    <a:pt x="0" y="104"/>
                  </a:cubicBezTo>
                  <a:cubicBezTo>
                    <a:pt x="108" y="104"/>
                    <a:pt x="108" y="104"/>
                    <a:pt x="108" y="104"/>
                  </a:cubicBezTo>
                  <a:cubicBezTo>
                    <a:pt x="108" y="107"/>
                    <a:pt x="109" y="113"/>
                    <a:pt x="118" y="113"/>
                  </a:cubicBezTo>
                  <a:cubicBezTo>
                    <a:pt x="118" y="113"/>
                    <a:pt x="132" y="112"/>
                    <a:pt x="132" y="127"/>
                  </a:cubicBezTo>
                  <a:cubicBezTo>
                    <a:pt x="137" y="127"/>
                    <a:pt x="137" y="127"/>
                    <a:pt x="137" y="127"/>
                  </a:cubicBezTo>
                  <a:cubicBezTo>
                    <a:pt x="137" y="127"/>
                    <a:pt x="138" y="107"/>
                    <a:pt x="117" y="107"/>
                  </a:cubicBezTo>
                  <a:cubicBezTo>
                    <a:pt x="117" y="107"/>
                    <a:pt x="113" y="107"/>
                    <a:pt x="114" y="104"/>
                  </a:cubicBezTo>
                  <a:lnTo>
                    <a:pt x="146" y="104"/>
                  </a:lnTo>
                  <a:close/>
                  <a:moveTo>
                    <a:pt x="8" y="10"/>
                  </a:moveTo>
                  <a:cubicBezTo>
                    <a:pt x="138" y="10"/>
                    <a:pt x="138" y="10"/>
                    <a:pt x="138" y="10"/>
                  </a:cubicBezTo>
                  <a:cubicBezTo>
                    <a:pt x="138" y="94"/>
                    <a:pt x="138" y="94"/>
                    <a:pt x="138" y="94"/>
                  </a:cubicBezTo>
                  <a:cubicBezTo>
                    <a:pt x="8" y="94"/>
                    <a:pt x="8" y="94"/>
                    <a:pt x="8" y="94"/>
                  </a:cubicBez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 name="Rectangle 13"/>
            <p:cNvSpPr>
              <a:spLocks noChangeArrowheads="1"/>
            </p:cNvSpPr>
            <p:nvPr/>
          </p:nvSpPr>
          <p:spPr bwMode="auto">
            <a:xfrm>
              <a:off x="2025650" y="4233863"/>
              <a:ext cx="1143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 name="Rectangle 14"/>
            <p:cNvSpPr>
              <a:spLocks noChangeArrowheads="1"/>
            </p:cNvSpPr>
            <p:nvPr/>
          </p:nvSpPr>
          <p:spPr bwMode="auto">
            <a:xfrm>
              <a:off x="1965325" y="4260850"/>
              <a:ext cx="23336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44" name="Group 63"/>
          <p:cNvGrpSpPr/>
          <p:nvPr/>
        </p:nvGrpSpPr>
        <p:grpSpPr>
          <a:xfrm>
            <a:off x="7824853" y="5179770"/>
            <a:ext cx="316264" cy="382336"/>
            <a:chOff x="3526798" y="4057329"/>
            <a:chExt cx="284519" cy="359394"/>
          </a:xfrm>
          <a:solidFill>
            <a:schemeClr val="bg1"/>
          </a:solidFill>
        </p:grpSpPr>
        <p:sp>
          <p:nvSpPr>
            <p:cNvPr id="45" name="Freeform 107"/>
            <p:cNvSpPr>
              <a:spLocks/>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6" name="Freeform 108"/>
            <p:cNvSpPr>
              <a:spLocks/>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7" name="Freeform 109"/>
            <p:cNvSpPr>
              <a:spLocks/>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018434421"/>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50" fill="hold"/>
                                        <p:tgtEl>
                                          <p:spTgt spid="8"/>
                                        </p:tgtEl>
                                        <p:attrNameLst>
                                          <p:attrName>ppt_x</p:attrName>
                                        </p:attrNameLst>
                                      </p:cBhvr>
                                      <p:tavLst>
                                        <p:tav tm="0">
                                          <p:val>
                                            <p:strVal val="#ppt_x"/>
                                          </p:val>
                                        </p:tav>
                                        <p:tav tm="100000">
                                          <p:val>
                                            <p:strVal val="#ppt_x"/>
                                          </p:val>
                                        </p:tav>
                                      </p:tavLst>
                                    </p:anim>
                                    <p:anim calcmode="lin" valueType="num">
                                      <p:cBhvr additive="base">
                                        <p:cTn id="25" dur="25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800"/>
                            </p:stCondLst>
                            <p:childTnLst>
                              <p:par>
                                <p:cTn id="27" presetID="2" presetClass="entr" presetSubtype="4"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250" fill="hold"/>
                                        <p:tgtEl>
                                          <p:spTgt spid="32"/>
                                        </p:tgtEl>
                                        <p:attrNameLst>
                                          <p:attrName>ppt_x</p:attrName>
                                        </p:attrNameLst>
                                      </p:cBhvr>
                                      <p:tavLst>
                                        <p:tav tm="0">
                                          <p:val>
                                            <p:strVal val="#ppt_x"/>
                                          </p:val>
                                        </p:tav>
                                        <p:tav tm="100000">
                                          <p:val>
                                            <p:strVal val="#ppt_x"/>
                                          </p:val>
                                        </p:tav>
                                      </p:tavLst>
                                    </p:anim>
                                    <p:anim calcmode="lin" valueType="num">
                                      <p:cBhvr additive="base">
                                        <p:cTn id="30" dur="250" fill="hold"/>
                                        <p:tgtEl>
                                          <p:spTgt spid="32"/>
                                        </p:tgtEl>
                                        <p:attrNameLst>
                                          <p:attrName>ppt_y</p:attrName>
                                        </p:attrNameLst>
                                      </p:cBhvr>
                                      <p:tavLst>
                                        <p:tav tm="0">
                                          <p:val>
                                            <p:strVal val="1+#ppt_h/2"/>
                                          </p:val>
                                        </p:tav>
                                        <p:tav tm="100000">
                                          <p:val>
                                            <p:strVal val="#ppt_y"/>
                                          </p:val>
                                        </p:tav>
                                      </p:tavLst>
                                    </p:anim>
                                  </p:childTnLst>
                                </p:cTn>
                              </p:par>
                            </p:childTnLst>
                          </p:cTn>
                        </p:par>
                        <p:par>
                          <p:cTn id="31" fill="hold">
                            <p:stCondLst>
                              <p:cond delay="205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250" fill="hold"/>
                                        <p:tgtEl>
                                          <p:spTgt spid="12"/>
                                        </p:tgtEl>
                                        <p:attrNameLst>
                                          <p:attrName>ppt_x</p:attrName>
                                        </p:attrNameLst>
                                      </p:cBhvr>
                                      <p:tavLst>
                                        <p:tav tm="0">
                                          <p:val>
                                            <p:strVal val="#ppt_x"/>
                                          </p:val>
                                        </p:tav>
                                        <p:tav tm="100000">
                                          <p:val>
                                            <p:strVal val="#ppt_x"/>
                                          </p:val>
                                        </p:tav>
                                      </p:tavLst>
                                    </p:anim>
                                    <p:anim calcmode="lin" valueType="num">
                                      <p:cBhvr additive="base">
                                        <p:cTn id="35" dur="25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2300"/>
                            </p:stCondLst>
                            <p:childTnLst>
                              <p:par>
                                <p:cTn id="37" presetID="2" presetClass="entr" presetSubtype="4"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ppt_x"/>
                                          </p:val>
                                        </p:tav>
                                        <p:tav tm="100000">
                                          <p:val>
                                            <p:strVal val="#ppt_x"/>
                                          </p:val>
                                        </p:tav>
                                      </p:tavLst>
                                    </p:anim>
                                    <p:anim calcmode="lin" valueType="num">
                                      <p:cBhvr additive="base">
                                        <p:cTn id="40" dur="250" fill="hold"/>
                                        <p:tgtEl>
                                          <p:spTgt spid="30"/>
                                        </p:tgtEl>
                                        <p:attrNameLst>
                                          <p:attrName>ppt_y</p:attrName>
                                        </p:attrNameLst>
                                      </p:cBhvr>
                                      <p:tavLst>
                                        <p:tav tm="0">
                                          <p:val>
                                            <p:strVal val="1+#ppt_h/2"/>
                                          </p:val>
                                        </p:tav>
                                        <p:tav tm="100000">
                                          <p:val>
                                            <p:strVal val="#ppt_y"/>
                                          </p:val>
                                        </p:tav>
                                      </p:tavLst>
                                    </p:anim>
                                  </p:childTnLst>
                                </p:cTn>
                              </p:par>
                            </p:childTnLst>
                          </p:cTn>
                        </p:par>
                        <p:par>
                          <p:cTn id="41" fill="hold">
                            <p:stCondLst>
                              <p:cond delay="255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250" fill="hold"/>
                                        <p:tgtEl>
                                          <p:spTgt spid="27"/>
                                        </p:tgtEl>
                                        <p:attrNameLst>
                                          <p:attrName>ppt_x</p:attrName>
                                        </p:attrNameLst>
                                      </p:cBhvr>
                                      <p:tavLst>
                                        <p:tav tm="0">
                                          <p:val>
                                            <p:strVal val="#ppt_x"/>
                                          </p:val>
                                        </p:tav>
                                        <p:tav tm="100000">
                                          <p:val>
                                            <p:strVal val="#ppt_x"/>
                                          </p:val>
                                        </p:tav>
                                      </p:tavLst>
                                    </p:anim>
                                    <p:anim calcmode="lin" valueType="num">
                                      <p:cBhvr additive="base">
                                        <p:cTn id="45" dur="250" fill="hold"/>
                                        <p:tgtEl>
                                          <p:spTgt spid="27"/>
                                        </p:tgtEl>
                                        <p:attrNameLst>
                                          <p:attrName>ppt_y</p:attrName>
                                        </p:attrNameLst>
                                      </p:cBhvr>
                                      <p:tavLst>
                                        <p:tav tm="0">
                                          <p:val>
                                            <p:strVal val="1+#ppt_h/2"/>
                                          </p:val>
                                        </p:tav>
                                        <p:tav tm="100000">
                                          <p:val>
                                            <p:strVal val="#ppt_y"/>
                                          </p:val>
                                        </p:tav>
                                      </p:tavLst>
                                    </p:anim>
                                  </p:childTnLst>
                                </p:cTn>
                              </p:par>
                            </p:childTnLst>
                          </p:cTn>
                        </p:par>
                        <p:par>
                          <p:cTn id="46" fill="hold">
                            <p:stCondLst>
                              <p:cond delay="2800"/>
                            </p:stCondLst>
                            <p:childTnLst>
                              <p:par>
                                <p:cTn id="47" presetID="2" presetClass="entr" presetSubtype="4"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250" fill="hold"/>
                                        <p:tgtEl>
                                          <p:spTgt spid="20"/>
                                        </p:tgtEl>
                                        <p:attrNameLst>
                                          <p:attrName>ppt_x</p:attrName>
                                        </p:attrNameLst>
                                      </p:cBhvr>
                                      <p:tavLst>
                                        <p:tav tm="0">
                                          <p:val>
                                            <p:strVal val="#ppt_x"/>
                                          </p:val>
                                        </p:tav>
                                        <p:tav tm="100000">
                                          <p:val>
                                            <p:strVal val="#ppt_x"/>
                                          </p:val>
                                        </p:tav>
                                      </p:tavLst>
                                    </p:anim>
                                    <p:anim calcmode="lin" valueType="num">
                                      <p:cBhvr additive="base">
                                        <p:cTn id="50" dur="25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3050"/>
                            </p:stCondLst>
                            <p:childTnLst>
                              <p:par>
                                <p:cTn id="52" presetID="2" presetClass="entr" presetSubtype="4"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250" fill="hold"/>
                                        <p:tgtEl>
                                          <p:spTgt spid="44"/>
                                        </p:tgtEl>
                                        <p:attrNameLst>
                                          <p:attrName>ppt_x</p:attrName>
                                        </p:attrNameLst>
                                      </p:cBhvr>
                                      <p:tavLst>
                                        <p:tav tm="0">
                                          <p:val>
                                            <p:strVal val="#ppt_x"/>
                                          </p:val>
                                        </p:tav>
                                        <p:tav tm="100000">
                                          <p:val>
                                            <p:strVal val="#ppt_x"/>
                                          </p:val>
                                        </p:tav>
                                      </p:tavLst>
                                    </p:anim>
                                    <p:anim calcmode="lin" valueType="num">
                                      <p:cBhvr additive="base">
                                        <p:cTn id="55" dur="250" fill="hold"/>
                                        <p:tgtEl>
                                          <p:spTgt spid="44"/>
                                        </p:tgtEl>
                                        <p:attrNameLst>
                                          <p:attrName>ppt_y</p:attrName>
                                        </p:attrNameLst>
                                      </p:cBhvr>
                                      <p:tavLst>
                                        <p:tav tm="0">
                                          <p:val>
                                            <p:strVal val="1+#ppt_h/2"/>
                                          </p:val>
                                        </p:tav>
                                        <p:tav tm="100000">
                                          <p:val>
                                            <p:strVal val="#ppt_y"/>
                                          </p:val>
                                        </p:tav>
                                      </p:tavLst>
                                    </p:anim>
                                  </p:childTnLst>
                                </p:cTn>
                              </p:par>
                            </p:childTnLst>
                          </p:cTn>
                        </p:par>
                        <p:par>
                          <p:cTn id="56" fill="hold">
                            <p:stCondLst>
                              <p:cond delay="3300"/>
                            </p:stCondLst>
                            <p:childTnLst>
                              <p:par>
                                <p:cTn id="57" presetID="2" presetClass="entr" presetSubtype="4"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250" fill="hold"/>
                                        <p:tgtEl>
                                          <p:spTgt spid="19"/>
                                        </p:tgtEl>
                                        <p:attrNameLst>
                                          <p:attrName>ppt_x</p:attrName>
                                        </p:attrNameLst>
                                      </p:cBhvr>
                                      <p:tavLst>
                                        <p:tav tm="0">
                                          <p:val>
                                            <p:strVal val="#ppt_x"/>
                                          </p:val>
                                        </p:tav>
                                        <p:tav tm="100000">
                                          <p:val>
                                            <p:strVal val="#ppt_x"/>
                                          </p:val>
                                        </p:tav>
                                      </p:tavLst>
                                    </p:anim>
                                    <p:anim calcmode="lin" valueType="num">
                                      <p:cBhvr additive="base">
                                        <p:cTn id="60" dur="250" fill="hold"/>
                                        <p:tgtEl>
                                          <p:spTgt spid="19"/>
                                        </p:tgtEl>
                                        <p:attrNameLst>
                                          <p:attrName>ppt_y</p:attrName>
                                        </p:attrNameLst>
                                      </p:cBhvr>
                                      <p:tavLst>
                                        <p:tav tm="0">
                                          <p:val>
                                            <p:strVal val="1+#ppt_h/2"/>
                                          </p:val>
                                        </p:tav>
                                        <p:tav tm="100000">
                                          <p:val>
                                            <p:strVal val="#ppt_y"/>
                                          </p:val>
                                        </p:tav>
                                      </p:tavLst>
                                    </p:anim>
                                  </p:childTnLst>
                                </p:cTn>
                              </p:par>
                            </p:childTnLst>
                          </p:cTn>
                        </p:par>
                        <p:par>
                          <p:cTn id="61" fill="hold">
                            <p:stCondLst>
                              <p:cond delay="3550"/>
                            </p:stCondLst>
                            <p:childTnLst>
                              <p:par>
                                <p:cTn id="62" presetID="2" presetClass="entr" presetSubtype="4"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250" fill="hold"/>
                                        <p:tgtEl>
                                          <p:spTgt spid="7"/>
                                        </p:tgtEl>
                                        <p:attrNameLst>
                                          <p:attrName>ppt_x</p:attrName>
                                        </p:attrNameLst>
                                      </p:cBhvr>
                                      <p:tavLst>
                                        <p:tav tm="0">
                                          <p:val>
                                            <p:strVal val="#ppt_x"/>
                                          </p:val>
                                        </p:tav>
                                        <p:tav tm="100000">
                                          <p:val>
                                            <p:strVal val="#ppt_x"/>
                                          </p:val>
                                        </p:tav>
                                      </p:tavLst>
                                    </p:anim>
                                    <p:anim calcmode="lin" valueType="num">
                                      <p:cBhvr additive="base">
                                        <p:cTn id="65" dur="250" fill="hold"/>
                                        <p:tgtEl>
                                          <p:spTgt spid="7"/>
                                        </p:tgtEl>
                                        <p:attrNameLst>
                                          <p:attrName>ppt_y</p:attrName>
                                        </p:attrNameLst>
                                      </p:cBhvr>
                                      <p:tavLst>
                                        <p:tav tm="0">
                                          <p:val>
                                            <p:strVal val="1+#ppt_h/2"/>
                                          </p:val>
                                        </p:tav>
                                        <p:tav tm="100000">
                                          <p:val>
                                            <p:strVal val="#ppt_y"/>
                                          </p:val>
                                        </p:tav>
                                      </p:tavLst>
                                    </p:anim>
                                  </p:childTnLst>
                                </p:cTn>
                              </p:par>
                            </p:childTnLst>
                          </p:cTn>
                        </p:par>
                        <p:par>
                          <p:cTn id="66" fill="hold">
                            <p:stCondLst>
                              <p:cond delay="3800"/>
                            </p:stCondLst>
                            <p:childTnLst>
                              <p:par>
                                <p:cTn id="67" presetID="2" presetClass="entr" presetSubtype="4"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250" fill="hold"/>
                                        <p:tgtEl>
                                          <p:spTgt spid="33"/>
                                        </p:tgtEl>
                                        <p:attrNameLst>
                                          <p:attrName>ppt_x</p:attrName>
                                        </p:attrNameLst>
                                      </p:cBhvr>
                                      <p:tavLst>
                                        <p:tav tm="0">
                                          <p:val>
                                            <p:strVal val="#ppt_x"/>
                                          </p:val>
                                        </p:tav>
                                        <p:tav tm="100000">
                                          <p:val>
                                            <p:strVal val="#ppt_x"/>
                                          </p:val>
                                        </p:tav>
                                      </p:tavLst>
                                    </p:anim>
                                    <p:anim calcmode="lin" valueType="num">
                                      <p:cBhvr additive="base">
                                        <p:cTn id="70" dur="250" fill="hold"/>
                                        <p:tgtEl>
                                          <p:spTgt spid="33"/>
                                        </p:tgtEl>
                                        <p:attrNameLst>
                                          <p:attrName>ppt_y</p:attrName>
                                        </p:attrNameLst>
                                      </p:cBhvr>
                                      <p:tavLst>
                                        <p:tav tm="0">
                                          <p:val>
                                            <p:strVal val="1+#ppt_h/2"/>
                                          </p:val>
                                        </p:tav>
                                        <p:tav tm="100000">
                                          <p:val>
                                            <p:strVal val="#ppt_y"/>
                                          </p:val>
                                        </p:tav>
                                      </p:tavLst>
                                    </p:anim>
                                  </p:childTnLst>
                                </p:cTn>
                              </p:par>
                            </p:childTnLst>
                          </p:cTn>
                        </p:par>
                        <p:par>
                          <p:cTn id="71" fill="hold">
                            <p:stCondLst>
                              <p:cond delay="4050"/>
                            </p:stCondLst>
                            <p:childTnLst>
                              <p:par>
                                <p:cTn id="72" presetID="2" presetClass="entr" presetSubtype="4"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250" fill="hold"/>
                                        <p:tgtEl>
                                          <p:spTgt spid="11"/>
                                        </p:tgtEl>
                                        <p:attrNameLst>
                                          <p:attrName>ppt_x</p:attrName>
                                        </p:attrNameLst>
                                      </p:cBhvr>
                                      <p:tavLst>
                                        <p:tav tm="0">
                                          <p:val>
                                            <p:strVal val="#ppt_x"/>
                                          </p:val>
                                        </p:tav>
                                        <p:tav tm="100000">
                                          <p:val>
                                            <p:strVal val="#ppt_x"/>
                                          </p:val>
                                        </p:tav>
                                      </p:tavLst>
                                    </p:anim>
                                    <p:anim calcmode="lin" valueType="num">
                                      <p:cBhvr additive="base">
                                        <p:cTn id="75" dur="250" fill="hold"/>
                                        <p:tgtEl>
                                          <p:spTgt spid="11"/>
                                        </p:tgtEl>
                                        <p:attrNameLst>
                                          <p:attrName>ppt_y</p:attrName>
                                        </p:attrNameLst>
                                      </p:cBhvr>
                                      <p:tavLst>
                                        <p:tav tm="0">
                                          <p:val>
                                            <p:strVal val="1+#ppt_h/2"/>
                                          </p:val>
                                        </p:tav>
                                        <p:tav tm="100000">
                                          <p:val>
                                            <p:strVal val="#ppt_y"/>
                                          </p:val>
                                        </p:tav>
                                      </p:tavLst>
                                    </p:anim>
                                  </p:childTnLst>
                                </p:cTn>
                              </p:par>
                            </p:childTnLst>
                          </p:cTn>
                        </p:par>
                        <p:par>
                          <p:cTn id="76" fill="hold">
                            <p:stCondLst>
                              <p:cond delay="4300"/>
                            </p:stCondLst>
                            <p:childTnLst>
                              <p:par>
                                <p:cTn id="77" presetID="2" presetClass="entr" presetSubtype="4"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250" fill="hold"/>
                                        <p:tgtEl>
                                          <p:spTgt spid="31"/>
                                        </p:tgtEl>
                                        <p:attrNameLst>
                                          <p:attrName>ppt_x</p:attrName>
                                        </p:attrNameLst>
                                      </p:cBhvr>
                                      <p:tavLst>
                                        <p:tav tm="0">
                                          <p:val>
                                            <p:strVal val="#ppt_x"/>
                                          </p:val>
                                        </p:tav>
                                        <p:tav tm="100000">
                                          <p:val>
                                            <p:strVal val="#ppt_x"/>
                                          </p:val>
                                        </p:tav>
                                      </p:tavLst>
                                    </p:anim>
                                    <p:anim calcmode="lin" valueType="num">
                                      <p:cBhvr additive="base">
                                        <p:cTn id="80" dur="250" fill="hold"/>
                                        <p:tgtEl>
                                          <p:spTgt spid="31"/>
                                        </p:tgtEl>
                                        <p:attrNameLst>
                                          <p:attrName>ppt_y</p:attrName>
                                        </p:attrNameLst>
                                      </p:cBhvr>
                                      <p:tavLst>
                                        <p:tav tm="0">
                                          <p:val>
                                            <p:strVal val="1+#ppt_h/2"/>
                                          </p:val>
                                        </p:tav>
                                        <p:tav tm="100000">
                                          <p:val>
                                            <p:strVal val="#ppt_y"/>
                                          </p:val>
                                        </p:tav>
                                      </p:tavLst>
                                    </p:anim>
                                  </p:childTnLst>
                                </p:cTn>
                              </p:par>
                            </p:childTnLst>
                          </p:cTn>
                        </p:par>
                        <p:par>
                          <p:cTn id="81" fill="hold">
                            <p:stCondLst>
                              <p:cond delay="4550"/>
                            </p:stCondLst>
                            <p:childTnLst>
                              <p:par>
                                <p:cTn id="82" presetID="2" presetClass="entr" presetSubtype="4" fill="hold" nodeType="after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250" fill="hold"/>
                                        <p:tgtEl>
                                          <p:spTgt spid="26"/>
                                        </p:tgtEl>
                                        <p:attrNameLst>
                                          <p:attrName>ppt_x</p:attrName>
                                        </p:attrNameLst>
                                      </p:cBhvr>
                                      <p:tavLst>
                                        <p:tav tm="0">
                                          <p:val>
                                            <p:strVal val="#ppt_x"/>
                                          </p:val>
                                        </p:tav>
                                        <p:tav tm="100000">
                                          <p:val>
                                            <p:strVal val="#ppt_x"/>
                                          </p:val>
                                        </p:tav>
                                      </p:tavLst>
                                    </p:anim>
                                    <p:anim calcmode="lin" valueType="num">
                                      <p:cBhvr additive="base">
                                        <p:cTn id="85" dur="250" fill="hold"/>
                                        <p:tgtEl>
                                          <p:spTgt spid="26"/>
                                        </p:tgtEl>
                                        <p:attrNameLst>
                                          <p:attrName>ppt_y</p:attrName>
                                        </p:attrNameLst>
                                      </p:cBhvr>
                                      <p:tavLst>
                                        <p:tav tm="0">
                                          <p:val>
                                            <p:strVal val="1+#ppt_h/2"/>
                                          </p:val>
                                        </p:tav>
                                        <p:tav tm="100000">
                                          <p:val>
                                            <p:strVal val="#ppt_y"/>
                                          </p:val>
                                        </p:tav>
                                      </p:tavLst>
                                    </p:anim>
                                  </p:childTnLst>
                                </p:cTn>
                              </p:par>
                            </p:childTnLst>
                          </p:cTn>
                        </p:par>
                        <p:par>
                          <p:cTn id="86" fill="hold">
                            <p:stCondLst>
                              <p:cond delay="4800"/>
                            </p:stCondLst>
                            <p:childTnLst>
                              <p:par>
                                <p:cTn id="87" presetID="2" presetClass="entr" presetSubtype="4"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250" fill="hold"/>
                                        <p:tgtEl>
                                          <p:spTgt spid="18"/>
                                        </p:tgtEl>
                                        <p:attrNameLst>
                                          <p:attrName>ppt_x</p:attrName>
                                        </p:attrNameLst>
                                      </p:cBhvr>
                                      <p:tavLst>
                                        <p:tav tm="0">
                                          <p:val>
                                            <p:strVal val="#ppt_x"/>
                                          </p:val>
                                        </p:tav>
                                        <p:tav tm="100000">
                                          <p:val>
                                            <p:strVal val="#ppt_x"/>
                                          </p:val>
                                        </p:tav>
                                      </p:tavLst>
                                    </p:anim>
                                    <p:anim calcmode="lin" valueType="num">
                                      <p:cBhvr additive="base">
                                        <p:cTn id="90" dur="250" fill="hold"/>
                                        <p:tgtEl>
                                          <p:spTgt spid="18"/>
                                        </p:tgtEl>
                                        <p:attrNameLst>
                                          <p:attrName>ppt_y</p:attrName>
                                        </p:attrNameLst>
                                      </p:cBhvr>
                                      <p:tavLst>
                                        <p:tav tm="0">
                                          <p:val>
                                            <p:strVal val="1+#ppt_h/2"/>
                                          </p:val>
                                        </p:tav>
                                        <p:tav tm="100000">
                                          <p:val>
                                            <p:strVal val="#ppt_y"/>
                                          </p:val>
                                        </p:tav>
                                      </p:tavLst>
                                    </p:anim>
                                  </p:childTnLst>
                                </p:cTn>
                              </p:par>
                            </p:childTnLst>
                          </p:cTn>
                        </p:par>
                        <p:par>
                          <p:cTn id="91" fill="hold">
                            <p:stCondLst>
                              <p:cond delay="5050"/>
                            </p:stCondLst>
                            <p:childTnLst>
                              <p:par>
                                <p:cTn id="92" presetID="2" presetClass="entr" presetSubtype="4" fill="hold" nodeType="after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250" fill="hold"/>
                                        <p:tgtEl>
                                          <p:spTgt spid="37"/>
                                        </p:tgtEl>
                                        <p:attrNameLst>
                                          <p:attrName>ppt_x</p:attrName>
                                        </p:attrNameLst>
                                      </p:cBhvr>
                                      <p:tavLst>
                                        <p:tav tm="0">
                                          <p:val>
                                            <p:strVal val="#ppt_x"/>
                                          </p:val>
                                        </p:tav>
                                        <p:tav tm="100000">
                                          <p:val>
                                            <p:strVal val="#ppt_x"/>
                                          </p:val>
                                        </p:tav>
                                      </p:tavLst>
                                    </p:anim>
                                    <p:anim calcmode="lin" valueType="num">
                                      <p:cBhvr additive="base">
                                        <p:cTn id="95" dur="250" fill="hold"/>
                                        <p:tgtEl>
                                          <p:spTgt spid="37"/>
                                        </p:tgtEl>
                                        <p:attrNameLst>
                                          <p:attrName>ppt_y</p:attrName>
                                        </p:attrNameLst>
                                      </p:cBhvr>
                                      <p:tavLst>
                                        <p:tav tm="0">
                                          <p:val>
                                            <p:strVal val="1+#ppt_h/2"/>
                                          </p:val>
                                        </p:tav>
                                        <p:tav tm="100000">
                                          <p:val>
                                            <p:strVal val="#ppt_y"/>
                                          </p:val>
                                        </p:tav>
                                      </p:tavLst>
                                    </p:anim>
                                  </p:childTnLst>
                                </p:cTn>
                              </p:par>
                            </p:childTnLst>
                          </p:cTn>
                        </p:par>
                        <p:par>
                          <p:cTn id="96" fill="hold">
                            <p:stCondLst>
                              <p:cond delay="5300"/>
                            </p:stCondLst>
                            <p:childTnLst>
                              <p:par>
                                <p:cTn id="97" presetID="2" presetClass="entr" presetSubtype="4"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additive="base">
                                        <p:cTn id="99" dur="250" fill="hold"/>
                                        <p:tgtEl>
                                          <p:spTgt spid="17"/>
                                        </p:tgtEl>
                                        <p:attrNameLst>
                                          <p:attrName>ppt_x</p:attrName>
                                        </p:attrNameLst>
                                      </p:cBhvr>
                                      <p:tavLst>
                                        <p:tav tm="0">
                                          <p:val>
                                            <p:strVal val="#ppt_x"/>
                                          </p:val>
                                        </p:tav>
                                        <p:tav tm="100000">
                                          <p:val>
                                            <p:strVal val="#ppt_x"/>
                                          </p:val>
                                        </p:tav>
                                      </p:tavLst>
                                    </p:anim>
                                    <p:anim calcmode="lin" valueType="num">
                                      <p:cBhvr additive="base">
                                        <p:cTn id="100" dur="250" fill="hold"/>
                                        <p:tgtEl>
                                          <p:spTgt spid="17"/>
                                        </p:tgtEl>
                                        <p:attrNameLst>
                                          <p:attrName>ppt_y</p:attrName>
                                        </p:attrNameLst>
                                      </p:cBhvr>
                                      <p:tavLst>
                                        <p:tav tm="0">
                                          <p:val>
                                            <p:strVal val="1+#ppt_h/2"/>
                                          </p:val>
                                        </p:tav>
                                        <p:tav tm="100000">
                                          <p:val>
                                            <p:strVal val="#ppt_y"/>
                                          </p:val>
                                        </p:tav>
                                      </p:tavLst>
                                    </p:anim>
                                  </p:childTnLst>
                                </p:cTn>
                              </p:par>
                            </p:childTnLst>
                          </p:cTn>
                        </p:par>
                        <p:par>
                          <p:cTn id="101" fill="hold">
                            <p:stCondLst>
                              <p:cond delay="5550"/>
                            </p:stCondLst>
                            <p:childTnLst>
                              <p:par>
                                <p:cTn id="102" presetID="2" presetClass="entr" presetSubtype="4"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additive="base">
                                        <p:cTn id="104" dur="250" fill="hold"/>
                                        <p:tgtEl>
                                          <p:spTgt spid="6"/>
                                        </p:tgtEl>
                                        <p:attrNameLst>
                                          <p:attrName>ppt_x</p:attrName>
                                        </p:attrNameLst>
                                      </p:cBhvr>
                                      <p:tavLst>
                                        <p:tav tm="0">
                                          <p:val>
                                            <p:strVal val="#ppt_x"/>
                                          </p:val>
                                        </p:tav>
                                        <p:tav tm="100000">
                                          <p:val>
                                            <p:strVal val="#ppt_x"/>
                                          </p:val>
                                        </p:tav>
                                      </p:tavLst>
                                    </p:anim>
                                    <p:anim calcmode="lin" valueType="num">
                                      <p:cBhvr additive="base">
                                        <p:cTn id="105" dur="250" fill="hold"/>
                                        <p:tgtEl>
                                          <p:spTgt spid="6"/>
                                        </p:tgtEl>
                                        <p:attrNameLst>
                                          <p:attrName>ppt_y</p:attrName>
                                        </p:attrNameLst>
                                      </p:cBhvr>
                                      <p:tavLst>
                                        <p:tav tm="0">
                                          <p:val>
                                            <p:strVal val="1+#ppt_h/2"/>
                                          </p:val>
                                        </p:tav>
                                        <p:tav tm="100000">
                                          <p:val>
                                            <p:strVal val="#ppt_y"/>
                                          </p:val>
                                        </p:tav>
                                      </p:tavLst>
                                    </p:anim>
                                  </p:childTnLst>
                                </p:cTn>
                              </p:par>
                            </p:childTnLst>
                          </p:cTn>
                        </p:par>
                        <p:par>
                          <p:cTn id="106" fill="hold">
                            <p:stCondLst>
                              <p:cond delay="5800"/>
                            </p:stCondLst>
                            <p:childTnLst>
                              <p:par>
                                <p:cTn id="107" presetID="2" presetClass="entr" presetSubtype="4"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250" fill="hold"/>
                                        <p:tgtEl>
                                          <p:spTgt spid="34"/>
                                        </p:tgtEl>
                                        <p:attrNameLst>
                                          <p:attrName>ppt_x</p:attrName>
                                        </p:attrNameLst>
                                      </p:cBhvr>
                                      <p:tavLst>
                                        <p:tav tm="0">
                                          <p:val>
                                            <p:strVal val="#ppt_x"/>
                                          </p:val>
                                        </p:tav>
                                        <p:tav tm="100000">
                                          <p:val>
                                            <p:strVal val="#ppt_x"/>
                                          </p:val>
                                        </p:tav>
                                      </p:tavLst>
                                    </p:anim>
                                    <p:anim calcmode="lin" valueType="num">
                                      <p:cBhvr additive="base">
                                        <p:cTn id="110" dur="250" fill="hold"/>
                                        <p:tgtEl>
                                          <p:spTgt spid="34"/>
                                        </p:tgtEl>
                                        <p:attrNameLst>
                                          <p:attrName>ppt_y</p:attrName>
                                        </p:attrNameLst>
                                      </p:cBhvr>
                                      <p:tavLst>
                                        <p:tav tm="0">
                                          <p:val>
                                            <p:strVal val="1+#ppt_h/2"/>
                                          </p:val>
                                        </p:tav>
                                        <p:tav tm="100000">
                                          <p:val>
                                            <p:strVal val="#ppt_y"/>
                                          </p:val>
                                        </p:tav>
                                      </p:tavLst>
                                    </p:anim>
                                  </p:childTnLst>
                                </p:cTn>
                              </p:par>
                            </p:childTnLst>
                          </p:cTn>
                        </p:par>
                        <p:par>
                          <p:cTn id="111" fill="hold">
                            <p:stCondLst>
                              <p:cond delay="6050"/>
                            </p:stCondLst>
                            <p:childTnLst>
                              <p:par>
                                <p:cTn id="112" presetID="2" presetClass="entr" presetSubtype="4" fill="hold" grpId="0" nodeType="afterEffect">
                                  <p:stCondLst>
                                    <p:cond delay="0"/>
                                  </p:stCondLst>
                                  <p:childTnLst>
                                    <p:set>
                                      <p:cBhvr>
                                        <p:cTn id="113" dur="1" fill="hold">
                                          <p:stCondLst>
                                            <p:cond delay="0"/>
                                          </p:stCondLst>
                                        </p:cTn>
                                        <p:tgtEl>
                                          <p:spTgt spid="10"/>
                                        </p:tgtEl>
                                        <p:attrNameLst>
                                          <p:attrName>style.visibility</p:attrName>
                                        </p:attrNameLst>
                                      </p:cBhvr>
                                      <p:to>
                                        <p:strVal val="visible"/>
                                      </p:to>
                                    </p:set>
                                    <p:anim calcmode="lin" valueType="num">
                                      <p:cBhvr additive="base">
                                        <p:cTn id="114" dur="250" fill="hold"/>
                                        <p:tgtEl>
                                          <p:spTgt spid="10"/>
                                        </p:tgtEl>
                                        <p:attrNameLst>
                                          <p:attrName>ppt_x</p:attrName>
                                        </p:attrNameLst>
                                      </p:cBhvr>
                                      <p:tavLst>
                                        <p:tav tm="0">
                                          <p:val>
                                            <p:strVal val="#ppt_x"/>
                                          </p:val>
                                        </p:tav>
                                        <p:tav tm="100000">
                                          <p:val>
                                            <p:strVal val="#ppt_x"/>
                                          </p:val>
                                        </p:tav>
                                      </p:tavLst>
                                    </p:anim>
                                    <p:anim calcmode="lin" valueType="num">
                                      <p:cBhvr additive="base">
                                        <p:cTn id="115" dur="250" fill="hold"/>
                                        <p:tgtEl>
                                          <p:spTgt spid="10"/>
                                        </p:tgtEl>
                                        <p:attrNameLst>
                                          <p:attrName>ppt_y</p:attrName>
                                        </p:attrNameLst>
                                      </p:cBhvr>
                                      <p:tavLst>
                                        <p:tav tm="0">
                                          <p:val>
                                            <p:strVal val="1+#ppt_h/2"/>
                                          </p:val>
                                        </p:tav>
                                        <p:tav tm="100000">
                                          <p:val>
                                            <p:strVal val="#ppt_y"/>
                                          </p:val>
                                        </p:tav>
                                      </p:tavLst>
                                    </p:anim>
                                  </p:childTnLst>
                                </p:cTn>
                              </p:par>
                            </p:childTnLst>
                          </p:cTn>
                        </p:par>
                        <p:par>
                          <p:cTn id="116" fill="hold">
                            <p:stCondLst>
                              <p:cond delay="6300"/>
                            </p:stCondLst>
                            <p:childTnLst>
                              <p:par>
                                <p:cTn id="117" presetID="2" presetClass="entr" presetSubtype="4"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250" fill="hold"/>
                                        <p:tgtEl>
                                          <p:spTgt spid="29"/>
                                        </p:tgtEl>
                                        <p:attrNameLst>
                                          <p:attrName>ppt_x</p:attrName>
                                        </p:attrNameLst>
                                      </p:cBhvr>
                                      <p:tavLst>
                                        <p:tav tm="0">
                                          <p:val>
                                            <p:strVal val="#ppt_x"/>
                                          </p:val>
                                        </p:tav>
                                        <p:tav tm="100000">
                                          <p:val>
                                            <p:strVal val="#ppt_x"/>
                                          </p:val>
                                        </p:tav>
                                      </p:tavLst>
                                    </p:anim>
                                    <p:anim calcmode="lin" valueType="num">
                                      <p:cBhvr additive="base">
                                        <p:cTn id="120" dur="250" fill="hold"/>
                                        <p:tgtEl>
                                          <p:spTgt spid="29"/>
                                        </p:tgtEl>
                                        <p:attrNameLst>
                                          <p:attrName>ppt_y</p:attrName>
                                        </p:attrNameLst>
                                      </p:cBhvr>
                                      <p:tavLst>
                                        <p:tav tm="0">
                                          <p:val>
                                            <p:strVal val="1+#ppt_h/2"/>
                                          </p:val>
                                        </p:tav>
                                        <p:tav tm="100000">
                                          <p:val>
                                            <p:strVal val="#ppt_y"/>
                                          </p:val>
                                        </p:tav>
                                      </p:tavLst>
                                    </p:anim>
                                  </p:childTnLst>
                                </p:cTn>
                              </p:par>
                            </p:childTnLst>
                          </p:cTn>
                        </p:par>
                        <p:par>
                          <p:cTn id="121" fill="hold">
                            <p:stCondLst>
                              <p:cond delay="6550"/>
                            </p:stCondLst>
                            <p:childTnLst>
                              <p:par>
                                <p:cTn id="122" presetID="2" presetClass="entr" presetSubtype="4"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 calcmode="lin" valueType="num">
                                      <p:cBhvr additive="base">
                                        <p:cTn id="124" dur="250" fill="hold"/>
                                        <p:tgtEl>
                                          <p:spTgt spid="25"/>
                                        </p:tgtEl>
                                        <p:attrNameLst>
                                          <p:attrName>ppt_x</p:attrName>
                                        </p:attrNameLst>
                                      </p:cBhvr>
                                      <p:tavLst>
                                        <p:tav tm="0">
                                          <p:val>
                                            <p:strVal val="#ppt_x"/>
                                          </p:val>
                                        </p:tav>
                                        <p:tav tm="100000">
                                          <p:val>
                                            <p:strVal val="#ppt_x"/>
                                          </p:val>
                                        </p:tav>
                                      </p:tavLst>
                                    </p:anim>
                                    <p:anim calcmode="lin" valueType="num">
                                      <p:cBhvr additive="base">
                                        <p:cTn id="125" dur="250" fill="hold"/>
                                        <p:tgtEl>
                                          <p:spTgt spid="25"/>
                                        </p:tgtEl>
                                        <p:attrNameLst>
                                          <p:attrName>ppt_y</p:attrName>
                                        </p:attrNameLst>
                                      </p:cBhvr>
                                      <p:tavLst>
                                        <p:tav tm="0">
                                          <p:val>
                                            <p:strVal val="1+#ppt_h/2"/>
                                          </p:val>
                                        </p:tav>
                                        <p:tav tm="100000">
                                          <p:val>
                                            <p:strVal val="#ppt_y"/>
                                          </p:val>
                                        </p:tav>
                                      </p:tavLst>
                                    </p:anim>
                                  </p:childTnLst>
                                </p:cTn>
                              </p:par>
                            </p:childTnLst>
                          </p:cTn>
                        </p:par>
                        <p:par>
                          <p:cTn id="126" fill="hold">
                            <p:stCondLst>
                              <p:cond delay="6800"/>
                            </p:stCondLst>
                            <p:childTnLst>
                              <p:par>
                                <p:cTn id="127" presetID="2" presetClass="entr" presetSubtype="4" fill="hold" grpId="0" nodeType="afterEffect">
                                  <p:stCondLst>
                                    <p:cond delay="0"/>
                                  </p:stCondLst>
                                  <p:childTnLst>
                                    <p:set>
                                      <p:cBhvr>
                                        <p:cTn id="128" dur="1" fill="hold">
                                          <p:stCondLst>
                                            <p:cond delay="0"/>
                                          </p:stCondLst>
                                        </p:cTn>
                                        <p:tgtEl>
                                          <p:spTgt spid="16"/>
                                        </p:tgtEl>
                                        <p:attrNameLst>
                                          <p:attrName>style.visibility</p:attrName>
                                        </p:attrNameLst>
                                      </p:cBhvr>
                                      <p:to>
                                        <p:strVal val="visible"/>
                                      </p:to>
                                    </p:set>
                                    <p:anim calcmode="lin" valueType="num">
                                      <p:cBhvr additive="base">
                                        <p:cTn id="129" dur="250" fill="hold"/>
                                        <p:tgtEl>
                                          <p:spTgt spid="16"/>
                                        </p:tgtEl>
                                        <p:attrNameLst>
                                          <p:attrName>ppt_x</p:attrName>
                                        </p:attrNameLst>
                                      </p:cBhvr>
                                      <p:tavLst>
                                        <p:tav tm="0">
                                          <p:val>
                                            <p:strVal val="#ppt_x"/>
                                          </p:val>
                                        </p:tav>
                                        <p:tav tm="100000">
                                          <p:val>
                                            <p:strVal val="#ppt_x"/>
                                          </p:val>
                                        </p:tav>
                                      </p:tavLst>
                                    </p:anim>
                                    <p:anim calcmode="lin" valueType="num">
                                      <p:cBhvr additive="base">
                                        <p:cTn id="130" dur="250" fill="hold"/>
                                        <p:tgtEl>
                                          <p:spTgt spid="16"/>
                                        </p:tgtEl>
                                        <p:attrNameLst>
                                          <p:attrName>ppt_y</p:attrName>
                                        </p:attrNameLst>
                                      </p:cBhvr>
                                      <p:tavLst>
                                        <p:tav tm="0">
                                          <p:val>
                                            <p:strVal val="1+#ppt_h/2"/>
                                          </p:val>
                                        </p:tav>
                                        <p:tav tm="100000">
                                          <p:val>
                                            <p:strVal val="#ppt_y"/>
                                          </p:val>
                                        </p:tav>
                                      </p:tavLst>
                                    </p:anim>
                                  </p:childTnLst>
                                </p:cTn>
                              </p:par>
                            </p:childTnLst>
                          </p:cTn>
                        </p:par>
                        <p:par>
                          <p:cTn id="131" fill="hold">
                            <p:stCondLst>
                              <p:cond delay="7050"/>
                            </p:stCondLst>
                            <p:childTnLst>
                              <p:par>
                                <p:cTn id="132" presetID="2" presetClass="entr" presetSubtype="4" fill="hold" nodeType="afterEffect">
                                  <p:stCondLst>
                                    <p:cond delay="0"/>
                                  </p:stCondLst>
                                  <p:childTnLst>
                                    <p:set>
                                      <p:cBhvr>
                                        <p:cTn id="133" dur="1" fill="hold">
                                          <p:stCondLst>
                                            <p:cond delay="0"/>
                                          </p:stCondLst>
                                        </p:cTn>
                                        <p:tgtEl>
                                          <p:spTgt spid="40"/>
                                        </p:tgtEl>
                                        <p:attrNameLst>
                                          <p:attrName>style.visibility</p:attrName>
                                        </p:attrNameLst>
                                      </p:cBhvr>
                                      <p:to>
                                        <p:strVal val="visible"/>
                                      </p:to>
                                    </p:set>
                                    <p:anim calcmode="lin" valueType="num">
                                      <p:cBhvr additive="base">
                                        <p:cTn id="134" dur="250" fill="hold"/>
                                        <p:tgtEl>
                                          <p:spTgt spid="40"/>
                                        </p:tgtEl>
                                        <p:attrNameLst>
                                          <p:attrName>ppt_x</p:attrName>
                                        </p:attrNameLst>
                                      </p:cBhvr>
                                      <p:tavLst>
                                        <p:tav tm="0">
                                          <p:val>
                                            <p:strVal val="#ppt_x"/>
                                          </p:val>
                                        </p:tav>
                                        <p:tav tm="100000">
                                          <p:val>
                                            <p:strVal val="#ppt_x"/>
                                          </p:val>
                                        </p:tav>
                                      </p:tavLst>
                                    </p:anim>
                                    <p:anim calcmode="lin" valueType="num">
                                      <p:cBhvr additive="base">
                                        <p:cTn id="135" dur="250" fill="hold"/>
                                        <p:tgtEl>
                                          <p:spTgt spid="40"/>
                                        </p:tgtEl>
                                        <p:attrNameLst>
                                          <p:attrName>ppt_y</p:attrName>
                                        </p:attrNameLst>
                                      </p:cBhvr>
                                      <p:tavLst>
                                        <p:tav tm="0">
                                          <p:val>
                                            <p:strVal val="1+#ppt_h/2"/>
                                          </p:val>
                                        </p:tav>
                                        <p:tav tm="100000">
                                          <p:val>
                                            <p:strVal val="#ppt_y"/>
                                          </p:val>
                                        </p:tav>
                                      </p:tavLst>
                                    </p:anim>
                                  </p:childTnLst>
                                </p:cTn>
                              </p:par>
                            </p:childTnLst>
                          </p:cTn>
                        </p:par>
                        <p:par>
                          <p:cTn id="136" fill="hold">
                            <p:stCondLst>
                              <p:cond delay="7300"/>
                            </p:stCondLst>
                            <p:childTnLst>
                              <p:par>
                                <p:cTn id="137" presetID="2" presetClass="entr" presetSubtype="4" fill="hold" grpId="0" nodeType="after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additive="base">
                                        <p:cTn id="139" dur="250" fill="hold"/>
                                        <p:tgtEl>
                                          <p:spTgt spid="15"/>
                                        </p:tgtEl>
                                        <p:attrNameLst>
                                          <p:attrName>ppt_x</p:attrName>
                                        </p:attrNameLst>
                                      </p:cBhvr>
                                      <p:tavLst>
                                        <p:tav tm="0">
                                          <p:val>
                                            <p:strVal val="#ppt_x"/>
                                          </p:val>
                                        </p:tav>
                                        <p:tav tm="100000">
                                          <p:val>
                                            <p:strVal val="#ppt_x"/>
                                          </p:val>
                                        </p:tav>
                                      </p:tavLst>
                                    </p:anim>
                                    <p:anim calcmode="lin" valueType="num">
                                      <p:cBhvr additive="base">
                                        <p:cTn id="140" dur="250" fill="hold"/>
                                        <p:tgtEl>
                                          <p:spTgt spid="15"/>
                                        </p:tgtEl>
                                        <p:attrNameLst>
                                          <p:attrName>ppt_y</p:attrName>
                                        </p:attrNameLst>
                                      </p:cBhvr>
                                      <p:tavLst>
                                        <p:tav tm="0">
                                          <p:val>
                                            <p:strVal val="1+#ppt_h/2"/>
                                          </p:val>
                                        </p:tav>
                                        <p:tav tm="100000">
                                          <p:val>
                                            <p:strVal val="#ppt_y"/>
                                          </p:val>
                                        </p:tav>
                                      </p:tavLst>
                                    </p:anim>
                                  </p:childTnLst>
                                </p:cTn>
                              </p:par>
                            </p:childTnLst>
                          </p:cTn>
                        </p:par>
                        <p:par>
                          <p:cTn id="141" fill="hold">
                            <p:stCondLst>
                              <p:cond delay="7550"/>
                            </p:stCondLst>
                            <p:childTnLst>
                              <p:par>
                                <p:cTn id="142" presetID="2" presetClass="entr" presetSubtype="4" fill="hold" grpId="0" nodeType="afterEffect">
                                  <p:stCondLst>
                                    <p:cond delay="0"/>
                                  </p:stCondLst>
                                  <p:childTnLst>
                                    <p:set>
                                      <p:cBhvr>
                                        <p:cTn id="143" dur="1" fill="hold">
                                          <p:stCondLst>
                                            <p:cond delay="0"/>
                                          </p:stCondLst>
                                        </p:cTn>
                                        <p:tgtEl>
                                          <p:spTgt spid="5"/>
                                        </p:tgtEl>
                                        <p:attrNameLst>
                                          <p:attrName>style.visibility</p:attrName>
                                        </p:attrNameLst>
                                      </p:cBhvr>
                                      <p:to>
                                        <p:strVal val="visible"/>
                                      </p:to>
                                    </p:set>
                                    <p:anim calcmode="lin" valueType="num">
                                      <p:cBhvr additive="base">
                                        <p:cTn id="144" dur="250" fill="hold"/>
                                        <p:tgtEl>
                                          <p:spTgt spid="5"/>
                                        </p:tgtEl>
                                        <p:attrNameLst>
                                          <p:attrName>ppt_x</p:attrName>
                                        </p:attrNameLst>
                                      </p:cBhvr>
                                      <p:tavLst>
                                        <p:tav tm="0">
                                          <p:val>
                                            <p:strVal val="#ppt_x"/>
                                          </p:val>
                                        </p:tav>
                                        <p:tav tm="100000">
                                          <p:val>
                                            <p:strVal val="#ppt_x"/>
                                          </p:val>
                                        </p:tav>
                                      </p:tavLst>
                                    </p:anim>
                                    <p:anim calcmode="lin" valueType="num">
                                      <p:cBhvr additive="base">
                                        <p:cTn id="145" dur="250" fill="hold"/>
                                        <p:tgtEl>
                                          <p:spTgt spid="5"/>
                                        </p:tgtEl>
                                        <p:attrNameLst>
                                          <p:attrName>ppt_y</p:attrName>
                                        </p:attrNameLst>
                                      </p:cBhvr>
                                      <p:tavLst>
                                        <p:tav tm="0">
                                          <p:val>
                                            <p:strVal val="1+#ppt_h/2"/>
                                          </p:val>
                                        </p:tav>
                                        <p:tav tm="100000">
                                          <p:val>
                                            <p:strVal val="#ppt_y"/>
                                          </p:val>
                                        </p:tav>
                                      </p:tavLst>
                                    </p:anim>
                                  </p:childTnLst>
                                </p:cTn>
                              </p:par>
                            </p:childTnLst>
                          </p:cTn>
                        </p:par>
                        <p:par>
                          <p:cTn id="146" fill="hold">
                            <p:stCondLst>
                              <p:cond delay="7800"/>
                            </p:stCondLst>
                            <p:childTnLst>
                              <p:par>
                                <p:cTn id="147" presetID="2" presetClass="entr" presetSubtype="4" fill="hold" grpId="0" nodeType="afterEffect">
                                  <p:stCondLst>
                                    <p:cond delay="0"/>
                                  </p:stCondLst>
                                  <p:childTnLst>
                                    <p:set>
                                      <p:cBhvr>
                                        <p:cTn id="148" dur="1" fill="hold">
                                          <p:stCondLst>
                                            <p:cond delay="0"/>
                                          </p:stCondLst>
                                        </p:cTn>
                                        <p:tgtEl>
                                          <p:spTgt spid="35"/>
                                        </p:tgtEl>
                                        <p:attrNameLst>
                                          <p:attrName>style.visibility</p:attrName>
                                        </p:attrNameLst>
                                      </p:cBhvr>
                                      <p:to>
                                        <p:strVal val="visible"/>
                                      </p:to>
                                    </p:set>
                                    <p:anim calcmode="lin" valueType="num">
                                      <p:cBhvr additive="base">
                                        <p:cTn id="149" dur="250" fill="hold"/>
                                        <p:tgtEl>
                                          <p:spTgt spid="35"/>
                                        </p:tgtEl>
                                        <p:attrNameLst>
                                          <p:attrName>ppt_x</p:attrName>
                                        </p:attrNameLst>
                                      </p:cBhvr>
                                      <p:tavLst>
                                        <p:tav tm="0">
                                          <p:val>
                                            <p:strVal val="#ppt_x"/>
                                          </p:val>
                                        </p:tav>
                                        <p:tav tm="100000">
                                          <p:val>
                                            <p:strVal val="#ppt_x"/>
                                          </p:val>
                                        </p:tav>
                                      </p:tavLst>
                                    </p:anim>
                                    <p:anim calcmode="lin" valueType="num">
                                      <p:cBhvr additive="base">
                                        <p:cTn id="150" dur="250" fill="hold"/>
                                        <p:tgtEl>
                                          <p:spTgt spid="35"/>
                                        </p:tgtEl>
                                        <p:attrNameLst>
                                          <p:attrName>ppt_y</p:attrName>
                                        </p:attrNameLst>
                                      </p:cBhvr>
                                      <p:tavLst>
                                        <p:tav tm="0">
                                          <p:val>
                                            <p:strVal val="1+#ppt_h/2"/>
                                          </p:val>
                                        </p:tav>
                                        <p:tav tm="100000">
                                          <p:val>
                                            <p:strVal val="#ppt_y"/>
                                          </p:val>
                                        </p:tav>
                                      </p:tavLst>
                                    </p:anim>
                                  </p:childTnLst>
                                </p:cTn>
                              </p:par>
                            </p:childTnLst>
                          </p:cTn>
                        </p:par>
                        <p:par>
                          <p:cTn id="151" fill="hold">
                            <p:stCondLst>
                              <p:cond delay="8050"/>
                            </p:stCondLst>
                            <p:childTnLst>
                              <p:par>
                                <p:cTn id="152" presetID="2" presetClass="entr" presetSubtype="4" fill="hold" grpId="0" nodeType="afterEffect">
                                  <p:stCondLst>
                                    <p:cond delay="0"/>
                                  </p:stCondLst>
                                  <p:childTnLst>
                                    <p:set>
                                      <p:cBhvr>
                                        <p:cTn id="153" dur="1" fill="hold">
                                          <p:stCondLst>
                                            <p:cond delay="0"/>
                                          </p:stCondLst>
                                        </p:cTn>
                                        <p:tgtEl>
                                          <p:spTgt spid="9"/>
                                        </p:tgtEl>
                                        <p:attrNameLst>
                                          <p:attrName>style.visibility</p:attrName>
                                        </p:attrNameLst>
                                      </p:cBhvr>
                                      <p:to>
                                        <p:strVal val="visible"/>
                                      </p:to>
                                    </p:set>
                                    <p:anim calcmode="lin" valueType="num">
                                      <p:cBhvr additive="base">
                                        <p:cTn id="154" dur="250" fill="hold"/>
                                        <p:tgtEl>
                                          <p:spTgt spid="9"/>
                                        </p:tgtEl>
                                        <p:attrNameLst>
                                          <p:attrName>ppt_x</p:attrName>
                                        </p:attrNameLst>
                                      </p:cBhvr>
                                      <p:tavLst>
                                        <p:tav tm="0">
                                          <p:val>
                                            <p:strVal val="#ppt_x"/>
                                          </p:val>
                                        </p:tav>
                                        <p:tav tm="100000">
                                          <p:val>
                                            <p:strVal val="#ppt_x"/>
                                          </p:val>
                                        </p:tav>
                                      </p:tavLst>
                                    </p:anim>
                                    <p:anim calcmode="lin" valueType="num">
                                      <p:cBhvr additive="base">
                                        <p:cTn id="155" dur="250" fill="hold"/>
                                        <p:tgtEl>
                                          <p:spTgt spid="9"/>
                                        </p:tgtEl>
                                        <p:attrNameLst>
                                          <p:attrName>ppt_y</p:attrName>
                                        </p:attrNameLst>
                                      </p:cBhvr>
                                      <p:tavLst>
                                        <p:tav tm="0">
                                          <p:val>
                                            <p:strVal val="1+#ppt_h/2"/>
                                          </p:val>
                                        </p:tav>
                                        <p:tav tm="100000">
                                          <p:val>
                                            <p:strVal val="#ppt_y"/>
                                          </p:val>
                                        </p:tav>
                                      </p:tavLst>
                                    </p:anim>
                                  </p:childTnLst>
                                </p:cTn>
                              </p:par>
                            </p:childTnLst>
                          </p:cTn>
                        </p:par>
                        <p:par>
                          <p:cTn id="156" fill="hold">
                            <p:stCondLst>
                              <p:cond delay="8300"/>
                            </p:stCondLst>
                            <p:childTnLst>
                              <p:par>
                                <p:cTn id="157" presetID="2" presetClass="entr" presetSubtype="4" fill="hold" nodeType="afterEffect">
                                  <p:stCondLst>
                                    <p:cond delay="0"/>
                                  </p:stCondLst>
                                  <p:childTnLst>
                                    <p:set>
                                      <p:cBhvr>
                                        <p:cTn id="158" dur="1" fill="hold">
                                          <p:stCondLst>
                                            <p:cond delay="0"/>
                                          </p:stCondLst>
                                        </p:cTn>
                                        <p:tgtEl>
                                          <p:spTgt spid="28"/>
                                        </p:tgtEl>
                                        <p:attrNameLst>
                                          <p:attrName>style.visibility</p:attrName>
                                        </p:attrNameLst>
                                      </p:cBhvr>
                                      <p:to>
                                        <p:strVal val="visible"/>
                                      </p:to>
                                    </p:set>
                                    <p:anim calcmode="lin" valueType="num">
                                      <p:cBhvr additive="base">
                                        <p:cTn id="159" dur="250" fill="hold"/>
                                        <p:tgtEl>
                                          <p:spTgt spid="28"/>
                                        </p:tgtEl>
                                        <p:attrNameLst>
                                          <p:attrName>ppt_x</p:attrName>
                                        </p:attrNameLst>
                                      </p:cBhvr>
                                      <p:tavLst>
                                        <p:tav tm="0">
                                          <p:val>
                                            <p:strVal val="#ppt_x"/>
                                          </p:val>
                                        </p:tav>
                                        <p:tav tm="100000">
                                          <p:val>
                                            <p:strVal val="#ppt_x"/>
                                          </p:val>
                                        </p:tav>
                                      </p:tavLst>
                                    </p:anim>
                                    <p:anim calcmode="lin" valueType="num">
                                      <p:cBhvr additive="base">
                                        <p:cTn id="160" dur="250" fill="hold"/>
                                        <p:tgtEl>
                                          <p:spTgt spid="28"/>
                                        </p:tgtEl>
                                        <p:attrNameLst>
                                          <p:attrName>ppt_y</p:attrName>
                                        </p:attrNameLst>
                                      </p:cBhvr>
                                      <p:tavLst>
                                        <p:tav tm="0">
                                          <p:val>
                                            <p:strVal val="1+#ppt_h/2"/>
                                          </p:val>
                                        </p:tav>
                                        <p:tav tm="100000">
                                          <p:val>
                                            <p:strVal val="#ppt_y"/>
                                          </p:val>
                                        </p:tav>
                                      </p:tavLst>
                                    </p:anim>
                                  </p:childTnLst>
                                </p:cTn>
                              </p:par>
                            </p:childTnLst>
                          </p:cTn>
                        </p:par>
                        <p:par>
                          <p:cTn id="161" fill="hold">
                            <p:stCondLst>
                              <p:cond delay="8550"/>
                            </p:stCondLst>
                            <p:childTnLst>
                              <p:par>
                                <p:cTn id="162" presetID="2" presetClass="entr" presetSubtype="4" fill="hold" nodeType="afterEffect">
                                  <p:stCondLst>
                                    <p:cond delay="0"/>
                                  </p:stCondLst>
                                  <p:childTnLst>
                                    <p:set>
                                      <p:cBhvr>
                                        <p:cTn id="163" dur="1" fill="hold">
                                          <p:stCondLst>
                                            <p:cond delay="0"/>
                                          </p:stCondLst>
                                        </p:cTn>
                                        <p:tgtEl>
                                          <p:spTgt spid="24"/>
                                        </p:tgtEl>
                                        <p:attrNameLst>
                                          <p:attrName>style.visibility</p:attrName>
                                        </p:attrNameLst>
                                      </p:cBhvr>
                                      <p:to>
                                        <p:strVal val="visible"/>
                                      </p:to>
                                    </p:set>
                                    <p:anim calcmode="lin" valueType="num">
                                      <p:cBhvr additive="base">
                                        <p:cTn id="164" dur="250" fill="hold"/>
                                        <p:tgtEl>
                                          <p:spTgt spid="24"/>
                                        </p:tgtEl>
                                        <p:attrNameLst>
                                          <p:attrName>ppt_x</p:attrName>
                                        </p:attrNameLst>
                                      </p:cBhvr>
                                      <p:tavLst>
                                        <p:tav tm="0">
                                          <p:val>
                                            <p:strVal val="#ppt_x"/>
                                          </p:val>
                                        </p:tav>
                                        <p:tav tm="100000">
                                          <p:val>
                                            <p:strVal val="#ppt_x"/>
                                          </p:val>
                                        </p:tav>
                                      </p:tavLst>
                                    </p:anim>
                                    <p:anim calcmode="lin" valueType="num">
                                      <p:cBhvr additive="base">
                                        <p:cTn id="165" dur="250" fill="hold"/>
                                        <p:tgtEl>
                                          <p:spTgt spid="24"/>
                                        </p:tgtEl>
                                        <p:attrNameLst>
                                          <p:attrName>ppt_y</p:attrName>
                                        </p:attrNameLst>
                                      </p:cBhvr>
                                      <p:tavLst>
                                        <p:tav tm="0">
                                          <p:val>
                                            <p:strVal val="1+#ppt_h/2"/>
                                          </p:val>
                                        </p:tav>
                                        <p:tav tm="100000">
                                          <p:val>
                                            <p:strVal val="#ppt_y"/>
                                          </p:val>
                                        </p:tav>
                                      </p:tavLst>
                                    </p:anim>
                                  </p:childTnLst>
                                </p:cTn>
                              </p:par>
                            </p:childTnLst>
                          </p:cTn>
                        </p:par>
                        <p:par>
                          <p:cTn id="166" fill="hold">
                            <p:stCondLst>
                              <p:cond delay="8800"/>
                            </p:stCondLst>
                            <p:childTnLst>
                              <p:par>
                                <p:cTn id="167" presetID="2" presetClass="entr" presetSubtype="4" fill="hold" grpId="0" nodeType="afterEffect">
                                  <p:stCondLst>
                                    <p:cond delay="0"/>
                                  </p:stCondLst>
                                  <p:childTnLst>
                                    <p:set>
                                      <p:cBhvr>
                                        <p:cTn id="168" dur="1" fill="hold">
                                          <p:stCondLst>
                                            <p:cond delay="0"/>
                                          </p:stCondLst>
                                        </p:cTn>
                                        <p:tgtEl>
                                          <p:spTgt spid="14"/>
                                        </p:tgtEl>
                                        <p:attrNameLst>
                                          <p:attrName>style.visibility</p:attrName>
                                        </p:attrNameLst>
                                      </p:cBhvr>
                                      <p:to>
                                        <p:strVal val="visible"/>
                                      </p:to>
                                    </p:set>
                                    <p:anim calcmode="lin" valueType="num">
                                      <p:cBhvr additive="base">
                                        <p:cTn id="169" dur="250" fill="hold"/>
                                        <p:tgtEl>
                                          <p:spTgt spid="14"/>
                                        </p:tgtEl>
                                        <p:attrNameLst>
                                          <p:attrName>ppt_x</p:attrName>
                                        </p:attrNameLst>
                                      </p:cBhvr>
                                      <p:tavLst>
                                        <p:tav tm="0">
                                          <p:val>
                                            <p:strVal val="#ppt_x"/>
                                          </p:val>
                                        </p:tav>
                                        <p:tav tm="100000">
                                          <p:val>
                                            <p:strVal val="#ppt_x"/>
                                          </p:val>
                                        </p:tav>
                                      </p:tavLst>
                                    </p:anim>
                                    <p:anim calcmode="lin" valueType="num">
                                      <p:cBhvr additive="base">
                                        <p:cTn id="170" dur="250" fill="hold"/>
                                        <p:tgtEl>
                                          <p:spTgt spid="14"/>
                                        </p:tgtEl>
                                        <p:attrNameLst>
                                          <p:attrName>ppt_y</p:attrName>
                                        </p:attrNameLst>
                                      </p:cBhvr>
                                      <p:tavLst>
                                        <p:tav tm="0">
                                          <p:val>
                                            <p:strVal val="1+#ppt_h/2"/>
                                          </p:val>
                                        </p:tav>
                                        <p:tav tm="100000">
                                          <p:val>
                                            <p:strVal val="#ppt_y"/>
                                          </p:val>
                                        </p:tav>
                                      </p:tavLst>
                                    </p:anim>
                                  </p:childTnLst>
                                </p:cTn>
                              </p:par>
                            </p:childTnLst>
                          </p:cTn>
                        </p:par>
                        <p:par>
                          <p:cTn id="171" fill="hold">
                            <p:stCondLst>
                              <p:cond delay="9050"/>
                            </p:stCondLst>
                            <p:childTnLst>
                              <p:par>
                                <p:cTn id="172" presetID="2" presetClass="entr" presetSubtype="4" fill="hold" grpId="0" nodeType="afterEffect">
                                  <p:stCondLst>
                                    <p:cond delay="0"/>
                                  </p:stCondLst>
                                  <p:childTnLst>
                                    <p:set>
                                      <p:cBhvr>
                                        <p:cTn id="173" dur="1" fill="hold">
                                          <p:stCondLst>
                                            <p:cond delay="0"/>
                                          </p:stCondLst>
                                        </p:cTn>
                                        <p:tgtEl>
                                          <p:spTgt spid="36"/>
                                        </p:tgtEl>
                                        <p:attrNameLst>
                                          <p:attrName>style.visibility</p:attrName>
                                        </p:attrNameLst>
                                      </p:cBhvr>
                                      <p:to>
                                        <p:strVal val="visible"/>
                                      </p:to>
                                    </p:set>
                                    <p:anim calcmode="lin" valueType="num">
                                      <p:cBhvr additive="base">
                                        <p:cTn id="174" dur="250" fill="hold"/>
                                        <p:tgtEl>
                                          <p:spTgt spid="36"/>
                                        </p:tgtEl>
                                        <p:attrNameLst>
                                          <p:attrName>ppt_x</p:attrName>
                                        </p:attrNameLst>
                                      </p:cBhvr>
                                      <p:tavLst>
                                        <p:tav tm="0">
                                          <p:val>
                                            <p:strVal val="#ppt_x"/>
                                          </p:val>
                                        </p:tav>
                                        <p:tav tm="100000">
                                          <p:val>
                                            <p:strVal val="#ppt_x"/>
                                          </p:val>
                                        </p:tav>
                                      </p:tavLst>
                                    </p:anim>
                                    <p:anim calcmode="lin" valueType="num">
                                      <p:cBhvr additive="base">
                                        <p:cTn id="175" dur="250" fill="hold"/>
                                        <p:tgtEl>
                                          <p:spTgt spid="36"/>
                                        </p:tgtEl>
                                        <p:attrNameLst>
                                          <p:attrName>ppt_y</p:attrName>
                                        </p:attrNameLst>
                                      </p:cBhvr>
                                      <p:tavLst>
                                        <p:tav tm="0">
                                          <p:val>
                                            <p:strVal val="1+#ppt_h/2"/>
                                          </p:val>
                                        </p:tav>
                                        <p:tav tm="100000">
                                          <p:val>
                                            <p:strVal val="#ppt_y"/>
                                          </p:val>
                                        </p:tav>
                                      </p:tavLst>
                                    </p:anim>
                                  </p:childTnLst>
                                </p:cTn>
                              </p:par>
                            </p:childTnLst>
                          </p:cTn>
                        </p:par>
                        <p:par>
                          <p:cTn id="176" fill="hold">
                            <p:stCondLst>
                              <p:cond delay="9300"/>
                            </p:stCondLst>
                            <p:childTnLst>
                              <p:par>
                                <p:cTn id="177" presetID="2" presetClass="entr" presetSubtype="4" fill="hold" grpId="0" nodeType="afterEffect">
                                  <p:stCondLst>
                                    <p:cond delay="0"/>
                                  </p:stCondLst>
                                  <p:childTnLst>
                                    <p:set>
                                      <p:cBhvr>
                                        <p:cTn id="178" dur="1" fill="hold">
                                          <p:stCondLst>
                                            <p:cond delay="0"/>
                                          </p:stCondLst>
                                        </p:cTn>
                                        <p:tgtEl>
                                          <p:spTgt spid="13"/>
                                        </p:tgtEl>
                                        <p:attrNameLst>
                                          <p:attrName>style.visibility</p:attrName>
                                        </p:attrNameLst>
                                      </p:cBhvr>
                                      <p:to>
                                        <p:strVal val="visible"/>
                                      </p:to>
                                    </p:set>
                                    <p:anim calcmode="lin" valueType="num">
                                      <p:cBhvr additive="base">
                                        <p:cTn id="179" dur="250" fill="hold"/>
                                        <p:tgtEl>
                                          <p:spTgt spid="13"/>
                                        </p:tgtEl>
                                        <p:attrNameLst>
                                          <p:attrName>ppt_x</p:attrName>
                                        </p:attrNameLst>
                                      </p:cBhvr>
                                      <p:tavLst>
                                        <p:tav tm="0">
                                          <p:val>
                                            <p:strVal val="#ppt_x"/>
                                          </p:val>
                                        </p:tav>
                                        <p:tav tm="100000">
                                          <p:val>
                                            <p:strVal val="#ppt_x"/>
                                          </p:val>
                                        </p:tav>
                                      </p:tavLst>
                                    </p:anim>
                                    <p:anim calcmode="lin" valueType="num">
                                      <p:cBhvr additive="base">
                                        <p:cTn id="180" dur="250" fill="hold"/>
                                        <p:tgtEl>
                                          <p:spTgt spid="13"/>
                                        </p:tgtEl>
                                        <p:attrNameLst>
                                          <p:attrName>ppt_y</p:attrName>
                                        </p:attrNameLst>
                                      </p:cBhvr>
                                      <p:tavLst>
                                        <p:tav tm="0">
                                          <p:val>
                                            <p:strVal val="1+#ppt_h/2"/>
                                          </p:val>
                                        </p:tav>
                                        <p:tav tm="100000">
                                          <p:val>
                                            <p:strVal val="#ppt_y"/>
                                          </p:val>
                                        </p:tav>
                                      </p:tavLst>
                                    </p:anim>
                                  </p:childTnLst>
                                </p:cTn>
                              </p:par>
                            </p:childTnLst>
                          </p:cTn>
                        </p:par>
                        <p:par>
                          <p:cTn id="181" fill="hold">
                            <p:stCondLst>
                              <p:cond delay="9550"/>
                            </p:stCondLst>
                            <p:childTnLst>
                              <p:par>
                                <p:cTn id="182" presetID="2" presetClass="entr" presetSubtype="4" fill="hold" nodeType="afterEffect">
                                  <p:stCondLst>
                                    <p:cond delay="0"/>
                                  </p:stCondLst>
                                  <p:childTnLst>
                                    <p:set>
                                      <p:cBhvr>
                                        <p:cTn id="183" dur="1" fill="hold">
                                          <p:stCondLst>
                                            <p:cond delay="0"/>
                                          </p:stCondLst>
                                        </p:cTn>
                                        <p:tgtEl>
                                          <p:spTgt spid="21"/>
                                        </p:tgtEl>
                                        <p:attrNameLst>
                                          <p:attrName>style.visibility</p:attrName>
                                        </p:attrNameLst>
                                      </p:cBhvr>
                                      <p:to>
                                        <p:strVal val="visible"/>
                                      </p:to>
                                    </p:set>
                                    <p:anim calcmode="lin" valueType="num">
                                      <p:cBhvr additive="base">
                                        <p:cTn id="184" dur="250" fill="hold"/>
                                        <p:tgtEl>
                                          <p:spTgt spid="21"/>
                                        </p:tgtEl>
                                        <p:attrNameLst>
                                          <p:attrName>ppt_x</p:attrName>
                                        </p:attrNameLst>
                                      </p:cBhvr>
                                      <p:tavLst>
                                        <p:tav tm="0">
                                          <p:val>
                                            <p:strVal val="#ppt_x"/>
                                          </p:val>
                                        </p:tav>
                                        <p:tav tm="100000">
                                          <p:val>
                                            <p:strVal val="#ppt_x"/>
                                          </p:val>
                                        </p:tav>
                                      </p:tavLst>
                                    </p:anim>
                                    <p:anim calcmode="lin" valueType="num">
                                      <p:cBhvr additive="base">
                                        <p:cTn id="185"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P spid="12" grpId="0" animBg="1"/>
      <p:bldP spid="13" grpId="0"/>
      <p:bldP spid="14" grpId="0" animBg="1"/>
      <p:bldP spid="15" grpId="0"/>
      <p:bldP spid="16" grpId="0" animBg="1"/>
      <p:bldP spid="17" grpId="0"/>
      <p:bldP spid="18" grpId="0" animBg="1"/>
      <p:bldP spid="19" grpId="0"/>
      <p:bldP spid="20" grpId="0" animBg="1"/>
      <p:bldP spid="32" grpId="0"/>
      <p:bldP spid="33" grpId="0"/>
      <p:bldP spid="34" grpId="0"/>
      <p:bldP spid="35" grpId="0"/>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五、请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Freeform 5"/>
          <p:cNvSpPr>
            <a:spLocks noEditPoints="1" noChangeArrowheads="1"/>
          </p:cNvSpPr>
          <p:nvPr/>
        </p:nvSpPr>
        <p:spPr bwMode="auto">
          <a:xfrm rot="-455902">
            <a:off x="481161" y="3777957"/>
            <a:ext cx="2281239" cy="2592388"/>
          </a:xfrm>
          <a:custGeom>
            <a:avLst/>
            <a:gdLst>
              <a:gd name="T0" fmla="*/ 14 w 71"/>
              <a:gd name="T1" fmla="*/ 4 h 81"/>
              <a:gd name="T2" fmla="*/ 6 w 71"/>
              <a:gd name="T3" fmla="*/ 13 h 81"/>
              <a:gd name="T4" fmla="*/ 14 w 71"/>
              <a:gd name="T5" fmla="*/ 22 h 81"/>
              <a:gd name="T6" fmla="*/ 23 w 71"/>
              <a:gd name="T7" fmla="*/ 13 h 81"/>
              <a:gd name="T8" fmla="*/ 14 w 71"/>
              <a:gd name="T9" fmla="*/ 4 h 81"/>
              <a:gd name="T10" fmla="*/ 40 w 71"/>
              <a:gd name="T11" fmla="*/ 23 h 81"/>
              <a:gd name="T12" fmla="*/ 41 w 71"/>
              <a:gd name="T13" fmla="*/ 30 h 81"/>
              <a:gd name="T14" fmla="*/ 45 w 71"/>
              <a:gd name="T15" fmla="*/ 31 h 81"/>
              <a:gd name="T16" fmla="*/ 48 w 71"/>
              <a:gd name="T17" fmla="*/ 25 h 81"/>
              <a:gd name="T18" fmla="*/ 40 w 71"/>
              <a:gd name="T19" fmla="*/ 23 h 81"/>
              <a:gd name="T20" fmla="*/ 53 w 71"/>
              <a:gd name="T21" fmla="*/ 26 h 81"/>
              <a:gd name="T22" fmla="*/ 48 w 71"/>
              <a:gd name="T23" fmla="*/ 35 h 81"/>
              <a:gd name="T24" fmla="*/ 48 w 71"/>
              <a:gd name="T25" fmla="*/ 37 h 81"/>
              <a:gd name="T26" fmla="*/ 46 w 71"/>
              <a:gd name="T27" fmla="*/ 36 h 81"/>
              <a:gd name="T28" fmla="*/ 42 w 71"/>
              <a:gd name="T29" fmla="*/ 35 h 81"/>
              <a:gd name="T30" fmla="*/ 31 w 71"/>
              <a:gd name="T31" fmla="*/ 43 h 81"/>
              <a:gd name="T32" fmla="*/ 24 w 71"/>
              <a:gd name="T33" fmla="*/ 36 h 81"/>
              <a:gd name="T34" fmla="*/ 24 w 71"/>
              <a:gd name="T35" fmla="*/ 51 h 81"/>
              <a:gd name="T36" fmla="*/ 25 w 71"/>
              <a:gd name="T37" fmla="*/ 81 h 81"/>
              <a:gd name="T38" fmla="*/ 18 w 71"/>
              <a:gd name="T39" fmla="*/ 81 h 81"/>
              <a:gd name="T40" fmla="*/ 16 w 71"/>
              <a:gd name="T41" fmla="*/ 55 h 81"/>
              <a:gd name="T42" fmla="*/ 13 w 71"/>
              <a:gd name="T43" fmla="*/ 55 h 81"/>
              <a:gd name="T44" fmla="*/ 12 w 71"/>
              <a:gd name="T45" fmla="*/ 81 h 81"/>
              <a:gd name="T46" fmla="*/ 4 w 71"/>
              <a:gd name="T47" fmla="*/ 81 h 81"/>
              <a:gd name="T48" fmla="*/ 5 w 71"/>
              <a:gd name="T49" fmla="*/ 51 h 81"/>
              <a:gd name="T50" fmla="*/ 0 w 71"/>
              <a:gd name="T51" fmla="*/ 46 h 81"/>
              <a:gd name="T52" fmla="*/ 4 w 71"/>
              <a:gd name="T53" fmla="*/ 24 h 81"/>
              <a:gd name="T54" fmla="*/ 25 w 71"/>
              <a:gd name="T55" fmla="*/ 24 h 81"/>
              <a:gd name="T56" fmla="*/ 32 w 71"/>
              <a:gd name="T57" fmla="*/ 34 h 81"/>
              <a:gd name="T58" fmla="*/ 37 w 71"/>
              <a:gd name="T59" fmla="*/ 33 h 81"/>
              <a:gd name="T60" fmla="*/ 37 w 71"/>
              <a:gd name="T61" fmla="*/ 33 h 81"/>
              <a:gd name="T62" fmla="*/ 35 w 71"/>
              <a:gd name="T63" fmla="*/ 22 h 81"/>
              <a:gd name="T64" fmla="*/ 28 w 71"/>
              <a:gd name="T65" fmla="*/ 20 h 81"/>
              <a:gd name="T66" fmla="*/ 28 w 71"/>
              <a:gd name="T67" fmla="*/ 10 h 81"/>
              <a:gd name="T68" fmla="*/ 71 w 71"/>
              <a:gd name="T69" fmla="*/ 0 h 81"/>
              <a:gd name="T70" fmla="*/ 71 w 71"/>
              <a:gd name="T71" fmla="*/ 30 h 81"/>
              <a:gd name="T72" fmla="*/ 53 w 71"/>
              <a:gd name="T73" fmla="*/ 26 h 81"/>
              <a:gd name="T74" fmla="*/ 31 w 71"/>
              <a:gd name="T75" fmla="*/ 12 h 81"/>
              <a:gd name="T76" fmla="*/ 31 w 71"/>
              <a:gd name="T77" fmla="*/ 14 h 81"/>
              <a:gd name="T78" fmla="*/ 67 w 71"/>
              <a:gd name="T79" fmla="*/ 12 h 81"/>
              <a:gd name="T80" fmla="*/ 67 w 71"/>
              <a:gd name="T81" fmla="*/ 5 h 81"/>
              <a:gd name="T82" fmla="*/ 31 w 71"/>
              <a:gd name="T83"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81">
                <a:moveTo>
                  <a:pt x="14" y="4"/>
                </a:moveTo>
                <a:cubicBezTo>
                  <a:pt x="10" y="4"/>
                  <a:pt x="6" y="8"/>
                  <a:pt x="6" y="13"/>
                </a:cubicBezTo>
                <a:cubicBezTo>
                  <a:pt x="6" y="18"/>
                  <a:pt x="10" y="22"/>
                  <a:pt x="14" y="22"/>
                </a:cubicBezTo>
                <a:cubicBezTo>
                  <a:pt x="19" y="22"/>
                  <a:pt x="23" y="18"/>
                  <a:pt x="23" y="13"/>
                </a:cubicBezTo>
                <a:cubicBezTo>
                  <a:pt x="23" y="8"/>
                  <a:pt x="19" y="4"/>
                  <a:pt x="14" y="4"/>
                </a:cubicBezTo>
                <a:close/>
                <a:moveTo>
                  <a:pt x="40" y="23"/>
                </a:moveTo>
                <a:cubicBezTo>
                  <a:pt x="41" y="30"/>
                  <a:pt x="41" y="30"/>
                  <a:pt x="41" y="30"/>
                </a:cubicBezTo>
                <a:cubicBezTo>
                  <a:pt x="45" y="31"/>
                  <a:pt x="45" y="31"/>
                  <a:pt x="45" y="31"/>
                </a:cubicBezTo>
                <a:cubicBezTo>
                  <a:pt x="48" y="25"/>
                  <a:pt x="48" y="25"/>
                  <a:pt x="48" y="25"/>
                </a:cubicBezTo>
                <a:cubicBezTo>
                  <a:pt x="40" y="23"/>
                  <a:pt x="40" y="23"/>
                  <a:pt x="40" y="23"/>
                </a:cubicBezTo>
                <a:close/>
                <a:moveTo>
                  <a:pt x="53" y="26"/>
                </a:moveTo>
                <a:cubicBezTo>
                  <a:pt x="48" y="35"/>
                  <a:pt x="48" y="35"/>
                  <a:pt x="48" y="35"/>
                </a:cubicBezTo>
                <a:cubicBezTo>
                  <a:pt x="48" y="37"/>
                  <a:pt x="48" y="37"/>
                  <a:pt x="48" y="37"/>
                </a:cubicBezTo>
                <a:cubicBezTo>
                  <a:pt x="46" y="36"/>
                  <a:pt x="46" y="36"/>
                  <a:pt x="46" y="36"/>
                </a:cubicBezTo>
                <a:cubicBezTo>
                  <a:pt x="42" y="35"/>
                  <a:pt x="42" y="35"/>
                  <a:pt x="42" y="35"/>
                </a:cubicBezTo>
                <a:cubicBezTo>
                  <a:pt x="31" y="43"/>
                  <a:pt x="31" y="43"/>
                  <a:pt x="31" y="43"/>
                </a:cubicBezTo>
                <a:cubicBezTo>
                  <a:pt x="24" y="36"/>
                  <a:pt x="24" y="36"/>
                  <a:pt x="24" y="36"/>
                </a:cubicBezTo>
                <a:cubicBezTo>
                  <a:pt x="24" y="51"/>
                  <a:pt x="24" y="51"/>
                  <a:pt x="24" y="51"/>
                </a:cubicBezTo>
                <a:cubicBezTo>
                  <a:pt x="25" y="81"/>
                  <a:pt x="25" y="81"/>
                  <a:pt x="25" y="81"/>
                </a:cubicBezTo>
                <a:cubicBezTo>
                  <a:pt x="18" y="81"/>
                  <a:pt x="18" y="81"/>
                  <a:pt x="18" y="81"/>
                </a:cubicBezTo>
                <a:cubicBezTo>
                  <a:pt x="16" y="55"/>
                  <a:pt x="16" y="55"/>
                  <a:pt x="16" y="55"/>
                </a:cubicBezTo>
                <a:cubicBezTo>
                  <a:pt x="13" y="55"/>
                  <a:pt x="13" y="55"/>
                  <a:pt x="13" y="55"/>
                </a:cubicBezTo>
                <a:cubicBezTo>
                  <a:pt x="12" y="81"/>
                  <a:pt x="12" y="81"/>
                  <a:pt x="12" y="81"/>
                </a:cubicBezTo>
                <a:cubicBezTo>
                  <a:pt x="4" y="81"/>
                  <a:pt x="4" y="81"/>
                  <a:pt x="4" y="81"/>
                </a:cubicBezTo>
                <a:cubicBezTo>
                  <a:pt x="5" y="51"/>
                  <a:pt x="5" y="51"/>
                  <a:pt x="5" y="51"/>
                </a:cubicBezTo>
                <a:cubicBezTo>
                  <a:pt x="4" y="49"/>
                  <a:pt x="2" y="48"/>
                  <a:pt x="0" y="46"/>
                </a:cubicBezTo>
                <a:cubicBezTo>
                  <a:pt x="4" y="24"/>
                  <a:pt x="4" y="24"/>
                  <a:pt x="4" y="24"/>
                </a:cubicBezTo>
                <a:cubicBezTo>
                  <a:pt x="27" y="24"/>
                  <a:pt x="2" y="24"/>
                  <a:pt x="25" y="24"/>
                </a:cubicBezTo>
                <a:cubicBezTo>
                  <a:pt x="32" y="34"/>
                  <a:pt x="32" y="34"/>
                  <a:pt x="32" y="34"/>
                </a:cubicBezTo>
                <a:cubicBezTo>
                  <a:pt x="37" y="33"/>
                  <a:pt x="37" y="33"/>
                  <a:pt x="37" y="33"/>
                </a:cubicBezTo>
                <a:cubicBezTo>
                  <a:pt x="37" y="33"/>
                  <a:pt x="37" y="33"/>
                  <a:pt x="37" y="33"/>
                </a:cubicBezTo>
                <a:cubicBezTo>
                  <a:pt x="35" y="22"/>
                  <a:pt x="35" y="22"/>
                  <a:pt x="35" y="22"/>
                </a:cubicBezTo>
                <a:cubicBezTo>
                  <a:pt x="28" y="20"/>
                  <a:pt x="28" y="20"/>
                  <a:pt x="28" y="20"/>
                </a:cubicBezTo>
                <a:cubicBezTo>
                  <a:pt x="28" y="10"/>
                  <a:pt x="28" y="10"/>
                  <a:pt x="28" y="10"/>
                </a:cubicBezTo>
                <a:cubicBezTo>
                  <a:pt x="71" y="0"/>
                  <a:pt x="71" y="0"/>
                  <a:pt x="71" y="0"/>
                </a:cubicBezTo>
                <a:cubicBezTo>
                  <a:pt x="71" y="30"/>
                  <a:pt x="71" y="30"/>
                  <a:pt x="71" y="30"/>
                </a:cubicBezTo>
                <a:cubicBezTo>
                  <a:pt x="53" y="26"/>
                  <a:pt x="53" y="26"/>
                  <a:pt x="53" y="26"/>
                </a:cubicBezTo>
                <a:close/>
                <a:moveTo>
                  <a:pt x="31" y="12"/>
                </a:moveTo>
                <a:cubicBezTo>
                  <a:pt x="31" y="14"/>
                  <a:pt x="31" y="14"/>
                  <a:pt x="31" y="14"/>
                </a:cubicBezTo>
                <a:cubicBezTo>
                  <a:pt x="67" y="12"/>
                  <a:pt x="67" y="12"/>
                  <a:pt x="67" y="12"/>
                </a:cubicBezTo>
                <a:cubicBezTo>
                  <a:pt x="67" y="5"/>
                  <a:pt x="67" y="5"/>
                  <a:pt x="67" y="5"/>
                </a:cubicBezTo>
                <a:lnTo>
                  <a:pt x="31" y="12"/>
                </a:lnTo>
                <a:close/>
              </a:path>
            </a:pathLst>
          </a:custGeom>
          <a:solidFill>
            <a:srgbClr val="26484A"/>
          </a:solidFill>
          <a:ln>
            <a:noFill/>
          </a:ln>
          <a:effectLst>
            <a:outerShdw blurRad="63500" algn="ctr" rotWithShape="0">
              <a:prstClr val="black">
                <a:alpha val="40000"/>
              </a:prstClr>
            </a:outerShdw>
          </a:effectLst>
          <a:extLst/>
        </p:spPr>
        <p:txBody>
          <a:bodyPr/>
          <a:lstStyle/>
          <a:p>
            <a:endParaRPr lang="zh-CN" altLang="en-US" sz="2400"/>
          </a:p>
        </p:txBody>
      </p:sp>
      <p:cxnSp>
        <p:nvCxnSpPr>
          <p:cNvPr id="6" name="直接连接符 5"/>
          <p:cNvCxnSpPr/>
          <p:nvPr/>
        </p:nvCxnSpPr>
        <p:spPr>
          <a:xfrm flipV="1">
            <a:off x="3103198" y="2328571"/>
            <a:ext cx="1238199" cy="1085851"/>
          </a:xfrm>
          <a:prstGeom prst="line">
            <a:avLst/>
          </a:prstGeom>
          <a:ln w="6350">
            <a:solidFill>
              <a:srgbClr val="697C85"/>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417523" y="3428707"/>
            <a:ext cx="1414463" cy="445296"/>
          </a:xfrm>
          <a:prstGeom prst="line">
            <a:avLst/>
          </a:prstGeom>
          <a:ln w="6350">
            <a:solidFill>
              <a:srgbClr val="697C85"/>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417523" y="4532021"/>
            <a:ext cx="1285875" cy="70459"/>
          </a:xfrm>
          <a:prstGeom prst="line">
            <a:avLst/>
          </a:prstGeom>
          <a:ln w="6350">
            <a:solidFill>
              <a:srgbClr val="697C85"/>
            </a:solidFill>
          </a:ln>
        </p:spPr>
        <p:style>
          <a:lnRef idx="1">
            <a:schemeClr val="accent1"/>
          </a:lnRef>
          <a:fillRef idx="0">
            <a:schemeClr val="accent1"/>
          </a:fillRef>
          <a:effectRef idx="0">
            <a:schemeClr val="accent1"/>
          </a:effectRef>
          <a:fontRef idx="minor">
            <a:schemeClr val="tx1"/>
          </a:fontRef>
        </p:style>
      </p:cxnSp>
      <p:grpSp>
        <p:nvGrpSpPr>
          <p:cNvPr id="9" name="组合 8"/>
          <p:cNvGrpSpPr>
            <a:grpSpLocks/>
          </p:cNvGrpSpPr>
          <p:nvPr/>
        </p:nvGrpSpPr>
        <p:grpSpPr bwMode="auto">
          <a:xfrm>
            <a:off x="5048398" y="2909596"/>
            <a:ext cx="742951" cy="742951"/>
            <a:chOff x="5519224" y="2881313"/>
            <a:chExt cx="742950" cy="742950"/>
          </a:xfrm>
        </p:grpSpPr>
        <p:sp>
          <p:nvSpPr>
            <p:cNvPr id="10" name="椭圆 27"/>
            <p:cNvSpPr>
              <a:spLocks noChangeArrowheads="1"/>
            </p:cNvSpPr>
            <p:nvPr/>
          </p:nvSpPr>
          <p:spPr bwMode="auto">
            <a:xfrm>
              <a:off x="5519224" y="2881313"/>
              <a:ext cx="742950" cy="742950"/>
            </a:xfrm>
            <a:prstGeom prst="ellipse">
              <a:avLst/>
            </a:prstGeom>
            <a:solidFill>
              <a:srgbClr val="26484A"/>
            </a:solidFill>
            <a:ln>
              <a:noFill/>
            </a:ln>
            <a:effectLst>
              <a:outerShdw blurRad="63500" algn="ctr" rotWithShape="0">
                <a:prstClr val="black">
                  <a:alpha val="40000"/>
                </a:prstClr>
              </a:outerShdw>
            </a:effectLst>
            <a:extLst/>
          </p:spPr>
          <p:txBody>
            <a:bodyPr/>
            <a:lstStyle/>
            <a:p>
              <a:endParaRPr lang="zh-CN" altLang="en-US" sz="2400"/>
            </a:p>
          </p:txBody>
        </p:sp>
        <p:sp>
          <p:nvSpPr>
            <p:cNvPr id="11" name="Freeform 13"/>
            <p:cNvSpPr>
              <a:spLocks noEditPoints="1" noChangeArrowheads="1"/>
            </p:cNvSpPr>
            <p:nvPr/>
          </p:nvSpPr>
          <p:spPr bwMode="auto">
            <a:xfrm>
              <a:off x="5666827" y="3037738"/>
              <a:ext cx="482670" cy="388892"/>
            </a:xfrm>
            <a:custGeom>
              <a:avLst/>
              <a:gdLst>
                <a:gd name="T0" fmla="*/ 55 w 77"/>
                <a:gd name="T1" fmla="*/ 14 h 59"/>
                <a:gd name="T2" fmla="*/ 4 w 77"/>
                <a:gd name="T3" fmla="*/ 18 h 59"/>
                <a:gd name="T4" fmla="*/ 65 w 77"/>
                <a:gd name="T5" fmla="*/ 55 h 59"/>
                <a:gd name="T6" fmla="*/ 67 w 77"/>
                <a:gd name="T7" fmla="*/ 34 h 59"/>
                <a:gd name="T8" fmla="*/ 68 w 77"/>
                <a:gd name="T9" fmla="*/ 32 h 59"/>
                <a:gd name="T10" fmla="*/ 68 w 77"/>
                <a:gd name="T11" fmla="*/ 31 h 59"/>
                <a:gd name="T12" fmla="*/ 68 w 77"/>
                <a:gd name="T13" fmla="*/ 59 h 59"/>
                <a:gd name="T14" fmla="*/ 2 w 77"/>
                <a:gd name="T15" fmla="*/ 59 h 59"/>
                <a:gd name="T16" fmla="*/ 0 w 77"/>
                <a:gd name="T17" fmla="*/ 57 h 59"/>
                <a:gd name="T18" fmla="*/ 0 w 77"/>
                <a:gd name="T19" fmla="*/ 14 h 59"/>
                <a:gd name="T20" fmla="*/ 10 w 77"/>
                <a:gd name="T21" fmla="*/ 38 h 59"/>
                <a:gd name="T22" fmla="*/ 29 w 77"/>
                <a:gd name="T23" fmla="*/ 41 h 59"/>
                <a:gd name="T24" fmla="*/ 10 w 77"/>
                <a:gd name="T25" fmla="*/ 38 h 59"/>
                <a:gd name="T26" fmla="*/ 10 w 77"/>
                <a:gd name="T27" fmla="*/ 33 h 59"/>
                <a:gd name="T28" fmla="*/ 43 w 77"/>
                <a:gd name="T29" fmla="*/ 30 h 59"/>
                <a:gd name="T30" fmla="*/ 10 w 77"/>
                <a:gd name="T31" fmla="*/ 22 h 59"/>
                <a:gd name="T32" fmla="*/ 43 w 77"/>
                <a:gd name="T33" fmla="*/ 25 h 59"/>
                <a:gd name="T34" fmla="*/ 10 w 77"/>
                <a:gd name="T35" fmla="*/ 22 h 59"/>
                <a:gd name="T36" fmla="*/ 71 w 77"/>
                <a:gd name="T37" fmla="*/ 9 h 59"/>
                <a:gd name="T38" fmla="*/ 67 w 77"/>
                <a:gd name="T39" fmla="*/ 25 h 59"/>
                <a:gd name="T40" fmla="*/ 70 w 77"/>
                <a:gd name="T41" fmla="*/ 24 h 59"/>
                <a:gd name="T42" fmla="*/ 76 w 77"/>
                <a:gd name="T43" fmla="*/ 10 h 59"/>
                <a:gd name="T44" fmla="*/ 75 w 77"/>
                <a:gd name="T45" fmla="*/ 8 h 59"/>
                <a:gd name="T46" fmla="*/ 61 w 77"/>
                <a:gd name="T47" fmla="*/ 9 h 59"/>
                <a:gd name="T48" fmla="*/ 65 w 77"/>
                <a:gd name="T49" fmla="*/ 29 h 59"/>
                <a:gd name="T50" fmla="*/ 52 w 77"/>
                <a:gd name="T51" fmla="*/ 40 h 59"/>
                <a:gd name="T52" fmla="*/ 50 w 77"/>
                <a:gd name="T53" fmla="*/ 49 h 59"/>
                <a:gd name="T54" fmla="*/ 53 w 77"/>
                <a:gd name="T55" fmla="*/ 45 h 59"/>
                <a:gd name="T56" fmla="*/ 54 w 77"/>
                <a:gd name="T57" fmla="*/ 43 h 59"/>
                <a:gd name="T58" fmla="*/ 54 w 77"/>
                <a:gd name="T59" fmla="*/ 46 h 59"/>
                <a:gd name="T60" fmla="*/ 53 w 77"/>
                <a:gd name="T61" fmla="*/ 50 h 59"/>
                <a:gd name="T62" fmla="*/ 59 w 77"/>
                <a:gd name="T63" fmla="*/ 42 h 59"/>
                <a:gd name="T64" fmla="*/ 64 w 77"/>
                <a:gd name="T65" fmla="*/ 30 h 59"/>
                <a:gd name="T66" fmla="*/ 51 w 77"/>
                <a:gd name="T67" fmla="*/ 38 h 59"/>
                <a:gd name="T68" fmla="*/ 64 w 77"/>
                <a:gd name="T69" fmla="*/ 30 h 59"/>
                <a:gd name="T70" fmla="*/ 24 w 77"/>
                <a:gd name="T71" fmla="*/ 52 h 59"/>
                <a:gd name="T72" fmla="*/ 29 w 77"/>
                <a:gd name="T73" fmla="*/ 48 h 59"/>
                <a:gd name="T74" fmla="*/ 30 w 77"/>
                <a:gd name="T75" fmla="*/ 52 h 59"/>
                <a:gd name="T76" fmla="*/ 37 w 77"/>
                <a:gd name="T77" fmla="*/ 50 h 59"/>
                <a:gd name="T78" fmla="*/ 40 w 77"/>
                <a:gd name="T79" fmla="*/ 51 h 59"/>
                <a:gd name="T80" fmla="*/ 40 w 77"/>
                <a:gd name="T81" fmla="*/ 51 h 59"/>
                <a:gd name="T82" fmla="*/ 40 w 77"/>
                <a:gd name="T83" fmla="*/ 54 h 59"/>
                <a:gd name="T84" fmla="*/ 46 w 77"/>
                <a:gd name="T85" fmla="*/ 55 h 59"/>
                <a:gd name="T86" fmla="*/ 43 w 77"/>
                <a:gd name="T87" fmla="*/ 52 h 59"/>
                <a:gd name="T88" fmla="*/ 43 w 77"/>
                <a:gd name="T89" fmla="*/ 52 h 59"/>
                <a:gd name="T90" fmla="*/ 42 w 77"/>
                <a:gd name="T91" fmla="*/ 48 h 59"/>
                <a:gd name="T92" fmla="*/ 39 w 77"/>
                <a:gd name="T93" fmla="*/ 49 h 59"/>
                <a:gd name="T94" fmla="*/ 31 w 77"/>
                <a:gd name="T95" fmla="*/ 49 h 59"/>
                <a:gd name="T96" fmla="*/ 23 w 77"/>
                <a:gd name="T9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9">
                  <a:moveTo>
                    <a:pt x="2" y="14"/>
                  </a:moveTo>
                  <a:cubicBezTo>
                    <a:pt x="55" y="14"/>
                    <a:pt x="55" y="14"/>
                    <a:pt x="55" y="14"/>
                  </a:cubicBezTo>
                  <a:cubicBezTo>
                    <a:pt x="55" y="16"/>
                    <a:pt x="54" y="17"/>
                    <a:pt x="54" y="18"/>
                  </a:cubicBezTo>
                  <a:cubicBezTo>
                    <a:pt x="4" y="18"/>
                    <a:pt x="4" y="18"/>
                    <a:pt x="4" y="18"/>
                  </a:cubicBezTo>
                  <a:cubicBezTo>
                    <a:pt x="4" y="55"/>
                    <a:pt x="4" y="55"/>
                    <a:pt x="4" y="55"/>
                  </a:cubicBezTo>
                  <a:cubicBezTo>
                    <a:pt x="65" y="55"/>
                    <a:pt x="65" y="55"/>
                    <a:pt x="65" y="55"/>
                  </a:cubicBezTo>
                  <a:cubicBezTo>
                    <a:pt x="65" y="40"/>
                    <a:pt x="65" y="40"/>
                    <a:pt x="65" y="40"/>
                  </a:cubicBezTo>
                  <a:cubicBezTo>
                    <a:pt x="65" y="38"/>
                    <a:pt x="66" y="36"/>
                    <a:pt x="67" y="34"/>
                  </a:cubicBezTo>
                  <a:cubicBezTo>
                    <a:pt x="67" y="34"/>
                    <a:pt x="67" y="34"/>
                    <a:pt x="67" y="34"/>
                  </a:cubicBezTo>
                  <a:cubicBezTo>
                    <a:pt x="68" y="32"/>
                    <a:pt x="68" y="32"/>
                    <a:pt x="68" y="32"/>
                  </a:cubicBezTo>
                  <a:cubicBezTo>
                    <a:pt x="68" y="31"/>
                    <a:pt x="68" y="31"/>
                    <a:pt x="68" y="31"/>
                  </a:cubicBezTo>
                  <a:cubicBezTo>
                    <a:pt x="68" y="31"/>
                    <a:pt x="68" y="31"/>
                    <a:pt x="68" y="31"/>
                  </a:cubicBezTo>
                  <a:cubicBezTo>
                    <a:pt x="68" y="57"/>
                    <a:pt x="68" y="57"/>
                    <a:pt x="68" y="57"/>
                  </a:cubicBezTo>
                  <a:cubicBezTo>
                    <a:pt x="68" y="59"/>
                    <a:pt x="68" y="59"/>
                    <a:pt x="68" y="59"/>
                  </a:cubicBezTo>
                  <a:cubicBezTo>
                    <a:pt x="66" y="59"/>
                    <a:pt x="66" y="59"/>
                    <a:pt x="66" y="59"/>
                  </a:cubicBezTo>
                  <a:cubicBezTo>
                    <a:pt x="2" y="59"/>
                    <a:pt x="2" y="59"/>
                    <a:pt x="2" y="59"/>
                  </a:cubicBezTo>
                  <a:cubicBezTo>
                    <a:pt x="0" y="59"/>
                    <a:pt x="0" y="59"/>
                    <a:pt x="0" y="59"/>
                  </a:cubicBezTo>
                  <a:cubicBezTo>
                    <a:pt x="0" y="57"/>
                    <a:pt x="0" y="57"/>
                    <a:pt x="0" y="57"/>
                  </a:cubicBezTo>
                  <a:cubicBezTo>
                    <a:pt x="0" y="16"/>
                    <a:pt x="0" y="16"/>
                    <a:pt x="0" y="16"/>
                  </a:cubicBezTo>
                  <a:cubicBezTo>
                    <a:pt x="0" y="14"/>
                    <a:pt x="0" y="14"/>
                    <a:pt x="0" y="14"/>
                  </a:cubicBezTo>
                  <a:cubicBezTo>
                    <a:pt x="2" y="14"/>
                    <a:pt x="2" y="14"/>
                    <a:pt x="2" y="14"/>
                  </a:cubicBezTo>
                  <a:close/>
                  <a:moveTo>
                    <a:pt x="10" y="38"/>
                  </a:moveTo>
                  <a:cubicBezTo>
                    <a:pt x="10" y="41"/>
                    <a:pt x="10" y="41"/>
                    <a:pt x="10" y="41"/>
                  </a:cubicBezTo>
                  <a:cubicBezTo>
                    <a:pt x="29" y="41"/>
                    <a:pt x="29" y="41"/>
                    <a:pt x="29" y="41"/>
                  </a:cubicBezTo>
                  <a:cubicBezTo>
                    <a:pt x="29" y="38"/>
                    <a:pt x="29" y="38"/>
                    <a:pt x="29" y="38"/>
                  </a:cubicBezTo>
                  <a:cubicBezTo>
                    <a:pt x="10" y="38"/>
                    <a:pt x="10" y="38"/>
                    <a:pt x="10" y="38"/>
                  </a:cubicBezTo>
                  <a:close/>
                  <a:moveTo>
                    <a:pt x="10" y="30"/>
                  </a:moveTo>
                  <a:cubicBezTo>
                    <a:pt x="10" y="33"/>
                    <a:pt x="10" y="33"/>
                    <a:pt x="10" y="33"/>
                  </a:cubicBezTo>
                  <a:cubicBezTo>
                    <a:pt x="43" y="33"/>
                    <a:pt x="43" y="33"/>
                    <a:pt x="43" y="33"/>
                  </a:cubicBezTo>
                  <a:cubicBezTo>
                    <a:pt x="43" y="30"/>
                    <a:pt x="43" y="30"/>
                    <a:pt x="43" y="30"/>
                  </a:cubicBezTo>
                  <a:cubicBezTo>
                    <a:pt x="10" y="30"/>
                    <a:pt x="10" y="30"/>
                    <a:pt x="10" y="30"/>
                  </a:cubicBezTo>
                  <a:close/>
                  <a:moveTo>
                    <a:pt x="10" y="22"/>
                  </a:moveTo>
                  <a:cubicBezTo>
                    <a:pt x="10" y="25"/>
                    <a:pt x="10" y="25"/>
                    <a:pt x="10" y="25"/>
                  </a:cubicBezTo>
                  <a:cubicBezTo>
                    <a:pt x="43" y="25"/>
                    <a:pt x="43" y="25"/>
                    <a:pt x="43" y="25"/>
                  </a:cubicBezTo>
                  <a:cubicBezTo>
                    <a:pt x="43" y="22"/>
                    <a:pt x="43" y="22"/>
                    <a:pt x="43" y="22"/>
                  </a:cubicBezTo>
                  <a:cubicBezTo>
                    <a:pt x="10" y="22"/>
                    <a:pt x="10" y="22"/>
                    <a:pt x="10" y="22"/>
                  </a:cubicBezTo>
                  <a:close/>
                  <a:moveTo>
                    <a:pt x="70" y="12"/>
                  </a:moveTo>
                  <a:cubicBezTo>
                    <a:pt x="71" y="11"/>
                    <a:pt x="71" y="10"/>
                    <a:pt x="71" y="9"/>
                  </a:cubicBezTo>
                  <a:cubicBezTo>
                    <a:pt x="74" y="10"/>
                    <a:pt x="74" y="10"/>
                    <a:pt x="74" y="10"/>
                  </a:cubicBezTo>
                  <a:cubicBezTo>
                    <a:pt x="72" y="13"/>
                    <a:pt x="67" y="24"/>
                    <a:pt x="67" y="25"/>
                  </a:cubicBezTo>
                  <a:cubicBezTo>
                    <a:pt x="68" y="27"/>
                    <a:pt x="69" y="27"/>
                    <a:pt x="69" y="27"/>
                  </a:cubicBezTo>
                  <a:cubicBezTo>
                    <a:pt x="70" y="24"/>
                    <a:pt x="70" y="24"/>
                    <a:pt x="70" y="24"/>
                  </a:cubicBezTo>
                  <a:cubicBezTo>
                    <a:pt x="70" y="24"/>
                    <a:pt x="69" y="24"/>
                    <a:pt x="69" y="24"/>
                  </a:cubicBezTo>
                  <a:cubicBezTo>
                    <a:pt x="69" y="24"/>
                    <a:pt x="76" y="10"/>
                    <a:pt x="76" y="10"/>
                  </a:cubicBezTo>
                  <a:cubicBezTo>
                    <a:pt x="77" y="9"/>
                    <a:pt x="77" y="9"/>
                    <a:pt x="77" y="9"/>
                  </a:cubicBezTo>
                  <a:cubicBezTo>
                    <a:pt x="75" y="8"/>
                    <a:pt x="75" y="8"/>
                    <a:pt x="75" y="8"/>
                  </a:cubicBezTo>
                  <a:cubicBezTo>
                    <a:pt x="71" y="7"/>
                    <a:pt x="71" y="7"/>
                    <a:pt x="71" y="7"/>
                  </a:cubicBezTo>
                  <a:cubicBezTo>
                    <a:pt x="71" y="0"/>
                    <a:pt x="65" y="0"/>
                    <a:pt x="61" y="9"/>
                  </a:cubicBezTo>
                  <a:cubicBezTo>
                    <a:pt x="59" y="15"/>
                    <a:pt x="57" y="20"/>
                    <a:pt x="55" y="25"/>
                  </a:cubicBezTo>
                  <a:cubicBezTo>
                    <a:pt x="65" y="29"/>
                    <a:pt x="65" y="29"/>
                    <a:pt x="65" y="29"/>
                  </a:cubicBezTo>
                  <a:cubicBezTo>
                    <a:pt x="67" y="23"/>
                    <a:pt x="69" y="18"/>
                    <a:pt x="70" y="12"/>
                  </a:cubicBezTo>
                  <a:close/>
                  <a:moveTo>
                    <a:pt x="52" y="40"/>
                  </a:moveTo>
                  <a:cubicBezTo>
                    <a:pt x="49" y="42"/>
                    <a:pt x="49" y="42"/>
                    <a:pt x="49" y="42"/>
                  </a:cubicBezTo>
                  <a:cubicBezTo>
                    <a:pt x="50" y="49"/>
                    <a:pt x="50" y="49"/>
                    <a:pt x="50" y="49"/>
                  </a:cubicBezTo>
                  <a:cubicBezTo>
                    <a:pt x="51" y="49"/>
                    <a:pt x="51" y="49"/>
                    <a:pt x="51" y="49"/>
                  </a:cubicBezTo>
                  <a:cubicBezTo>
                    <a:pt x="53" y="45"/>
                    <a:pt x="53" y="45"/>
                    <a:pt x="53" y="45"/>
                  </a:cubicBezTo>
                  <a:cubicBezTo>
                    <a:pt x="52" y="45"/>
                    <a:pt x="52" y="44"/>
                    <a:pt x="52" y="44"/>
                  </a:cubicBezTo>
                  <a:cubicBezTo>
                    <a:pt x="53" y="43"/>
                    <a:pt x="54" y="42"/>
                    <a:pt x="54" y="43"/>
                  </a:cubicBezTo>
                  <a:cubicBezTo>
                    <a:pt x="55" y="43"/>
                    <a:pt x="55" y="44"/>
                    <a:pt x="55" y="45"/>
                  </a:cubicBezTo>
                  <a:cubicBezTo>
                    <a:pt x="55" y="45"/>
                    <a:pt x="54" y="46"/>
                    <a:pt x="54" y="46"/>
                  </a:cubicBezTo>
                  <a:cubicBezTo>
                    <a:pt x="52" y="50"/>
                    <a:pt x="52" y="50"/>
                    <a:pt x="52" y="50"/>
                  </a:cubicBezTo>
                  <a:cubicBezTo>
                    <a:pt x="53" y="50"/>
                    <a:pt x="53" y="50"/>
                    <a:pt x="53" y="50"/>
                  </a:cubicBezTo>
                  <a:cubicBezTo>
                    <a:pt x="58" y="46"/>
                    <a:pt x="58" y="46"/>
                    <a:pt x="58" y="46"/>
                  </a:cubicBezTo>
                  <a:cubicBezTo>
                    <a:pt x="59" y="42"/>
                    <a:pt x="59" y="42"/>
                    <a:pt x="59" y="42"/>
                  </a:cubicBezTo>
                  <a:cubicBezTo>
                    <a:pt x="52" y="40"/>
                    <a:pt x="52" y="40"/>
                    <a:pt x="52" y="40"/>
                  </a:cubicBezTo>
                  <a:close/>
                  <a:moveTo>
                    <a:pt x="64" y="30"/>
                  </a:moveTo>
                  <a:cubicBezTo>
                    <a:pt x="55" y="27"/>
                    <a:pt x="55" y="27"/>
                    <a:pt x="55" y="27"/>
                  </a:cubicBezTo>
                  <a:cubicBezTo>
                    <a:pt x="54" y="31"/>
                    <a:pt x="53" y="34"/>
                    <a:pt x="51" y="38"/>
                  </a:cubicBezTo>
                  <a:cubicBezTo>
                    <a:pt x="54" y="39"/>
                    <a:pt x="57" y="40"/>
                    <a:pt x="59" y="41"/>
                  </a:cubicBezTo>
                  <a:cubicBezTo>
                    <a:pt x="61" y="38"/>
                    <a:pt x="63" y="34"/>
                    <a:pt x="64" y="30"/>
                  </a:cubicBezTo>
                  <a:close/>
                  <a:moveTo>
                    <a:pt x="23" y="50"/>
                  </a:moveTo>
                  <a:cubicBezTo>
                    <a:pt x="24" y="52"/>
                    <a:pt x="24" y="52"/>
                    <a:pt x="24" y="52"/>
                  </a:cubicBezTo>
                  <a:cubicBezTo>
                    <a:pt x="24" y="52"/>
                    <a:pt x="30" y="46"/>
                    <a:pt x="30" y="47"/>
                  </a:cubicBezTo>
                  <a:cubicBezTo>
                    <a:pt x="30" y="47"/>
                    <a:pt x="30" y="47"/>
                    <a:pt x="29" y="48"/>
                  </a:cubicBezTo>
                  <a:cubicBezTo>
                    <a:pt x="28" y="49"/>
                    <a:pt x="28" y="49"/>
                    <a:pt x="28" y="50"/>
                  </a:cubicBezTo>
                  <a:cubicBezTo>
                    <a:pt x="28" y="51"/>
                    <a:pt x="28" y="52"/>
                    <a:pt x="30" y="52"/>
                  </a:cubicBezTo>
                  <a:cubicBezTo>
                    <a:pt x="32" y="52"/>
                    <a:pt x="33" y="51"/>
                    <a:pt x="34" y="51"/>
                  </a:cubicBezTo>
                  <a:cubicBezTo>
                    <a:pt x="35" y="51"/>
                    <a:pt x="36" y="50"/>
                    <a:pt x="37" y="50"/>
                  </a:cubicBezTo>
                  <a:cubicBezTo>
                    <a:pt x="37" y="51"/>
                    <a:pt x="37" y="51"/>
                    <a:pt x="38" y="51"/>
                  </a:cubicBezTo>
                  <a:cubicBezTo>
                    <a:pt x="38" y="51"/>
                    <a:pt x="39" y="51"/>
                    <a:pt x="40" y="51"/>
                  </a:cubicBezTo>
                  <a:cubicBezTo>
                    <a:pt x="40" y="51"/>
                    <a:pt x="40" y="51"/>
                    <a:pt x="40" y="51"/>
                  </a:cubicBezTo>
                  <a:cubicBezTo>
                    <a:pt x="40" y="51"/>
                    <a:pt x="40" y="51"/>
                    <a:pt x="40" y="51"/>
                  </a:cubicBezTo>
                  <a:cubicBezTo>
                    <a:pt x="40" y="51"/>
                    <a:pt x="40" y="51"/>
                    <a:pt x="40" y="51"/>
                  </a:cubicBezTo>
                  <a:cubicBezTo>
                    <a:pt x="40" y="52"/>
                    <a:pt x="40" y="53"/>
                    <a:pt x="40" y="54"/>
                  </a:cubicBezTo>
                  <a:cubicBezTo>
                    <a:pt x="40" y="55"/>
                    <a:pt x="41" y="55"/>
                    <a:pt x="42" y="55"/>
                  </a:cubicBezTo>
                  <a:cubicBezTo>
                    <a:pt x="43" y="54"/>
                    <a:pt x="46" y="55"/>
                    <a:pt x="46" y="55"/>
                  </a:cubicBezTo>
                  <a:cubicBezTo>
                    <a:pt x="46" y="52"/>
                    <a:pt x="46" y="52"/>
                    <a:pt x="46" y="52"/>
                  </a:cubicBezTo>
                  <a:cubicBezTo>
                    <a:pt x="46" y="52"/>
                    <a:pt x="44" y="52"/>
                    <a:pt x="43" y="52"/>
                  </a:cubicBezTo>
                  <a:cubicBezTo>
                    <a:pt x="43" y="52"/>
                    <a:pt x="43" y="52"/>
                    <a:pt x="43" y="52"/>
                  </a:cubicBezTo>
                  <a:cubicBezTo>
                    <a:pt x="43" y="52"/>
                    <a:pt x="43" y="52"/>
                    <a:pt x="43" y="52"/>
                  </a:cubicBezTo>
                  <a:cubicBezTo>
                    <a:pt x="43" y="51"/>
                    <a:pt x="43" y="51"/>
                    <a:pt x="43" y="51"/>
                  </a:cubicBezTo>
                  <a:cubicBezTo>
                    <a:pt x="43" y="49"/>
                    <a:pt x="43" y="48"/>
                    <a:pt x="42" y="48"/>
                  </a:cubicBezTo>
                  <a:cubicBezTo>
                    <a:pt x="41" y="48"/>
                    <a:pt x="40" y="48"/>
                    <a:pt x="39" y="49"/>
                  </a:cubicBezTo>
                  <a:cubicBezTo>
                    <a:pt x="39" y="49"/>
                    <a:pt x="39" y="49"/>
                    <a:pt x="39" y="49"/>
                  </a:cubicBezTo>
                  <a:cubicBezTo>
                    <a:pt x="37" y="47"/>
                    <a:pt x="35" y="48"/>
                    <a:pt x="33" y="49"/>
                  </a:cubicBezTo>
                  <a:cubicBezTo>
                    <a:pt x="33" y="49"/>
                    <a:pt x="32" y="49"/>
                    <a:pt x="31" y="49"/>
                  </a:cubicBezTo>
                  <a:cubicBezTo>
                    <a:pt x="32" y="48"/>
                    <a:pt x="33" y="48"/>
                    <a:pt x="33" y="47"/>
                  </a:cubicBezTo>
                  <a:cubicBezTo>
                    <a:pt x="33" y="42"/>
                    <a:pt x="23" y="50"/>
                    <a:pt x="23" y="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2" name="组合 11"/>
          <p:cNvGrpSpPr>
            <a:grpSpLocks/>
          </p:cNvGrpSpPr>
          <p:nvPr/>
        </p:nvGrpSpPr>
        <p:grpSpPr bwMode="auto">
          <a:xfrm>
            <a:off x="5034110" y="4338345"/>
            <a:ext cx="742951" cy="742951"/>
            <a:chOff x="5504937" y="4310063"/>
            <a:chExt cx="742950" cy="742950"/>
          </a:xfrm>
        </p:grpSpPr>
        <p:sp>
          <p:nvSpPr>
            <p:cNvPr id="13" name="椭圆 28"/>
            <p:cNvSpPr>
              <a:spLocks noChangeArrowheads="1"/>
            </p:cNvSpPr>
            <p:nvPr/>
          </p:nvSpPr>
          <p:spPr bwMode="auto">
            <a:xfrm>
              <a:off x="5504937" y="4310063"/>
              <a:ext cx="742950" cy="742950"/>
            </a:xfrm>
            <a:prstGeom prst="ellipse">
              <a:avLst/>
            </a:prstGeom>
            <a:solidFill>
              <a:srgbClr val="26484A"/>
            </a:solidFill>
            <a:ln>
              <a:noFill/>
            </a:ln>
            <a:effectLst>
              <a:outerShdw blurRad="63500" algn="ctr" rotWithShape="0">
                <a:prstClr val="black">
                  <a:alpha val="40000"/>
                </a:prstClr>
              </a:outerShdw>
            </a:effectLst>
            <a:extLst/>
          </p:spPr>
          <p:txBody>
            <a:bodyPr/>
            <a:lstStyle/>
            <a:p>
              <a:endParaRPr lang="zh-CN" altLang="en-US" sz="2400"/>
            </a:p>
          </p:txBody>
        </p:sp>
        <p:sp>
          <p:nvSpPr>
            <p:cNvPr id="14" name="Freeform 21"/>
            <p:cNvSpPr>
              <a:spLocks noEditPoints="1" noChangeArrowheads="1"/>
            </p:cNvSpPr>
            <p:nvPr/>
          </p:nvSpPr>
          <p:spPr bwMode="auto">
            <a:xfrm>
              <a:off x="5626822" y="4538606"/>
              <a:ext cx="482670" cy="388892"/>
            </a:xfrm>
            <a:custGeom>
              <a:avLst/>
              <a:gdLst>
                <a:gd name="T0" fmla="*/ 212 w 228"/>
                <a:gd name="T1" fmla="*/ 150 h 202"/>
                <a:gd name="T2" fmla="*/ 142 w 228"/>
                <a:gd name="T3" fmla="*/ 150 h 202"/>
                <a:gd name="T4" fmla="*/ 0 w 228"/>
                <a:gd name="T5" fmla="*/ 0 h 202"/>
                <a:gd name="T6" fmla="*/ 173 w 228"/>
                <a:gd name="T7" fmla="*/ 95 h 202"/>
                <a:gd name="T8" fmla="*/ 166 w 228"/>
                <a:gd name="T9" fmla="*/ 103 h 202"/>
                <a:gd name="T10" fmla="*/ 156 w 228"/>
                <a:gd name="T11" fmla="*/ 107 h 202"/>
                <a:gd name="T12" fmla="*/ 154 w 228"/>
                <a:gd name="T13" fmla="*/ 117 h 202"/>
                <a:gd name="T14" fmla="*/ 148 w 228"/>
                <a:gd name="T15" fmla="*/ 126 h 202"/>
                <a:gd name="T16" fmla="*/ 153 w 228"/>
                <a:gd name="T17" fmla="*/ 135 h 202"/>
                <a:gd name="T18" fmla="*/ 153 w 228"/>
                <a:gd name="T19" fmla="*/ 146 h 202"/>
                <a:gd name="T20" fmla="*/ 163 w 228"/>
                <a:gd name="T21" fmla="*/ 150 h 202"/>
                <a:gd name="T22" fmla="*/ 169 w 228"/>
                <a:gd name="T23" fmla="*/ 159 h 202"/>
                <a:gd name="T24" fmla="*/ 180 w 228"/>
                <a:gd name="T25" fmla="*/ 157 h 202"/>
                <a:gd name="T26" fmla="*/ 190 w 228"/>
                <a:gd name="T27" fmla="*/ 160 h 202"/>
                <a:gd name="T28" fmla="*/ 197 w 228"/>
                <a:gd name="T29" fmla="*/ 153 h 202"/>
                <a:gd name="T30" fmla="*/ 207 w 228"/>
                <a:gd name="T31" fmla="*/ 149 h 202"/>
                <a:gd name="T32" fmla="*/ 209 w 228"/>
                <a:gd name="T33" fmla="*/ 139 h 202"/>
                <a:gd name="T34" fmla="*/ 215 w 228"/>
                <a:gd name="T35" fmla="*/ 130 h 202"/>
                <a:gd name="T36" fmla="*/ 210 w 228"/>
                <a:gd name="T37" fmla="*/ 121 h 202"/>
                <a:gd name="T38" fmla="*/ 210 w 228"/>
                <a:gd name="T39" fmla="*/ 110 h 202"/>
                <a:gd name="T40" fmla="*/ 200 w 228"/>
                <a:gd name="T41" fmla="*/ 105 h 202"/>
                <a:gd name="T42" fmla="*/ 194 w 228"/>
                <a:gd name="T43" fmla="*/ 97 h 202"/>
                <a:gd name="T44" fmla="*/ 183 w 228"/>
                <a:gd name="T45" fmla="*/ 99 h 202"/>
                <a:gd name="T46" fmla="*/ 143 w 228"/>
                <a:gd name="T47" fmla="*/ 192 h 202"/>
                <a:gd name="T48" fmla="*/ 171 w 228"/>
                <a:gd name="T49" fmla="*/ 187 h 202"/>
                <a:gd name="T50" fmla="*/ 175 w 228"/>
                <a:gd name="T51" fmla="*/ 161 h 202"/>
                <a:gd name="T52" fmla="*/ 163 w 228"/>
                <a:gd name="T53" fmla="*/ 162 h 202"/>
                <a:gd name="T54" fmla="*/ 157 w 228"/>
                <a:gd name="T55" fmla="*/ 152 h 202"/>
                <a:gd name="T56" fmla="*/ 146 w 228"/>
                <a:gd name="T57" fmla="*/ 183 h 202"/>
                <a:gd name="T58" fmla="*/ 204 w 228"/>
                <a:gd name="T59" fmla="*/ 152 h 202"/>
                <a:gd name="T60" fmla="*/ 199 w 228"/>
                <a:gd name="T61" fmla="*/ 162 h 202"/>
                <a:gd name="T62" fmla="*/ 188 w 228"/>
                <a:gd name="T63" fmla="*/ 163 h 202"/>
                <a:gd name="T64" fmla="*/ 209 w 228"/>
                <a:gd name="T65" fmla="*/ 188 h 202"/>
                <a:gd name="T66" fmla="*/ 157 w 228"/>
                <a:gd name="T67" fmla="*/ 128 h 202"/>
                <a:gd name="T68" fmla="*/ 199 w 228"/>
                <a:gd name="T69" fmla="*/ 110 h 202"/>
                <a:gd name="T70" fmla="*/ 158 w 228"/>
                <a:gd name="T71" fmla="*/ 128 h 202"/>
                <a:gd name="T72" fmla="*/ 198 w 228"/>
                <a:gd name="T73" fmla="*/ 111 h 202"/>
                <a:gd name="T74" fmla="*/ 145 w 228"/>
                <a:gd name="T75" fmla="*/ 135 h 202"/>
                <a:gd name="T76" fmla="*/ 149 w 228"/>
                <a:gd name="T77" fmla="*/ 124 h 202"/>
                <a:gd name="T78" fmla="*/ 148 w 228"/>
                <a:gd name="T79" fmla="*/ 112 h 202"/>
                <a:gd name="T80" fmla="*/ 158 w 228"/>
                <a:gd name="T81" fmla="*/ 106 h 202"/>
                <a:gd name="T82" fmla="*/ 164 w 228"/>
                <a:gd name="T83" fmla="*/ 95 h 202"/>
                <a:gd name="T84" fmla="*/ 175 w 228"/>
                <a:gd name="T85" fmla="*/ 96 h 202"/>
                <a:gd name="T86" fmla="*/ 186 w 228"/>
                <a:gd name="T87" fmla="*/ 91 h 202"/>
                <a:gd name="T88" fmla="*/ 195 w 228"/>
                <a:gd name="T89" fmla="*/ 98 h 202"/>
                <a:gd name="T90" fmla="*/ 207 w 228"/>
                <a:gd name="T91" fmla="*/ 101 h 202"/>
                <a:gd name="T92" fmla="*/ 34 w 228"/>
                <a:gd name="T93" fmla="*/ 126 h 202"/>
                <a:gd name="T94" fmla="*/ 90 w 228"/>
                <a:gd name="T95" fmla="*/ 126 h 202"/>
                <a:gd name="T96" fmla="*/ 45 w 228"/>
                <a:gd name="T97" fmla="*/ 55 h 202"/>
                <a:gd name="T98" fmla="*/ 45 w 228"/>
                <a:gd name="T99" fmla="*/ 44 h 202"/>
                <a:gd name="T100" fmla="*/ 45 w 228"/>
                <a:gd name="T101" fmla="*/ 64 h 202"/>
                <a:gd name="T102" fmla="*/ 45 w 228"/>
                <a:gd name="T103" fmla="*/ 84 h 202"/>
                <a:gd name="T104" fmla="*/ 45 w 228"/>
                <a:gd name="T105" fmla="*/ 7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 h="202">
                  <a:moveTo>
                    <a:pt x="0" y="0"/>
                  </a:moveTo>
                  <a:cubicBezTo>
                    <a:pt x="228" y="0"/>
                    <a:pt x="228" y="0"/>
                    <a:pt x="228" y="0"/>
                  </a:cubicBezTo>
                  <a:cubicBezTo>
                    <a:pt x="228" y="160"/>
                    <a:pt x="228" y="160"/>
                    <a:pt x="228" y="160"/>
                  </a:cubicBezTo>
                  <a:cubicBezTo>
                    <a:pt x="215" y="160"/>
                    <a:pt x="215" y="160"/>
                    <a:pt x="215" y="160"/>
                  </a:cubicBezTo>
                  <a:cubicBezTo>
                    <a:pt x="212" y="150"/>
                    <a:pt x="212" y="150"/>
                    <a:pt x="212" y="150"/>
                  </a:cubicBezTo>
                  <a:cubicBezTo>
                    <a:pt x="219" y="150"/>
                    <a:pt x="219" y="150"/>
                    <a:pt x="219" y="150"/>
                  </a:cubicBezTo>
                  <a:cubicBezTo>
                    <a:pt x="219" y="11"/>
                    <a:pt x="219" y="11"/>
                    <a:pt x="219" y="11"/>
                  </a:cubicBezTo>
                  <a:cubicBezTo>
                    <a:pt x="11" y="11"/>
                    <a:pt x="11" y="11"/>
                    <a:pt x="11" y="11"/>
                  </a:cubicBezTo>
                  <a:cubicBezTo>
                    <a:pt x="11" y="150"/>
                    <a:pt x="11" y="150"/>
                    <a:pt x="11" y="150"/>
                  </a:cubicBezTo>
                  <a:cubicBezTo>
                    <a:pt x="142" y="150"/>
                    <a:pt x="142" y="150"/>
                    <a:pt x="142" y="150"/>
                  </a:cubicBezTo>
                  <a:cubicBezTo>
                    <a:pt x="156" y="150"/>
                    <a:pt x="156" y="150"/>
                    <a:pt x="156" y="150"/>
                  </a:cubicBezTo>
                  <a:cubicBezTo>
                    <a:pt x="152" y="160"/>
                    <a:pt x="152" y="160"/>
                    <a:pt x="152" y="160"/>
                  </a:cubicBezTo>
                  <a:cubicBezTo>
                    <a:pt x="142" y="160"/>
                    <a:pt x="142" y="160"/>
                    <a:pt x="142" y="160"/>
                  </a:cubicBezTo>
                  <a:cubicBezTo>
                    <a:pt x="0" y="160"/>
                    <a:pt x="0" y="160"/>
                    <a:pt x="0" y="160"/>
                  </a:cubicBezTo>
                  <a:cubicBezTo>
                    <a:pt x="0" y="0"/>
                    <a:pt x="0" y="0"/>
                    <a:pt x="0" y="0"/>
                  </a:cubicBezTo>
                  <a:close/>
                  <a:moveTo>
                    <a:pt x="181" y="94"/>
                  </a:moveTo>
                  <a:cubicBezTo>
                    <a:pt x="180" y="99"/>
                    <a:pt x="180" y="99"/>
                    <a:pt x="180" y="99"/>
                  </a:cubicBezTo>
                  <a:cubicBezTo>
                    <a:pt x="177" y="95"/>
                    <a:pt x="177" y="95"/>
                    <a:pt x="177" y="95"/>
                  </a:cubicBezTo>
                  <a:cubicBezTo>
                    <a:pt x="176" y="99"/>
                    <a:pt x="176" y="99"/>
                    <a:pt x="176" y="99"/>
                  </a:cubicBezTo>
                  <a:cubicBezTo>
                    <a:pt x="173" y="95"/>
                    <a:pt x="173" y="95"/>
                    <a:pt x="173" y="95"/>
                  </a:cubicBezTo>
                  <a:cubicBezTo>
                    <a:pt x="172" y="100"/>
                    <a:pt x="172" y="100"/>
                    <a:pt x="172" y="100"/>
                  </a:cubicBezTo>
                  <a:cubicBezTo>
                    <a:pt x="169" y="97"/>
                    <a:pt x="169" y="97"/>
                    <a:pt x="169" y="97"/>
                  </a:cubicBezTo>
                  <a:cubicBezTo>
                    <a:pt x="169" y="101"/>
                    <a:pt x="169" y="101"/>
                    <a:pt x="169" y="101"/>
                  </a:cubicBezTo>
                  <a:cubicBezTo>
                    <a:pt x="165" y="99"/>
                    <a:pt x="165" y="99"/>
                    <a:pt x="165" y="99"/>
                  </a:cubicBezTo>
                  <a:cubicBezTo>
                    <a:pt x="166" y="103"/>
                    <a:pt x="166" y="103"/>
                    <a:pt x="166" y="103"/>
                  </a:cubicBezTo>
                  <a:cubicBezTo>
                    <a:pt x="162" y="101"/>
                    <a:pt x="162" y="101"/>
                    <a:pt x="162" y="101"/>
                  </a:cubicBezTo>
                  <a:cubicBezTo>
                    <a:pt x="163" y="105"/>
                    <a:pt x="163" y="105"/>
                    <a:pt x="163" y="105"/>
                  </a:cubicBezTo>
                  <a:cubicBezTo>
                    <a:pt x="159" y="103"/>
                    <a:pt x="159" y="103"/>
                    <a:pt x="159" y="103"/>
                  </a:cubicBezTo>
                  <a:cubicBezTo>
                    <a:pt x="160" y="108"/>
                    <a:pt x="160" y="108"/>
                    <a:pt x="160" y="108"/>
                  </a:cubicBezTo>
                  <a:cubicBezTo>
                    <a:pt x="156" y="107"/>
                    <a:pt x="156" y="107"/>
                    <a:pt x="156" y="107"/>
                  </a:cubicBezTo>
                  <a:cubicBezTo>
                    <a:pt x="158" y="111"/>
                    <a:pt x="158" y="111"/>
                    <a:pt x="158" y="111"/>
                  </a:cubicBezTo>
                  <a:cubicBezTo>
                    <a:pt x="153" y="110"/>
                    <a:pt x="153" y="110"/>
                    <a:pt x="153" y="110"/>
                  </a:cubicBezTo>
                  <a:cubicBezTo>
                    <a:pt x="156" y="114"/>
                    <a:pt x="156" y="114"/>
                    <a:pt x="156" y="114"/>
                  </a:cubicBezTo>
                  <a:cubicBezTo>
                    <a:pt x="151" y="114"/>
                    <a:pt x="151" y="114"/>
                    <a:pt x="151" y="114"/>
                  </a:cubicBezTo>
                  <a:cubicBezTo>
                    <a:pt x="154" y="117"/>
                    <a:pt x="154" y="117"/>
                    <a:pt x="154" y="117"/>
                  </a:cubicBezTo>
                  <a:cubicBezTo>
                    <a:pt x="150" y="117"/>
                    <a:pt x="150" y="117"/>
                    <a:pt x="150" y="117"/>
                  </a:cubicBezTo>
                  <a:cubicBezTo>
                    <a:pt x="153" y="121"/>
                    <a:pt x="153" y="121"/>
                    <a:pt x="153" y="121"/>
                  </a:cubicBezTo>
                  <a:cubicBezTo>
                    <a:pt x="149" y="122"/>
                    <a:pt x="149" y="122"/>
                    <a:pt x="149" y="122"/>
                  </a:cubicBezTo>
                  <a:cubicBezTo>
                    <a:pt x="152" y="124"/>
                    <a:pt x="152" y="124"/>
                    <a:pt x="152" y="124"/>
                  </a:cubicBezTo>
                  <a:cubicBezTo>
                    <a:pt x="148" y="126"/>
                    <a:pt x="148" y="126"/>
                    <a:pt x="148" y="126"/>
                  </a:cubicBezTo>
                  <a:cubicBezTo>
                    <a:pt x="152" y="128"/>
                    <a:pt x="152" y="128"/>
                    <a:pt x="152" y="128"/>
                  </a:cubicBezTo>
                  <a:cubicBezTo>
                    <a:pt x="148" y="130"/>
                    <a:pt x="148" y="130"/>
                    <a:pt x="148" y="130"/>
                  </a:cubicBezTo>
                  <a:cubicBezTo>
                    <a:pt x="152" y="131"/>
                    <a:pt x="152" y="131"/>
                    <a:pt x="152" y="131"/>
                  </a:cubicBezTo>
                  <a:cubicBezTo>
                    <a:pt x="149" y="134"/>
                    <a:pt x="149" y="134"/>
                    <a:pt x="149" y="134"/>
                  </a:cubicBezTo>
                  <a:cubicBezTo>
                    <a:pt x="153" y="135"/>
                    <a:pt x="153" y="135"/>
                    <a:pt x="153" y="135"/>
                  </a:cubicBezTo>
                  <a:cubicBezTo>
                    <a:pt x="150" y="138"/>
                    <a:pt x="150" y="138"/>
                    <a:pt x="150" y="138"/>
                  </a:cubicBezTo>
                  <a:cubicBezTo>
                    <a:pt x="154" y="139"/>
                    <a:pt x="154" y="139"/>
                    <a:pt x="154" y="139"/>
                  </a:cubicBezTo>
                  <a:cubicBezTo>
                    <a:pt x="151" y="142"/>
                    <a:pt x="151" y="142"/>
                    <a:pt x="151" y="142"/>
                  </a:cubicBezTo>
                  <a:cubicBezTo>
                    <a:pt x="156" y="142"/>
                    <a:pt x="156" y="142"/>
                    <a:pt x="156" y="142"/>
                  </a:cubicBezTo>
                  <a:cubicBezTo>
                    <a:pt x="153" y="146"/>
                    <a:pt x="153" y="146"/>
                    <a:pt x="153" y="146"/>
                  </a:cubicBezTo>
                  <a:cubicBezTo>
                    <a:pt x="158" y="145"/>
                    <a:pt x="158" y="145"/>
                    <a:pt x="158" y="145"/>
                  </a:cubicBezTo>
                  <a:cubicBezTo>
                    <a:pt x="156" y="149"/>
                    <a:pt x="156" y="149"/>
                    <a:pt x="156" y="149"/>
                  </a:cubicBezTo>
                  <a:cubicBezTo>
                    <a:pt x="160" y="148"/>
                    <a:pt x="160" y="148"/>
                    <a:pt x="160" y="148"/>
                  </a:cubicBezTo>
                  <a:cubicBezTo>
                    <a:pt x="159" y="152"/>
                    <a:pt x="159" y="152"/>
                    <a:pt x="159" y="152"/>
                  </a:cubicBezTo>
                  <a:cubicBezTo>
                    <a:pt x="163" y="150"/>
                    <a:pt x="163" y="150"/>
                    <a:pt x="163" y="150"/>
                  </a:cubicBezTo>
                  <a:cubicBezTo>
                    <a:pt x="162" y="155"/>
                    <a:pt x="162" y="155"/>
                    <a:pt x="162" y="155"/>
                  </a:cubicBezTo>
                  <a:cubicBezTo>
                    <a:pt x="166" y="153"/>
                    <a:pt x="166" y="153"/>
                    <a:pt x="166" y="153"/>
                  </a:cubicBezTo>
                  <a:cubicBezTo>
                    <a:pt x="165" y="157"/>
                    <a:pt x="165" y="157"/>
                    <a:pt x="165" y="157"/>
                  </a:cubicBezTo>
                  <a:cubicBezTo>
                    <a:pt x="169" y="154"/>
                    <a:pt x="169" y="154"/>
                    <a:pt x="169" y="154"/>
                  </a:cubicBezTo>
                  <a:cubicBezTo>
                    <a:pt x="169" y="159"/>
                    <a:pt x="169" y="159"/>
                    <a:pt x="169" y="159"/>
                  </a:cubicBezTo>
                  <a:cubicBezTo>
                    <a:pt x="172" y="156"/>
                    <a:pt x="172" y="156"/>
                    <a:pt x="172" y="156"/>
                  </a:cubicBezTo>
                  <a:cubicBezTo>
                    <a:pt x="173" y="160"/>
                    <a:pt x="173" y="160"/>
                    <a:pt x="173" y="160"/>
                  </a:cubicBezTo>
                  <a:cubicBezTo>
                    <a:pt x="176" y="157"/>
                    <a:pt x="176" y="157"/>
                    <a:pt x="176" y="157"/>
                  </a:cubicBezTo>
                  <a:cubicBezTo>
                    <a:pt x="177" y="161"/>
                    <a:pt x="177" y="161"/>
                    <a:pt x="177" y="161"/>
                  </a:cubicBezTo>
                  <a:cubicBezTo>
                    <a:pt x="180" y="157"/>
                    <a:pt x="180" y="157"/>
                    <a:pt x="180" y="157"/>
                  </a:cubicBezTo>
                  <a:cubicBezTo>
                    <a:pt x="181" y="161"/>
                    <a:pt x="181" y="161"/>
                    <a:pt x="181" y="161"/>
                  </a:cubicBezTo>
                  <a:cubicBezTo>
                    <a:pt x="183" y="157"/>
                    <a:pt x="183" y="157"/>
                    <a:pt x="183" y="157"/>
                  </a:cubicBezTo>
                  <a:cubicBezTo>
                    <a:pt x="186" y="161"/>
                    <a:pt x="186" y="161"/>
                    <a:pt x="186" y="161"/>
                  </a:cubicBezTo>
                  <a:cubicBezTo>
                    <a:pt x="187" y="157"/>
                    <a:pt x="187" y="157"/>
                    <a:pt x="187" y="157"/>
                  </a:cubicBezTo>
                  <a:cubicBezTo>
                    <a:pt x="190" y="160"/>
                    <a:pt x="190" y="160"/>
                    <a:pt x="190" y="160"/>
                  </a:cubicBezTo>
                  <a:cubicBezTo>
                    <a:pt x="190" y="156"/>
                    <a:pt x="190" y="156"/>
                    <a:pt x="190" y="156"/>
                  </a:cubicBezTo>
                  <a:cubicBezTo>
                    <a:pt x="194" y="159"/>
                    <a:pt x="194" y="159"/>
                    <a:pt x="194" y="159"/>
                  </a:cubicBezTo>
                  <a:cubicBezTo>
                    <a:pt x="194" y="154"/>
                    <a:pt x="194" y="154"/>
                    <a:pt x="194" y="154"/>
                  </a:cubicBezTo>
                  <a:cubicBezTo>
                    <a:pt x="197" y="157"/>
                    <a:pt x="197" y="157"/>
                    <a:pt x="197" y="157"/>
                  </a:cubicBezTo>
                  <a:cubicBezTo>
                    <a:pt x="197" y="153"/>
                    <a:pt x="197" y="153"/>
                    <a:pt x="197" y="153"/>
                  </a:cubicBezTo>
                  <a:cubicBezTo>
                    <a:pt x="201" y="155"/>
                    <a:pt x="201" y="155"/>
                    <a:pt x="201" y="155"/>
                  </a:cubicBezTo>
                  <a:cubicBezTo>
                    <a:pt x="200" y="150"/>
                    <a:pt x="200" y="150"/>
                    <a:pt x="200" y="150"/>
                  </a:cubicBezTo>
                  <a:cubicBezTo>
                    <a:pt x="204" y="152"/>
                    <a:pt x="204" y="152"/>
                    <a:pt x="204" y="152"/>
                  </a:cubicBezTo>
                  <a:cubicBezTo>
                    <a:pt x="203" y="148"/>
                    <a:pt x="203" y="148"/>
                    <a:pt x="203" y="148"/>
                  </a:cubicBezTo>
                  <a:cubicBezTo>
                    <a:pt x="207" y="149"/>
                    <a:pt x="207" y="149"/>
                    <a:pt x="207" y="149"/>
                  </a:cubicBezTo>
                  <a:cubicBezTo>
                    <a:pt x="205" y="145"/>
                    <a:pt x="205" y="145"/>
                    <a:pt x="205" y="145"/>
                  </a:cubicBezTo>
                  <a:cubicBezTo>
                    <a:pt x="210" y="146"/>
                    <a:pt x="210" y="146"/>
                    <a:pt x="210" y="146"/>
                  </a:cubicBezTo>
                  <a:cubicBezTo>
                    <a:pt x="207" y="142"/>
                    <a:pt x="207" y="142"/>
                    <a:pt x="207" y="142"/>
                  </a:cubicBezTo>
                  <a:cubicBezTo>
                    <a:pt x="212" y="142"/>
                    <a:pt x="212" y="142"/>
                    <a:pt x="212" y="142"/>
                  </a:cubicBezTo>
                  <a:cubicBezTo>
                    <a:pt x="209" y="139"/>
                    <a:pt x="209" y="139"/>
                    <a:pt x="209" y="139"/>
                  </a:cubicBezTo>
                  <a:cubicBezTo>
                    <a:pt x="213" y="138"/>
                    <a:pt x="213" y="138"/>
                    <a:pt x="213" y="138"/>
                  </a:cubicBezTo>
                  <a:cubicBezTo>
                    <a:pt x="210" y="135"/>
                    <a:pt x="210" y="135"/>
                    <a:pt x="210" y="135"/>
                  </a:cubicBezTo>
                  <a:cubicBezTo>
                    <a:pt x="214" y="134"/>
                    <a:pt x="214" y="134"/>
                    <a:pt x="214" y="134"/>
                  </a:cubicBezTo>
                  <a:cubicBezTo>
                    <a:pt x="211" y="131"/>
                    <a:pt x="211" y="131"/>
                    <a:pt x="211" y="131"/>
                  </a:cubicBezTo>
                  <a:cubicBezTo>
                    <a:pt x="215" y="130"/>
                    <a:pt x="215" y="130"/>
                    <a:pt x="215" y="130"/>
                  </a:cubicBezTo>
                  <a:cubicBezTo>
                    <a:pt x="211" y="128"/>
                    <a:pt x="211" y="128"/>
                    <a:pt x="211" y="128"/>
                  </a:cubicBezTo>
                  <a:cubicBezTo>
                    <a:pt x="215" y="126"/>
                    <a:pt x="215" y="126"/>
                    <a:pt x="215" y="126"/>
                  </a:cubicBezTo>
                  <a:cubicBezTo>
                    <a:pt x="211" y="124"/>
                    <a:pt x="211" y="124"/>
                    <a:pt x="211" y="124"/>
                  </a:cubicBezTo>
                  <a:cubicBezTo>
                    <a:pt x="214" y="122"/>
                    <a:pt x="214" y="122"/>
                    <a:pt x="214" y="122"/>
                  </a:cubicBezTo>
                  <a:cubicBezTo>
                    <a:pt x="210" y="121"/>
                    <a:pt x="210" y="121"/>
                    <a:pt x="210" y="121"/>
                  </a:cubicBezTo>
                  <a:cubicBezTo>
                    <a:pt x="213" y="117"/>
                    <a:pt x="213" y="117"/>
                    <a:pt x="213" y="117"/>
                  </a:cubicBezTo>
                  <a:cubicBezTo>
                    <a:pt x="209" y="117"/>
                    <a:pt x="209" y="117"/>
                    <a:pt x="209" y="117"/>
                  </a:cubicBezTo>
                  <a:cubicBezTo>
                    <a:pt x="212" y="114"/>
                    <a:pt x="212" y="114"/>
                    <a:pt x="212" y="114"/>
                  </a:cubicBezTo>
                  <a:cubicBezTo>
                    <a:pt x="207" y="114"/>
                    <a:pt x="207" y="114"/>
                    <a:pt x="207" y="114"/>
                  </a:cubicBezTo>
                  <a:cubicBezTo>
                    <a:pt x="210" y="110"/>
                    <a:pt x="210" y="110"/>
                    <a:pt x="210" y="110"/>
                  </a:cubicBezTo>
                  <a:cubicBezTo>
                    <a:pt x="205" y="111"/>
                    <a:pt x="205" y="111"/>
                    <a:pt x="205" y="111"/>
                  </a:cubicBezTo>
                  <a:cubicBezTo>
                    <a:pt x="207" y="107"/>
                    <a:pt x="207" y="107"/>
                    <a:pt x="207" y="107"/>
                  </a:cubicBezTo>
                  <a:cubicBezTo>
                    <a:pt x="203" y="108"/>
                    <a:pt x="203" y="108"/>
                    <a:pt x="203" y="108"/>
                  </a:cubicBezTo>
                  <a:cubicBezTo>
                    <a:pt x="204" y="103"/>
                    <a:pt x="204" y="103"/>
                    <a:pt x="204" y="103"/>
                  </a:cubicBezTo>
                  <a:cubicBezTo>
                    <a:pt x="200" y="105"/>
                    <a:pt x="200" y="105"/>
                    <a:pt x="200" y="105"/>
                  </a:cubicBezTo>
                  <a:cubicBezTo>
                    <a:pt x="201" y="101"/>
                    <a:pt x="201" y="101"/>
                    <a:pt x="201" y="101"/>
                  </a:cubicBezTo>
                  <a:cubicBezTo>
                    <a:pt x="197" y="103"/>
                    <a:pt x="197" y="103"/>
                    <a:pt x="197" y="103"/>
                  </a:cubicBezTo>
                  <a:cubicBezTo>
                    <a:pt x="197" y="99"/>
                    <a:pt x="197" y="99"/>
                    <a:pt x="197" y="99"/>
                  </a:cubicBezTo>
                  <a:cubicBezTo>
                    <a:pt x="194" y="101"/>
                    <a:pt x="194" y="101"/>
                    <a:pt x="194" y="101"/>
                  </a:cubicBezTo>
                  <a:cubicBezTo>
                    <a:pt x="194" y="97"/>
                    <a:pt x="194" y="97"/>
                    <a:pt x="194" y="97"/>
                  </a:cubicBezTo>
                  <a:cubicBezTo>
                    <a:pt x="190" y="100"/>
                    <a:pt x="190" y="100"/>
                    <a:pt x="190" y="100"/>
                  </a:cubicBezTo>
                  <a:cubicBezTo>
                    <a:pt x="190" y="95"/>
                    <a:pt x="190" y="95"/>
                    <a:pt x="190" y="95"/>
                  </a:cubicBezTo>
                  <a:cubicBezTo>
                    <a:pt x="187" y="99"/>
                    <a:pt x="187" y="99"/>
                    <a:pt x="187" y="99"/>
                  </a:cubicBezTo>
                  <a:cubicBezTo>
                    <a:pt x="186" y="95"/>
                    <a:pt x="186" y="95"/>
                    <a:pt x="186" y="95"/>
                  </a:cubicBezTo>
                  <a:cubicBezTo>
                    <a:pt x="183" y="99"/>
                    <a:pt x="183" y="99"/>
                    <a:pt x="183" y="99"/>
                  </a:cubicBezTo>
                  <a:cubicBezTo>
                    <a:pt x="181" y="94"/>
                    <a:pt x="181" y="94"/>
                    <a:pt x="181" y="94"/>
                  </a:cubicBezTo>
                  <a:close/>
                  <a:moveTo>
                    <a:pt x="146" y="183"/>
                  </a:moveTo>
                  <a:cubicBezTo>
                    <a:pt x="145" y="183"/>
                    <a:pt x="145" y="184"/>
                    <a:pt x="145" y="184"/>
                  </a:cubicBezTo>
                  <a:cubicBezTo>
                    <a:pt x="145" y="184"/>
                    <a:pt x="145" y="184"/>
                    <a:pt x="145" y="184"/>
                  </a:cubicBezTo>
                  <a:cubicBezTo>
                    <a:pt x="143" y="192"/>
                    <a:pt x="143" y="192"/>
                    <a:pt x="143" y="192"/>
                  </a:cubicBezTo>
                  <a:cubicBezTo>
                    <a:pt x="158" y="190"/>
                    <a:pt x="158" y="190"/>
                    <a:pt x="158" y="190"/>
                  </a:cubicBezTo>
                  <a:cubicBezTo>
                    <a:pt x="166" y="202"/>
                    <a:pt x="166" y="202"/>
                    <a:pt x="166" y="202"/>
                  </a:cubicBezTo>
                  <a:cubicBezTo>
                    <a:pt x="171" y="188"/>
                    <a:pt x="171" y="188"/>
                    <a:pt x="171" y="188"/>
                  </a:cubicBezTo>
                  <a:cubicBezTo>
                    <a:pt x="171" y="188"/>
                    <a:pt x="171" y="188"/>
                    <a:pt x="171" y="188"/>
                  </a:cubicBezTo>
                  <a:cubicBezTo>
                    <a:pt x="171" y="187"/>
                    <a:pt x="171" y="187"/>
                    <a:pt x="171" y="187"/>
                  </a:cubicBezTo>
                  <a:cubicBezTo>
                    <a:pt x="171" y="187"/>
                    <a:pt x="171" y="187"/>
                    <a:pt x="171" y="187"/>
                  </a:cubicBezTo>
                  <a:cubicBezTo>
                    <a:pt x="179" y="163"/>
                    <a:pt x="179" y="163"/>
                    <a:pt x="179" y="163"/>
                  </a:cubicBezTo>
                  <a:cubicBezTo>
                    <a:pt x="179" y="162"/>
                    <a:pt x="179" y="162"/>
                    <a:pt x="179" y="162"/>
                  </a:cubicBezTo>
                  <a:cubicBezTo>
                    <a:pt x="176" y="166"/>
                    <a:pt x="176" y="166"/>
                    <a:pt x="176" y="166"/>
                  </a:cubicBezTo>
                  <a:cubicBezTo>
                    <a:pt x="175" y="161"/>
                    <a:pt x="175" y="161"/>
                    <a:pt x="175" y="161"/>
                  </a:cubicBezTo>
                  <a:cubicBezTo>
                    <a:pt x="172" y="165"/>
                    <a:pt x="172" y="165"/>
                    <a:pt x="172" y="165"/>
                  </a:cubicBezTo>
                  <a:cubicBezTo>
                    <a:pt x="171" y="160"/>
                    <a:pt x="171" y="160"/>
                    <a:pt x="171" y="160"/>
                  </a:cubicBezTo>
                  <a:cubicBezTo>
                    <a:pt x="167" y="164"/>
                    <a:pt x="167" y="164"/>
                    <a:pt x="167" y="164"/>
                  </a:cubicBezTo>
                  <a:cubicBezTo>
                    <a:pt x="167" y="159"/>
                    <a:pt x="167" y="159"/>
                    <a:pt x="167" y="159"/>
                  </a:cubicBezTo>
                  <a:cubicBezTo>
                    <a:pt x="163" y="162"/>
                    <a:pt x="163" y="162"/>
                    <a:pt x="163" y="162"/>
                  </a:cubicBezTo>
                  <a:cubicBezTo>
                    <a:pt x="163" y="157"/>
                    <a:pt x="163" y="157"/>
                    <a:pt x="163" y="157"/>
                  </a:cubicBezTo>
                  <a:cubicBezTo>
                    <a:pt x="159" y="159"/>
                    <a:pt x="159" y="159"/>
                    <a:pt x="159" y="159"/>
                  </a:cubicBezTo>
                  <a:cubicBezTo>
                    <a:pt x="160" y="154"/>
                    <a:pt x="160" y="154"/>
                    <a:pt x="160" y="154"/>
                  </a:cubicBezTo>
                  <a:cubicBezTo>
                    <a:pt x="155" y="156"/>
                    <a:pt x="155" y="156"/>
                    <a:pt x="155" y="156"/>
                  </a:cubicBezTo>
                  <a:cubicBezTo>
                    <a:pt x="157" y="152"/>
                    <a:pt x="157" y="152"/>
                    <a:pt x="157" y="152"/>
                  </a:cubicBezTo>
                  <a:cubicBezTo>
                    <a:pt x="157" y="152"/>
                    <a:pt x="157" y="152"/>
                    <a:pt x="157" y="152"/>
                  </a:cubicBezTo>
                  <a:cubicBezTo>
                    <a:pt x="148" y="177"/>
                    <a:pt x="148" y="177"/>
                    <a:pt x="148" y="177"/>
                  </a:cubicBezTo>
                  <a:cubicBezTo>
                    <a:pt x="148" y="177"/>
                    <a:pt x="148" y="177"/>
                    <a:pt x="148" y="178"/>
                  </a:cubicBezTo>
                  <a:cubicBezTo>
                    <a:pt x="148" y="178"/>
                    <a:pt x="148" y="178"/>
                    <a:pt x="148" y="178"/>
                  </a:cubicBezTo>
                  <a:cubicBezTo>
                    <a:pt x="146" y="183"/>
                    <a:pt x="146" y="183"/>
                    <a:pt x="146" y="183"/>
                  </a:cubicBezTo>
                  <a:cubicBezTo>
                    <a:pt x="146" y="183"/>
                    <a:pt x="146" y="183"/>
                    <a:pt x="146" y="183"/>
                  </a:cubicBezTo>
                  <a:close/>
                  <a:moveTo>
                    <a:pt x="210" y="149"/>
                  </a:moveTo>
                  <a:cubicBezTo>
                    <a:pt x="207" y="148"/>
                    <a:pt x="207" y="148"/>
                    <a:pt x="207" y="148"/>
                  </a:cubicBezTo>
                  <a:cubicBezTo>
                    <a:pt x="209" y="153"/>
                    <a:pt x="209" y="153"/>
                    <a:pt x="209" y="153"/>
                  </a:cubicBezTo>
                  <a:cubicBezTo>
                    <a:pt x="204" y="152"/>
                    <a:pt x="204" y="152"/>
                    <a:pt x="204" y="152"/>
                  </a:cubicBezTo>
                  <a:cubicBezTo>
                    <a:pt x="206" y="156"/>
                    <a:pt x="206" y="156"/>
                    <a:pt x="206" y="156"/>
                  </a:cubicBezTo>
                  <a:cubicBezTo>
                    <a:pt x="201" y="154"/>
                    <a:pt x="201" y="154"/>
                    <a:pt x="201" y="154"/>
                  </a:cubicBezTo>
                  <a:cubicBezTo>
                    <a:pt x="202" y="159"/>
                    <a:pt x="202" y="159"/>
                    <a:pt x="202" y="159"/>
                  </a:cubicBezTo>
                  <a:cubicBezTo>
                    <a:pt x="198" y="157"/>
                    <a:pt x="198" y="157"/>
                    <a:pt x="198" y="157"/>
                  </a:cubicBezTo>
                  <a:cubicBezTo>
                    <a:pt x="199" y="162"/>
                    <a:pt x="199" y="162"/>
                    <a:pt x="199" y="162"/>
                  </a:cubicBezTo>
                  <a:cubicBezTo>
                    <a:pt x="195" y="159"/>
                    <a:pt x="195" y="159"/>
                    <a:pt x="195" y="159"/>
                  </a:cubicBezTo>
                  <a:cubicBezTo>
                    <a:pt x="194" y="164"/>
                    <a:pt x="194" y="164"/>
                    <a:pt x="194" y="164"/>
                  </a:cubicBezTo>
                  <a:cubicBezTo>
                    <a:pt x="191" y="160"/>
                    <a:pt x="191" y="160"/>
                    <a:pt x="191" y="160"/>
                  </a:cubicBezTo>
                  <a:cubicBezTo>
                    <a:pt x="190" y="165"/>
                    <a:pt x="190" y="165"/>
                    <a:pt x="190" y="165"/>
                  </a:cubicBezTo>
                  <a:cubicBezTo>
                    <a:pt x="188" y="163"/>
                    <a:pt x="188" y="163"/>
                    <a:pt x="188" y="163"/>
                  </a:cubicBezTo>
                  <a:cubicBezTo>
                    <a:pt x="195" y="183"/>
                    <a:pt x="195" y="183"/>
                    <a:pt x="195" y="183"/>
                  </a:cubicBezTo>
                  <a:cubicBezTo>
                    <a:pt x="195" y="183"/>
                    <a:pt x="195" y="183"/>
                    <a:pt x="195" y="183"/>
                  </a:cubicBezTo>
                  <a:cubicBezTo>
                    <a:pt x="196" y="184"/>
                    <a:pt x="196" y="184"/>
                    <a:pt x="196" y="184"/>
                  </a:cubicBezTo>
                  <a:cubicBezTo>
                    <a:pt x="201" y="200"/>
                    <a:pt x="201" y="200"/>
                    <a:pt x="201" y="200"/>
                  </a:cubicBezTo>
                  <a:cubicBezTo>
                    <a:pt x="209" y="188"/>
                    <a:pt x="209" y="188"/>
                    <a:pt x="209" y="188"/>
                  </a:cubicBezTo>
                  <a:cubicBezTo>
                    <a:pt x="224" y="190"/>
                    <a:pt x="224" y="190"/>
                    <a:pt x="224" y="190"/>
                  </a:cubicBezTo>
                  <a:cubicBezTo>
                    <a:pt x="210" y="149"/>
                    <a:pt x="210" y="149"/>
                    <a:pt x="210" y="149"/>
                  </a:cubicBezTo>
                  <a:close/>
                  <a:moveTo>
                    <a:pt x="181" y="103"/>
                  </a:moveTo>
                  <a:cubicBezTo>
                    <a:pt x="175" y="103"/>
                    <a:pt x="168" y="106"/>
                    <a:pt x="164" y="110"/>
                  </a:cubicBezTo>
                  <a:cubicBezTo>
                    <a:pt x="159" y="115"/>
                    <a:pt x="157" y="121"/>
                    <a:pt x="157" y="128"/>
                  </a:cubicBezTo>
                  <a:cubicBezTo>
                    <a:pt x="157" y="135"/>
                    <a:pt x="159" y="141"/>
                    <a:pt x="164" y="145"/>
                  </a:cubicBezTo>
                  <a:cubicBezTo>
                    <a:pt x="168" y="150"/>
                    <a:pt x="175" y="153"/>
                    <a:pt x="181" y="153"/>
                  </a:cubicBezTo>
                  <a:cubicBezTo>
                    <a:pt x="188" y="153"/>
                    <a:pt x="194" y="150"/>
                    <a:pt x="199" y="145"/>
                  </a:cubicBezTo>
                  <a:cubicBezTo>
                    <a:pt x="203" y="141"/>
                    <a:pt x="206" y="135"/>
                    <a:pt x="206" y="128"/>
                  </a:cubicBezTo>
                  <a:cubicBezTo>
                    <a:pt x="206" y="121"/>
                    <a:pt x="203" y="115"/>
                    <a:pt x="199" y="110"/>
                  </a:cubicBezTo>
                  <a:cubicBezTo>
                    <a:pt x="194" y="106"/>
                    <a:pt x="188" y="103"/>
                    <a:pt x="181" y="103"/>
                  </a:cubicBezTo>
                  <a:close/>
                  <a:moveTo>
                    <a:pt x="198" y="111"/>
                  </a:moveTo>
                  <a:cubicBezTo>
                    <a:pt x="194" y="107"/>
                    <a:pt x="188" y="104"/>
                    <a:pt x="181" y="104"/>
                  </a:cubicBezTo>
                  <a:cubicBezTo>
                    <a:pt x="175" y="104"/>
                    <a:pt x="169" y="107"/>
                    <a:pt x="165" y="111"/>
                  </a:cubicBezTo>
                  <a:cubicBezTo>
                    <a:pt x="161" y="115"/>
                    <a:pt x="158" y="121"/>
                    <a:pt x="158" y="128"/>
                  </a:cubicBezTo>
                  <a:cubicBezTo>
                    <a:pt x="158" y="134"/>
                    <a:pt x="161" y="140"/>
                    <a:pt x="165" y="144"/>
                  </a:cubicBezTo>
                  <a:cubicBezTo>
                    <a:pt x="169" y="149"/>
                    <a:pt x="175" y="151"/>
                    <a:pt x="181" y="151"/>
                  </a:cubicBezTo>
                  <a:cubicBezTo>
                    <a:pt x="188" y="151"/>
                    <a:pt x="194" y="149"/>
                    <a:pt x="198" y="144"/>
                  </a:cubicBezTo>
                  <a:cubicBezTo>
                    <a:pt x="202" y="140"/>
                    <a:pt x="205" y="134"/>
                    <a:pt x="205" y="128"/>
                  </a:cubicBezTo>
                  <a:cubicBezTo>
                    <a:pt x="205" y="121"/>
                    <a:pt x="202" y="115"/>
                    <a:pt x="198" y="111"/>
                  </a:cubicBezTo>
                  <a:close/>
                  <a:moveTo>
                    <a:pt x="23" y="23"/>
                  </a:moveTo>
                  <a:cubicBezTo>
                    <a:pt x="23" y="138"/>
                    <a:pt x="23" y="138"/>
                    <a:pt x="23" y="138"/>
                  </a:cubicBezTo>
                  <a:cubicBezTo>
                    <a:pt x="148" y="138"/>
                    <a:pt x="148" y="138"/>
                    <a:pt x="148" y="138"/>
                  </a:cubicBezTo>
                  <a:cubicBezTo>
                    <a:pt x="150" y="136"/>
                    <a:pt x="150" y="136"/>
                    <a:pt x="150" y="136"/>
                  </a:cubicBezTo>
                  <a:cubicBezTo>
                    <a:pt x="145" y="135"/>
                    <a:pt x="145" y="135"/>
                    <a:pt x="145" y="135"/>
                  </a:cubicBezTo>
                  <a:cubicBezTo>
                    <a:pt x="149" y="132"/>
                    <a:pt x="149" y="132"/>
                    <a:pt x="149" y="132"/>
                  </a:cubicBezTo>
                  <a:cubicBezTo>
                    <a:pt x="145" y="130"/>
                    <a:pt x="145" y="130"/>
                    <a:pt x="145" y="130"/>
                  </a:cubicBezTo>
                  <a:cubicBezTo>
                    <a:pt x="149" y="128"/>
                    <a:pt x="149" y="128"/>
                    <a:pt x="149" y="128"/>
                  </a:cubicBezTo>
                  <a:cubicBezTo>
                    <a:pt x="145" y="125"/>
                    <a:pt x="145" y="125"/>
                    <a:pt x="145" y="125"/>
                  </a:cubicBezTo>
                  <a:cubicBezTo>
                    <a:pt x="149" y="124"/>
                    <a:pt x="149" y="124"/>
                    <a:pt x="149" y="124"/>
                  </a:cubicBezTo>
                  <a:cubicBezTo>
                    <a:pt x="145" y="121"/>
                    <a:pt x="145" y="121"/>
                    <a:pt x="145" y="121"/>
                  </a:cubicBezTo>
                  <a:cubicBezTo>
                    <a:pt x="150" y="120"/>
                    <a:pt x="150" y="120"/>
                    <a:pt x="150" y="120"/>
                  </a:cubicBezTo>
                  <a:cubicBezTo>
                    <a:pt x="146" y="116"/>
                    <a:pt x="146" y="116"/>
                    <a:pt x="146" y="116"/>
                  </a:cubicBezTo>
                  <a:cubicBezTo>
                    <a:pt x="151" y="116"/>
                    <a:pt x="151" y="116"/>
                    <a:pt x="151" y="116"/>
                  </a:cubicBezTo>
                  <a:cubicBezTo>
                    <a:pt x="148" y="112"/>
                    <a:pt x="148" y="112"/>
                    <a:pt x="148" y="112"/>
                  </a:cubicBezTo>
                  <a:cubicBezTo>
                    <a:pt x="153" y="112"/>
                    <a:pt x="153" y="112"/>
                    <a:pt x="153" y="112"/>
                  </a:cubicBezTo>
                  <a:cubicBezTo>
                    <a:pt x="150" y="108"/>
                    <a:pt x="150" y="108"/>
                    <a:pt x="150" y="108"/>
                  </a:cubicBezTo>
                  <a:cubicBezTo>
                    <a:pt x="155" y="109"/>
                    <a:pt x="155" y="109"/>
                    <a:pt x="155" y="109"/>
                  </a:cubicBezTo>
                  <a:cubicBezTo>
                    <a:pt x="153" y="104"/>
                    <a:pt x="153" y="104"/>
                    <a:pt x="153" y="104"/>
                  </a:cubicBezTo>
                  <a:cubicBezTo>
                    <a:pt x="158" y="106"/>
                    <a:pt x="158" y="106"/>
                    <a:pt x="158" y="106"/>
                  </a:cubicBezTo>
                  <a:cubicBezTo>
                    <a:pt x="156" y="101"/>
                    <a:pt x="156" y="101"/>
                    <a:pt x="156" y="101"/>
                  </a:cubicBezTo>
                  <a:cubicBezTo>
                    <a:pt x="161" y="103"/>
                    <a:pt x="161" y="103"/>
                    <a:pt x="161" y="103"/>
                  </a:cubicBezTo>
                  <a:cubicBezTo>
                    <a:pt x="160" y="98"/>
                    <a:pt x="160" y="98"/>
                    <a:pt x="160" y="98"/>
                  </a:cubicBezTo>
                  <a:cubicBezTo>
                    <a:pt x="164" y="100"/>
                    <a:pt x="164" y="100"/>
                    <a:pt x="164" y="100"/>
                  </a:cubicBezTo>
                  <a:cubicBezTo>
                    <a:pt x="164" y="95"/>
                    <a:pt x="164" y="95"/>
                    <a:pt x="164" y="95"/>
                  </a:cubicBezTo>
                  <a:cubicBezTo>
                    <a:pt x="168" y="98"/>
                    <a:pt x="168" y="98"/>
                    <a:pt x="168" y="98"/>
                  </a:cubicBezTo>
                  <a:cubicBezTo>
                    <a:pt x="168" y="93"/>
                    <a:pt x="168" y="93"/>
                    <a:pt x="168" y="93"/>
                  </a:cubicBezTo>
                  <a:cubicBezTo>
                    <a:pt x="171" y="97"/>
                    <a:pt x="171" y="97"/>
                    <a:pt x="171" y="97"/>
                  </a:cubicBezTo>
                  <a:cubicBezTo>
                    <a:pt x="172" y="92"/>
                    <a:pt x="172" y="92"/>
                    <a:pt x="172" y="92"/>
                  </a:cubicBezTo>
                  <a:cubicBezTo>
                    <a:pt x="175" y="96"/>
                    <a:pt x="175" y="96"/>
                    <a:pt x="175" y="96"/>
                  </a:cubicBezTo>
                  <a:cubicBezTo>
                    <a:pt x="177" y="91"/>
                    <a:pt x="177" y="91"/>
                    <a:pt x="177" y="91"/>
                  </a:cubicBezTo>
                  <a:cubicBezTo>
                    <a:pt x="179" y="95"/>
                    <a:pt x="179" y="95"/>
                    <a:pt x="179" y="95"/>
                  </a:cubicBezTo>
                  <a:cubicBezTo>
                    <a:pt x="181" y="91"/>
                    <a:pt x="181" y="91"/>
                    <a:pt x="181" y="91"/>
                  </a:cubicBezTo>
                  <a:cubicBezTo>
                    <a:pt x="183" y="95"/>
                    <a:pt x="183" y="95"/>
                    <a:pt x="183" y="95"/>
                  </a:cubicBezTo>
                  <a:cubicBezTo>
                    <a:pt x="186" y="91"/>
                    <a:pt x="186" y="91"/>
                    <a:pt x="186" y="91"/>
                  </a:cubicBezTo>
                  <a:cubicBezTo>
                    <a:pt x="187" y="96"/>
                    <a:pt x="187" y="96"/>
                    <a:pt x="187" y="96"/>
                  </a:cubicBezTo>
                  <a:cubicBezTo>
                    <a:pt x="191" y="92"/>
                    <a:pt x="191" y="92"/>
                    <a:pt x="191" y="92"/>
                  </a:cubicBezTo>
                  <a:cubicBezTo>
                    <a:pt x="191" y="97"/>
                    <a:pt x="191" y="97"/>
                    <a:pt x="191" y="97"/>
                  </a:cubicBezTo>
                  <a:cubicBezTo>
                    <a:pt x="195" y="93"/>
                    <a:pt x="195" y="93"/>
                    <a:pt x="195" y="93"/>
                  </a:cubicBezTo>
                  <a:cubicBezTo>
                    <a:pt x="195" y="98"/>
                    <a:pt x="195" y="98"/>
                    <a:pt x="195" y="98"/>
                  </a:cubicBezTo>
                  <a:cubicBezTo>
                    <a:pt x="199" y="95"/>
                    <a:pt x="199" y="95"/>
                    <a:pt x="199" y="95"/>
                  </a:cubicBezTo>
                  <a:cubicBezTo>
                    <a:pt x="199" y="100"/>
                    <a:pt x="199" y="100"/>
                    <a:pt x="199" y="100"/>
                  </a:cubicBezTo>
                  <a:cubicBezTo>
                    <a:pt x="203" y="98"/>
                    <a:pt x="203" y="98"/>
                    <a:pt x="203" y="98"/>
                  </a:cubicBezTo>
                  <a:cubicBezTo>
                    <a:pt x="202" y="103"/>
                    <a:pt x="202" y="103"/>
                    <a:pt x="202" y="103"/>
                  </a:cubicBezTo>
                  <a:cubicBezTo>
                    <a:pt x="207" y="101"/>
                    <a:pt x="207" y="101"/>
                    <a:pt x="207" y="101"/>
                  </a:cubicBezTo>
                  <a:cubicBezTo>
                    <a:pt x="205" y="106"/>
                    <a:pt x="205" y="106"/>
                    <a:pt x="205" y="106"/>
                  </a:cubicBezTo>
                  <a:cubicBezTo>
                    <a:pt x="207" y="105"/>
                    <a:pt x="207" y="105"/>
                    <a:pt x="207" y="105"/>
                  </a:cubicBezTo>
                  <a:cubicBezTo>
                    <a:pt x="207" y="23"/>
                    <a:pt x="207" y="23"/>
                    <a:pt x="207" y="23"/>
                  </a:cubicBezTo>
                  <a:cubicBezTo>
                    <a:pt x="23" y="23"/>
                    <a:pt x="23" y="23"/>
                    <a:pt x="23" y="23"/>
                  </a:cubicBezTo>
                  <a:close/>
                  <a:moveTo>
                    <a:pt x="34" y="126"/>
                  </a:moveTo>
                  <a:cubicBezTo>
                    <a:pt x="34" y="130"/>
                    <a:pt x="34" y="130"/>
                    <a:pt x="34" y="130"/>
                  </a:cubicBezTo>
                  <a:cubicBezTo>
                    <a:pt x="69" y="130"/>
                    <a:pt x="69" y="130"/>
                    <a:pt x="69" y="130"/>
                  </a:cubicBezTo>
                  <a:cubicBezTo>
                    <a:pt x="69" y="126"/>
                    <a:pt x="69" y="126"/>
                    <a:pt x="69" y="126"/>
                  </a:cubicBezTo>
                  <a:cubicBezTo>
                    <a:pt x="34" y="126"/>
                    <a:pt x="34" y="126"/>
                    <a:pt x="34" y="126"/>
                  </a:cubicBezTo>
                  <a:close/>
                  <a:moveTo>
                    <a:pt x="90" y="126"/>
                  </a:moveTo>
                  <a:cubicBezTo>
                    <a:pt x="90" y="130"/>
                    <a:pt x="90" y="130"/>
                    <a:pt x="90" y="130"/>
                  </a:cubicBezTo>
                  <a:cubicBezTo>
                    <a:pt x="125" y="130"/>
                    <a:pt x="125" y="130"/>
                    <a:pt x="125" y="130"/>
                  </a:cubicBezTo>
                  <a:cubicBezTo>
                    <a:pt x="125" y="126"/>
                    <a:pt x="125" y="126"/>
                    <a:pt x="125" y="126"/>
                  </a:cubicBezTo>
                  <a:cubicBezTo>
                    <a:pt x="90" y="126"/>
                    <a:pt x="90" y="126"/>
                    <a:pt x="90" y="126"/>
                  </a:cubicBezTo>
                  <a:close/>
                  <a:moveTo>
                    <a:pt x="45" y="55"/>
                  </a:moveTo>
                  <a:cubicBezTo>
                    <a:pt x="45" y="58"/>
                    <a:pt x="45" y="58"/>
                    <a:pt x="45" y="58"/>
                  </a:cubicBezTo>
                  <a:cubicBezTo>
                    <a:pt x="185" y="58"/>
                    <a:pt x="185" y="58"/>
                    <a:pt x="185" y="58"/>
                  </a:cubicBezTo>
                  <a:cubicBezTo>
                    <a:pt x="185" y="55"/>
                    <a:pt x="185" y="55"/>
                    <a:pt x="185" y="55"/>
                  </a:cubicBezTo>
                  <a:cubicBezTo>
                    <a:pt x="45" y="55"/>
                    <a:pt x="45" y="55"/>
                    <a:pt x="45" y="55"/>
                  </a:cubicBezTo>
                  <a:close/>
                  <a:moveTo>
                    <a:pt x="45" y="44"/>
                  </a:moveTo>
                  <a:cubicBezTo>
                    <a:pt x="45" y="48"/>
                    <a:pt x="45" y="48"/>
                    <a:pt x="45" y="48"/>
                  </a:cubicBezTo>
                  <a:cubicBezTo>
                    <a:pt x="185" y="48"/>
                    <a:pt x="185" y="48"/>
                    <a:pt x="185" y="48"/>
                  </a:cubicBezTo>
                  <a:cubicBezTo>
                    <a:pt x="185" y="44"/>
                    <a:pt x="185" y="44"/>
                    <a:pt x="185" y="44"/>
                  </a:cubicBezTo>
                  <a:cubicBezTo>
                    <a:pt x="45" y="44"/>
                    <a:pt x="45" y="44"/>
                    <a:pt x="45" y="44"/>
                  </a:cubicBezTo>
                  <a:close/>
                  <a:moveTo>
                    <a:pt x="45" y="64"/>
                  </a:moveTo>
                  <a:cubicBezTo>
                    <a:pt x="45" y="68"/>
                    <a:pt x="45" y="68"/>
                    <a:pt x="45" y="68"/>
                  </a:cubicBezTo>
                  <a:cubicBezTo>
                    <a:pt x="185" y="68"/>
                    <a:pt x="185" y="68"/>
                    <a:pt x="185" y="68"/>
                  </a:cubicBezTo>
                  <a:cubicBezTo>
                    <a:pt x="185" y="64"/>
                    <a:pt x="185" y="64"/>
                    <a:pt x="185" y="64"/>
                  </a:cubicBezTo>
                  <a:cubicBezTo>
                    <a:pt x="45" y="64"/>
                    <a:pt x="45" y="64"/>
                    <a:pt x="45" y="64"/>
                  </a:cubicBezTo>
                  <a:close/>
                  <a:moveTo>
                    <a:pt x="45" y="84"/>
                  </a:moveTo>
                  <a:cubicBezTo>
                    <a:pt x="45" y="88"/>
                    <a:pt x="45" y="88"/>
                    <a:pt x="45" y="88"/>
                  </a:cubicBezTo>
                  <a:cubicBezTo>
                    <a:pt x="156" y="88"/>
                    <a:pt x="156" y="88"/>
                    <a:pt x="156" y="88"/>
                  </a:cubicBezTo>
                  <a:cubicBezTo>
                    <a:pt x="156" y="84"/>
                    <a:pt x="156" y="84"/>
                    <a:pt x="156" y="84"/>
                  </a:cubicBezTo>
                  <a:cubicBezTo>
                    <a:pt x="45" y="84"/>
                    <a:pt x="45" y="84"/>
                    <a:pt x="45" y="84"/>
                  </a:cubicBezTo>
                  <a:close/>
                  <a:moveTo>
                    <a:pt x="45" y="74"/>
                  </a:moveTo>
                  <a:cubicBezTo>
                    <a:pt x="45" y="78"/>
                    <a:pt x="45" y="78"/>
                    <a:pt x="45" y="78"/>
                  </a:cubicBezTo>
                  <a:cubicBezTo>
                    <a:pt x="156" y="78"/>
                    <a:pt x="156" y="78"/>
                    <a:pt x="156" y="78"/>
                  </a:cubicBezTo>
                  <a:cubicBezTo>
                    <a:pt x="156" y="74"/>
                    <a:pt x="156" y="74"/>
                    <a:pt x="156" y="74"/>
                  </a:cubicBezTo>
                  <a:lnTo>
                    <a:pt x="45" y="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5" name="组合 14"/>
          <p:cNvGrpSpPr>
            <a:grpSpLocks/>
          </p:cNvGrpSpPr>
          <p:nvPr/>
        </p:nvGrpSpPr>
        <p:grpSpPr bwMode="auto">
          <a:xfrm>
            <a:off x="4576910" y="1638008"/>
            <a:ext cx="742951" cy="742951"/>
            <a:chOff x="5047737" y="1609725"/>
            <a:chExt cx="742950" cy="742950"/>
          </a:xfrm>
        </p:grpSpPr>
        <p:sp>
          <p:nvSpPr>
            <p:cNvPr id="16" name="椭圆 14"/>
            <p:cNvSpPr>
              <a:spLocks noChangeArrowheads="1"/>
            </p:cNvSpPr>
            <p:nvPr/>
          </p:nvSpPr>
          <p:spPr bwMode="auto">
            <a:xfrm>
              <a:off x="5047737" y="1609725"/>
              <a:ext cx="742950" cy="742950"/>
            </a:xfrm>
            <a:prstGeom prst="ellipse">
              <a:avLst/>
            </a:prstGeom>
            <a:solidFill>
              <a:srgbClr val="26484A"/>
            </a:solidFill>
            <a:ln>
              <a:noFill/>
            </a:ln>
            <a:effectLst>
              <a:outerShdw blurRad="63500" algn="ctr" rotWithShape="0">
                <a:prstClr val="black">
                  <a:alpha val="40000"/>
                </a:prstClr>
              </a:outerShdw>
            </a:effectLst>
            <a:extLst/>
          </p:spPr>
          <p:txBody>
            <a:bodyPr/>
            <a:lstStyle/>
            <a:p>
              <a:endParaRPr lang="zh-CN" altLang="en-US" sz="2400"/>
            </a:p>
          </p:txBody>
        </p:sp>
        <p:sp>
          <p:nvSpPr>
            <p:cNvPr id="17" name="Freeform 5"/>
            <p:cNvSpPr>
              <a:spLocks noEditPoints="1" noChangeArrowheads="1"/>
            </p:cNvSpPr>
            <p:nvPr/>
          </p:nvSpPr>
          <p:spPr bwMode="auto">
            <a:xfrm>
              <a:off x="5196927" y="1812154"/>
              <a:ext cx="482670" cy="388892"/>
            </a:xfrm>
            <a:custGeom>
              <a:avLst/>
              <a:gdLst>
                <a:gd name="T0" fmla="*/ 17 w 71"/>
                <a:gd name="T1" fmla="*/ 2 h 57"/>
                <a:gd name="T2" fmla="*/ 49 w 71"/>
                <a:gd name="T3" fmla="*/ 2 h 57"/>
                <a:gd name="T4" fmla="*/ 66 w 71"/>
                <a:gd name="T5" fmla="*/ 5 h 57"/>
                <a:gd name="T6" fmla="*/ 61 w 71"/>
                <a:gd name="T7" fmla="*/ 21 h 57"/>
                <a:gd name="T8" fmla="*/ 48 w 71"/>
                <a:gd name="T9" fmla="*/ 6 h 57"/>
                <a:gd name="T10" fmla="*/ 35 w 71"/>
                <a:gd name="T11" fmla="*/ 44 h 57"/>
                <a:gd name="T12" fmla="*/ 40 w 71"/>
                <a:gd name="T13" fmla="*/ 47 h 57"/>
                <a:gd name="T14" fmla="*/ 41 w 71"/>
                <a:gd name="T15" fmla="*/ 48 h 57"/>
                <a:gd name="T16" fmla="*/ 33 w 71"/>
                <a:gd name="T17" fmla="*/ 49 h 57"/>
                <a:gd name="T18" fmla="*/ 18 w 71"/>
                <a:gd name="T19" fmla="*/ 49 h 57"/>
                <a:gd name="T20" fmla="*/ 0 w 71"/>
                <a:gd name="T21" fmla="*/ 47 h 57"/>
                <a:gd name="T22" fmla="*/ 2 w 71"/>
                <a:gd name="T23" fmla="*/ 2 h 57"/>
                <a:gd name="T24" fmla="*/ 49 w 71"/>
                <a:gd name="T25" fmla="*/ 30 h 57"/>
                <a:gd name="T26" fmla="*/ 47 w 71"/>
                <a:gd name="T27" fmla="*/ 42 h 57"/>
                <a:gd name="T28" fmla="*/ 59 w 71"/>
                <a:gd name="T29" fmla="*/ 43 h 57"/>
                <a:gd name="T30" fmla="*/ 60 w 71"/>
                <a:gd name="T31" fmla="*/ 31 h 57"/>
                <a:gd name="T32" fmla="*/ 46 w 71"/>
                <a:gd name="T33" fmla="*/ 27 h 57"/>
                <a:gd name="T34" fmla="*/ 44 w 71"/>
                <a:gd name="T35" fmla="*/ 44 h 57"/>
                <a:gd name="T36" fmla="*/ 60 w 71"/>
                <a:gd name="T37" fmla="*/ 48 h 57"/>
                <a:gd name="T38" fmla="*/ 65 w 71"/>
                <a:gd name="T39" fmla="*/ 55 h 57"/>
                <a:gd name="T40" fmla="*/ 69 w 71"/>
                <a:gd name="T41" fmla="*/ 56 h 57"/>
                <a:gd name="T42" fmla="*/ 65 w 71"/>
                <a:gd name="T43" fmla="*/ 46 h 57"/>
                <a:gd name="T44" fmla="*/ 66 w 71"/>
                <a:gd name="T45" fmla="*/ 38 h 57"/>
                <a:gd name="T46" fmla="*/ 55 w 71"/>
                <a:gd name="T47" fmla="*/ 24 h 57"/>
                <a:gd name="T48" fmla="*/ 48 w 71"/>
                <a:gd name="T49" fmla="*/ 37 h 57"/>
                <a:gd name="T50" fmla="*/ 48 w 71"/>
                <a:gd name="T51" fmla="*/ 37 h 57"/>
                <a:gd name="T52" fmla="*/ 38 w 71"/>
                <a:gd name="T53" fmla="*/ 15 h 57"/>
                <a:gd name="T54" fmla="*/ 58 w 71"/>
                <a:gd name="T55" fmla="*/ 19 h 57"/>
                <a:gd name="T56" fmla="*/ 58 w 71"/>
                <a:gd name="T57" fmla="*/ 12 h 57"/>
                <a:gd name="T58" fmla="*/ 38 w 71"/>
                <a:gd name="T59" fmla="*/ 12 h 57"/>
                <a:gd name="T60" fmla="*/ 58 w 71"/>
                <a:gd name="T61" fmla="*/ 12 h 57"/>
                <a:gd name="T62" fmla="*/ 8 w 71"/>
                <a:gd name="T63" fmla="*/ 41 h 57"/>
                <a:gd name="T64" fmla="*/ 28 w 71"/>
                <a:gd name="T65" fmla="*/ 38 h 57"/>
                <a:gd name="T66" fmla="*/ 8 w 71"/>
                <a:gd name="T67" fmla="*/ 34 h 57"/>
                <a:gd name="T68" fmla="*/ 28 w 71"/>
                <a:gd name="T69" fmla="*/ 33 h 57"/>
                <a:gd name="T70" fmla="*/ 8 w 71"/>
                <a:gd name="T71" fmla="*/ 34 h 57"/>
                <a:gd name="T72" fmla="*/ 8 w 71"/>
                <a:gd name="T73" fmla="*/ 30 h 57"/>
                <a:gd name="T74" fmla="*/ 28 w 71"/>
                <a:gd name="T75" fmla="*/ 26 h 57"/>
                <a:gd name="T76" fmla="*/ 18 w 71"/>
                <a:gd name="T77" fmla="*/ 21 h 57"/>
                <a:gd name="T78" fmla="*/ 28 w 71"/>
                <a:gd name="T79" fmla="*/ 22 h 57"/>
                <a:gd name="T80" fmla="*/ 18 w 71"/>
                <a:gd name="T81" fmla="*/ 21 h 57"/>
                <a:gd name="T82" fmla="*/ 18 w 71"/>
                <a:gd name="T83" fmla="*/ 17 h 57"/>
                <a:gd name="T84" fmla="*/ 28 w 71"/>
                <a:gd name="T85" fmla="*/ 15 h 57"/>
                <a:gd name="T86" fmla="*/ 18 w 71"/>
                <a:gd name="T87" fmla="*/ 11 h 57"/>
                <a:gd name="T88" fmla="*/ 28 w 71"/>
                <a:gd name="T89" fmla="*/ 12 h 57"/>
                <a:gd name="T90" fmla="*/ 18 w 71"/>
                <a:gd name="T91" fmla="*/ 11 h 57"/>
                <a:gd name="T92" fmla="*/ 8 w 71"/>
                <a:gd name="T93" fmla="*/ 25 h 57"/>
                <a:gd name="T94" fmla="*/ 16 w 71"/>
                <a:gd name="T95" fmla="*/ 11 h 57"/>
                <a:gd name="T96" fmla="*/ 17 w 71"/>
                <a:gd name="T97" fmla="*/ 6 h 57"/>
                <a:gd name="T98" fmla="*/ 4 w 71"/>
                <a:gd name="T99" fmla="*/ 45 h 57"/>
                <a:gd name="T100" fmla="*/ 30 w 71"/>
                <a:gd name="T101" fmla="*/ 44 h 57"/>
                <a:gd name="T102" fmla="*/ 17 w 71"/>
                <a:gd name="T10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57">
                  <a:moveTo>
                    <a:pt x="2" y="2"/>
                  </a:moveTo>
                  <a:cubicBezTo>
                    <a:pt x="7" y="3"/>
                    <a:pt x="12" y="2"/>
                    <a:pt x="17" y="2"/>
                  </a:cubicBezTo>
                  <a:cubicBezTo>
                    <a:pt x="23" y="1"/>
                    <a:pt x="29" y="0"/>
                    <a:pt x="33" y="2"/>
                  </a:cubicBezTo>
                  <a:cubicBezTo>
                    <a:pt x="37" y="0"/>
                    <a:pt x="43" y="1"/>
                    <a:pt x="49" y="2"/>
                  </a:cubicBezTo>
                  <a:cubicBezTo>
                    <a:pt x="54" y="2"/>
                    <a:pt x="59" y="3"/>
                    <a:pt x="63" y="2"/>
                  </a:cubicBezTo>
                  <a:cubicBezTo>
                    <a:pt x="66" y="5"/>
                    <a:pt x="66" y="5"/>
                    <a:pt x="66" y="5"/>
                  </a:cubicBezTo>
                  <a:cubicBezTo>
                    <a:pt x="66" y="24"/>
                    <a:pt x="66" y="24"/>
                    <a:pt x="66" y="24"/>
                  </a:cubicBezTo>
                  <a:cubicBezTo>
                    <a:pt x="64" y="23"/>
                    <a:pt x="63" y="22"/>
                    <a:pt x="61" y="21"/>
                  </a:cubicBezTo>
                  <a:cubicBezTo>
                    <a:pt x="61" y="7"/>
                    <a:pt x="61" y="7"/>
                    <a:pt x="61" y="7"/>
                  </a:cubicBezTo>
                  <a:cubicBezTo>
                    <a:pt x="57" y="7"/>
                    <a:pt x="52" y="7"/>
                    <a:pt x="48" y="6"/>
                  </a:cubicBezTo>
                  <a:cubicBezTo>
                    <a:pt x="43" y="6"/>
                    <a:pt x="38" y="5"/>
                    <a:pt x="35" y="6"/>
                  </a:cubicBezTo>
                  <a:cubicBezTo>
                    <a:pt x="35" y="44"/>
                    <a:pt x="35" y="44"/>
                    <a:pt x="35" y="44"/>
                  </a:cubicBezTo>
                  <a:cubicBezTo>
                    <a:pt x="36" y="44"/>
                    <a:pt x="37" y="44"/>
                    <a:pt x="38" y="44"/>
                  </a:cubicBezTo>
                  <a:cubicBezTo>
                    <a:pt x="39" y="45"/>
                    <a:pt x="40" y="46"/>
                    <a:pt x="40" y="47"/>
                  </a:cubicBezTo>
                  <a:cubicBezTo>
                    <a:pt x="41" y="48"/>
                    <a:pt x="41" y="48"/>
                    <a:pt x="42" y="48"/>
                  </a:cubicBezTo>
                  <a:cubicBezTo>
                    <a:pt x="41" y="48"/>
                    <a:pt x="41" y="48"/>
                    <a:pt x="41" y="48"/>
                  </a:cubicBezTo>
                  <a:cubicBezTo>
                    <a:pt x="38" y="48"/>
                    <a:pt x="35" y="48"/>
                    <a:pt x="34" y="49"/>
                  </a:cubicBezTo>
                  <a:cubicBezTo>
                    <a:pt x="33" y="49"/>
                    <a:pt x="33" y="49"/>
                    <a:pt x="33" y="49"/>
                  </a:cubicBezTo>
                  <a:cubicBezTo>
                    <a:pt x="31" y="49"/>
                    <a:pt x="31" y="49"/>
                    <a:pt x="31" y="49"/>
                  </a:cubicBezTo>
                  <a:cubicBezTo>
                    <a:pt x="29" y="48"/>
                    <a:pt x="24" y="48"/>
                    <a:pt x="18" y="49"/>
                  </a:cubicBezTo>
                  <a:cubicBezTo>
                    <a:pt x="13" y="50"/>
                    <a:pt x="7" y="50"/>
                    <a:pt x="2" y="50"/>
                  </a:cubicBezTo>
                  <a:cubicBezTo>
                    <a:pt x="0" y="47"/>
                    <a:pt x="0" y="47"/>
                    <a:pt x="0" y="47"/>
                  </a:cubicBezTo>
                  <a:cubicBezTo>
                    <a:pt x="0" y="5"/>
                    <a:pt x="0" y="5"/>
                    <a:pt x="0" y="5"/>
                  </a:cubicBezTo>
                  <a:cubicBezTo>
                    <a:pt x="2" y="2"/>
                    <a:pt x="2" y="2"/>
                    <a:pt x="2" y="2"/>
                  </a:cubicBezTo>
                  <a:close/>
                  <a:moveTo>
                    <a:pt x="55" y="28"/>
                  </a:moveTo>
                  <a:cubicBezTo>
                    <a:pt x="53" y="28"/>
                    <a:pt x="50" y="28"/>
                    <a:pt x="49" y="30"/>
                  </a:cubicBezTo>
                  <a:cubicBezTo>
                    <a:pt x="47" y="31"/>
                    <a:pt x="46" y="33"/>
                    <a:pt x="45" y="36"/>
                  </a:cubicBezTo>
                  <a:cubicBezTo>
                    <a:pt x="45" y="38"/>
                    <a:pt x="46" y="40"/>
                    <a:pt x="47" y="42"/>
                  </a:cubicBezTo>
                  <a:cubicBezTo>
                    <a:pt x="49" y="44"/>
                    <a:pt x="51" y="45"/>
                    <a:pt x="53" y="45"/>
                  </a:cubicBezTo>
                  <a:cubicBezTo>
                    <a:pt x="55" y="45"/>
                    <a:pt x="57" y="45"/>
                    <a:pt x="59" y="43"/>
                  </a:cubicBezTo>
                  <a:cubicBezTo>
                    <a:pt x="61" y="42"/>
                    <a:pt x="62" y="40"/>
                    <a:pt x="62" y="38"/>
                  </a:cubicBezTo>
                  <a:cubicBezTo>
                    <a:pt x="62" y="35"/>
                    <a:pt x="62" y="33"/>
                    <a:pt x="60" y="31"/>
                  </a:cubicBezTo>
                  <a:cubicBezTo>
                    <a:pt x="59" y="30"/>
                    <a:pt x="57" y="28"/>
                    <a:pt x="55" y="28"/>
                  </a:cubicBezTo>
                  <a:close/>
                  <a:moveTo>
                    <a:pt x="46" y="27"/>
                  </a:moveTo>
                  <a:cubicBezTo>
                    <a:pt x="43" y="29"/>
                    <a:pt x="41" y="32"/>
                    <a:pt x="41" y="35"/>
                  </a:cubicBezTo>
                  <a:cubicBezTo>
                    <a:pt x="41" y="38"/>
                    <a:pt x="42" y="42"/>
                    <a:pt x="44" y="44"/>
                  </a:cubicBezTo>
                  <a:cubicBezTo>
                    <a:pt x="46" y="47"/>
                    <a:pt x="49" y="49"/>
                    <a:pt x="52" y="49"/>
                  </a:cubicBezTo>
                  <a:cubicBezTo>
                    <a:pt x="55" y="50"/>
                    <a:pt x="57" y="49"/>
                    <a:pt x="60" y="48"/>
                  </a:cubicBezTo>
                  <a:cubicBezTo>
                    <a:pt x="60" y="49"/>
                    <a:pt x="60" y="49"/>
                    <a:pt x="61" y="50"/>
                  </a:cubicBezTo>
                  <a:cubicBezTo>
                    <a:pt x="65" y="55"/>
                    <a:pt x="65" y="55"/>
                    <a:pt x="65" y="55"/>
                  </a:cubicBezTo>
                  <a:cubicBezTo>
                    <a:pt x="66" y="57"/>
                    <a:pt x="68" y="57"/>
                    <a:pt x="69" y="56"/>
                  </a:cubicBezTo>
                  <a:cubicBezTo>
                    <a:pt x="69" y="56"/>
                    <a:pt x="69" y="56"/>
                    <a:pt x="69" y="56"/>
                  </a:cubicBezTo>
                  <a:cubicBezTo>
                    <a:pt x="70" y="55"/>
                    <a:pt x="71" y="53"/>
                    <a:pt x="70" y="52"/>
                  </a:cubicBezTo>
                  <a:cubicBezTo>
                    <a:pt x="65" y="46"/>
                    <a:pt x="65" y="46"/>
                    <a:pt x="65" y="46"/>
                  </a:cubicBezTo>
                  <a:cubicBezTo>
                    <a:pt x="65" y="46"/>
                    <a:pt x="64" y="45"/>
                    <a:pt x="63" y="45"/>
                  </a:cubicBezTo>
                  <a:cubicBezTo>
                    <a:pt x="65" y="43"/>
                    <a:pt x="66" y="41"/>
                    <a:pt x="66" y="38"/>
                  </a:cubicBezTo>
                  <a:cubicBezTo>
                    <a:pt x="67" y="35"/>
                    <a:pt x="66" y="32"/>
                    <a:pt x="64" y="29"/>
                  </a:cubicBezTo>
                  <a:cubicBezTo>
                    <a:pt x="62" y="26"/>
                    <a:pt x="59" y="24"/>
                    <a:pt x="55" y="24"/>
                  </a:cubicBezTo>
                  <a:cubicBezTo>
                    <a:pt x="52" y="24"/>
                    <a:pt x="49" y="24"/>
                    <a:pt x="46" y="27"/>
                  </a:cubicBezTo>
                  <a:close/>
                  <a:moveTo>
                    <a:pt x="48" y="37"/>
                  </a:moveTo>
                  <a:cubicBezTo>
                    <a:pt x="49" y="34"/>
                    <a:pt x="53" y="32"/>
                    <a:pt x="57" y="31"/>
                  </a:cubicBezTo>
                  <a:cubicBezTo>
                    <a:pt x="53" y="28"/>
                    <a:pt x="47" y="32"/>
                    <a:pt x="48" y="37"/>
                  </a:cubicBezTo>
                  <a:close/>
                  <a:moveTo>
                    <a:pt x="58" y="17"/>
                  </a:moveTo>
                  <a:cubicBezTo>
                    <a:pt x="54" y="17"/>
                    <a:pt x="42" y="15"/>
                    <a:pt x="38" y="15"/>
                  </a:cubicBezTo>
                  <a:cubicBezTo>
                    <a:pt x="38" y="16"/>
                    <a:pt x="38" y="17"/>
                    <a:pt x="38" y="17"/>
                  </a:cubicBezTo>
                  <a:cubicBezTo>
                    <a:pt x="42" y="17"/>
                    <a:pt x="55" y="19"/>
                    <a:pt x="58" y="19"/>
                  </a:cubicBezTo>
                  <a:cubicBezTo>
                    <a:pt x="58" y="19"/>
                    <a:pt x="58" y="18"/>
                    <a:pt x="58" y="17"/>
                  </a:cubicBezTo>
                  <a:close/>
                  <a:moveTo>
                    <a:pt x="58" y="12"/>
                  </a:moveTo>
                  <a:cubicBezTo>
                    <a:pt x="54" y="12"/>
                    <a:pt x="42" y="10"/>
                    <a:pt x="38" y="10"/>
                  </a:cubicBezTo>
                  <a:cubicBezTo>
                    <a:pt x="38" y="11"/>
                    <a:pt x="38" y="11"/>
                    <a:pt x="38" y="12"/>
                  </a:cubicBezTo>
                  <a:cubicBezTo>
                    <a:pt x="42" y="12"/>
                    <a:pt x="55" y="14"/>
                    <a:pt x="58" y="14"/>
                  </a:cubicBezTo>
                  <a:cubicBezTo>
                    <a:pt x="58" y="13"/>
                    <a:pt x="58" y="12"/>
                    <a:pt x="58" y="12"/>
                  </a:cubicBezTo>
                  <a:close/>
                  <a:moveTo>
                    <a:pt x="8" y="40"/>
                  </a:moveTo>
                  <a:cubicBezTo>
                    <a:pt x="8" y="40"/>
                    <a:pt x="8" y="41"/>
                    <a:pt x="8" y="41"/>
                  </a:cubicBezTo>
                  <a:cubicBezTo>
                    <a:pt x="12" y="42"/>
                    <a:pt x="24" y="39"/>
                    <a:pt x="28" y="39"/>
                  </a:cubicBezTo>
                  <a:cubicBezTo>
                    <a:pt x="28" y="39"/>
                    <a:pt x="28" y="38"/>
                    <a:pt x="28" y="38"/>
                  </a:cubicBezTo>
                  <a:cubicBezTo>
                    <a:pt x="25" y="37"/>
                    <a:pt x="13" y="40"/>
                    <a:pt x="8" y="40"/>
                  </a:cubicBezTo>
                  <a:close/>
                  <a:moveTo>
                    <a:pt x="8" y="34"/>
                  </a:moveTo>
                  <a:cubicBezTo>
                    <a:pt x="8" y="34"/>
                    <a:pt x="8" y="35"/>
                    <a:pt x="8" y="35"/>
                  </a:cubicBezTo>
                  <a:cubicBezTo>
                    <a:pt x="12" y="36"/>
                    <a:pt x="24" y="33"/>
                    <a:pt x="28" y="33"/>
                  </a:cubicBezTo>
                  <a:cubicBezTo>
                    <a:pt x="28" y="33"/>
                    <a:pt x="28" y="32"/>
                    <a:pt x="28" y="32"/>
                  </a:cubicBezTo>
                  <a:cubicBezTo>
                    <a:pt x="25" y="31"/>
                    <a:pt x="13" y="34"/>
                    <a:pt x="8" y="34"/>
                  </a:cubicBezTo>
                  <a:close/>
                  <a:moveTo>
                    <a:pt x="8" y="28"/>
                  </a:moveTo>
                  <a:cubicBezTo>
                    <a:pt x="8" y="29"/>
                    <a:pt x="8" y="29"/>
                    <a:pt x="8" y="30"/>
                  </a:cubicBezTo>
                  <a:cubicBezTo>
                    <a:pt x="12" y="30"/>
                    <a:pt x="24" y="28"/>
                    <a:pt x="28" y="28"/>
                  </a:cubicBezTo>
                  <a:cubicBezTo>
                    <a:pt x="28" y="27"/>
                    <a:pt x="28" y="27"/>
                    <a:pt x="28" y="26"/>
                  </a:cubicBezTo>
                  <a:cubicBezTo>
                    <a:pt x="25" y="26"/>
                    <a:pt x="13" y="28"/>
                    <a:pt x="8" y="28"/>
                  </a:cubicBezTo>
                  <a:close/>
                  <a:moveTo>
                    <a:pt x="18" y="21"/>
                  </a:moveTo>
                  <a:cubicBezTo>
                    <a:pt x="18" y="21"/>
                    <a:pt x="18" y="22"/>
                    <a:pt x="18" y="22"/>
                  </a:cubicBezTo>
                  <a:cubicBezTo>
                    <a:pt x="20" y="22"/>
                    <a:pt x="24" y="21"/>
                    <a:pt x="28" y="22"/>
                  </a:cubicBezTo>
                  <a:cubicBezTo>
                    <a:pt x="28" y="21"/>
                    <a:pt x="28" y="20"/>
                    <a:pt x="28" y="20"/>
                  </a:cubicBezTo>
                  <a:cubicBezTo>
                    <a:pt x="25" y="20"/>
                    <a:pt x="21" y="20"/>
                    <a:pt x="18" y="21"/>
                  </a:cubicBezTo>
                  <a:close/>
                  <a:moveTo>
                    <a:pt x="18" y="16"/>
                  </a:moveTo>
                  <a:cubicBezTo>
                    <a:pt x="18" y="16"/>
                    <a:pt x="18" y="17"/>
                    <a:pt x="18" y="17"/>
                  </a:cubicBezTo>
                  <a:cubicBezTo>
                    <a:pt x="20" y="17"/>
                    <a:pt x="24" y="16"/>
                    <a:pt x="28" y="16"/>
                  </a:cubicBezTo>
                  <a:cubicBezTo>
                    <a:pt x="28" y="16"/>
                    <a:pt x="28" y="15"/>
                    <a:pt x="28" y="15"/>
                  </a:cubicBezTo>
                  <a:cubicBezTo>
                    <a:pt x="25" y="14"/>
                    <a:pt x="21" y="15"/>
                    <a:pt x="18" y="16"/>
                  </a:cubicBezTo>
                  <a:close/>
                  <a:moveTo>
                    <a:pt x="18" y="11"/>
                  </a:moveTo>
                  <a:cubicBezTo>
                    <a:pt x="18" y="12"/>
                    <a:pt x="18" y="13"/>
                    <a:pt x="18" y="13"/>
                  </a:cubicBezTo>
                  <a:cubicBezTo>
                    <a:pt x="20" y="13"/>
                    <a:pt x="24" y="12"/>
                    <a:pt x="28" y="12"/>
                  </a:cubicBezTo>
                  <a:cubicBezTo>
                    <a:pt x="28" y="12"/>
                    <a:pt x="28" y="11"/>
                    <a:pt x="28" y="10"/>
                  </a:cubicBezTo>
                  <a:cubicBezTo>
                    <a:pt x="25" y="10"/>
                    <a:pt x="21" y="11"/>
                    <a:pt x="18" y="11"/>
                  </a:cubicBezTo>
                  <a:close/>
                  <a:moveTo>
                    <a:pt x="8" y="11"/>
                  </a:moveTo>
                  <a:cubicBezTo>
                    <a:pt x="8" y="25"/>
                    <a:pt x="8" y="25"/>
                    <a:pt x="8" y="25"/>
                  </a:cubicBezTo>
                  <a:cubicBezTo>
                    <a:pt x="16" y="24"/>
                    <a:pt x="16" y="24"/>
                    <a:pt x="16" y="24"/>
                  </a:cubicBezTo>
                  <a:cubicBezTo>
                    <a:pt x="16" y="11"/>
                    <a:pt x="16" y="11"/>
                    <a:pt x="16" y="11"/>
                  </a:cubicBezTo>
                  <a:cubicBezTo>
                    <a:pt x="8" y="11"/>
                    <a:pt x="8" y="11"/>
                    <a:pt x="8" y="11"/>
                  </a:cubicBezTo>
                  <a:close/>
                  <a:moveTo>
                    <a:pt x="17" y="6"/>
                  </a:moveTo>
                  <a:cubicBezTo>
                    <a:pt x="13" y="7"/>
                    <a:pt x="9" y="7"/>
                    <a:pt x="4" y="7"/>
                  </a:cubicBezTo>
                  <a:cubicBezTo>
                    <a:pt x="4" y="45"/>
                    <a:pt x="4" y="45"/>
                    <a:pt x="4" y="45"/>
                  </a:cubicBezTo>
                  <a:cubicBezTo>
                    <a:pt x="9" y="45"/>
                    <a:pt x="13" y="45"/>
                    <a:pt x="17" y="44"/>
                  </a:cubicBezTo>
                  <a:cubicBezTo>
                    <a:pt x="22" y="44"/>
                    <a:pt x="27" y="43"/>
                    <a:pt x="30" y="44"/>
                  </a:cubicBezTo>
                  <a:cubicBezTo>
                    <a:pt x="30" y="6"/>
                    <a:pt x="30" y="6"/>
                    <a:pt x="30" y="6"/>
                  </a:cubicBezTo>
                  <a:cubicBezTo>
                    <a:pt x="28" y="5"/>
                    <a:pt x="23" y="6"/>
                    <a:pt x="17"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sp>
        <p:nvSpPr>
          <p:cNvPr id="18" name="文本框 17"/>
          <p:cNvSpPr txBox="1">
            <a:spLocks noChangeArrowheads="1"/>
          </p:cNvSpPr>
          <p:nvPr/>
        </p:nvSpPr>
        <p:spPr bwMode="auto">
          <a:xfrm>
            <a:off x="5678635" y="1661821"/>
            <a:ext cx="5482701"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请填入您的内容，或复制内容后点击右键选择只保留文本来粘贴您的内容。请填入您的内容，或复制内容后点击右键选择只保留文本来粘贴您的内容。请填入您的内容</a:t>
            </a:r>
            <a:r>
              <a:rPr lang="zh-CN" altLang="en-US" sz="1400" dirty="0" smtClean="0">
                <a:solidFill>
                  <a:schemeClr val="tx1">
                    <a:lumMod val="65000"/>
                    <a:lumOff val="3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19" name="文本框 18"/>
          <p:cNvSpPr txBox="1">
            <a:spLocks noChangeArrowheads="1"/>
          </p:cNvSpPr>
          <p:nvPr/>
        </p:nvSpPr>
        <p:spPr bwMode="auto">
          <a:xfrm>
            <a:off x="6139010" y="2912772"/>
            <a:ext cx="5022326"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请填入您的内容，或复制内容后点击右键选择只保留文本来粘贴您的内容。请填入您的内容，或复制内容后点击右键选择只保留文本来粘贴您的内容。请填入您的内容。</a:t>
            </a:r>
          </a:p>
        </p:txBody>
      </p:sp>
      <p:sp>
        <p:nvSpPr>
          <p:cNvPr id="20" name="文本框 19"/>
          <p:cNvSpPr txBox="1">
            <a:spLocks noChangeArrowheads="1"/>
          </p:cNvSpPr>
          <p:nvPr/>
        </p:nvSpPr>
        <p:spPr bwMode="auto">
          <a:xfrm>
            <a:off x="6045349" y="4392321"/>
            <a:ext cx="5022326"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请填入您的内容，或复制内容后点击右键选择只保留文本来粘贴您的内容。请填入您的内容，或复制内容后点击右键选择只保留文本来粘贴您的内容。请填入您的内容。</a:t>
            </a:r>
          </a:p>
        </p:txBody>
      </p:sp>
    </p:spTree>
    <p:extLst>
      <p:ext uri="{BB962C8B-B14F-4D97-AF65-F5344CB8AC3E}">
        <p14:creationId xmlns:p14="http://schemas.microsoft.com/office/powerpoint/2010/main" val="197091211"/>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600" fill="hold"/>
                                        <p:tgtEl>
                                          <p:spTgt spid="5"/>
                                        </p:tgtEl>
                                        <p:attrNameLst>
                                          <p:attrName>ppt_w</p:attrName>
                                        </p:attrNameLst>
                                      </p:cBhvr>
                                      <p:tavLst>
                                        <p:tav tm="0">
                                          <p:val>
                                            <p:fltVal val="0"/>
                                          </p:val>
                                        </p:tav>
                                        <p:tav tm="100000">
                                          <p:val>
                                            <p:strVal val="#ppt_w"/>
                                          </p:val>
                                        </p:tav>
                                      </p:tavLst>
                                    </p:anim>
                                    <p:anim calcmode="lin" valueType="num">
                                      <p:cBhvr>
                                        <p:cTn id="24" dur="600" fill="hold"/>
                                        <p:tgtEl>
                                          <p:spTgt spid="5"/>
                                        </p:tgtEl>
                                        <p:attrNameLst>
                                          <p:attrName>ppt_h</p:attrName>
                                        </p:attrNameLst>
                                      </p:cBhvr>
                                      <p:tavLst>
                                        <p:tav tm="0">
                                          <p:val>
                                            <p:fltVal val="0"/>
                                          </p:val>
                                        </p:tav>
                                        <p:tav tm="100000">
                                          <p:val>
                                            <p:strVal val="#ppt_h"/>
                                          </p:val>
                                        </p:tav>
                                      </p:tavLst>
                                    </p:anim>
                                  </p:childTnLst>
                                </p:cTn>
                              </p:par>
                              <p:par>
                                <p:cTn id="25" presetID="8" presetClass="emph" presetSubtype="0" fill="hold" grpId="1" nodeType="withEffect">
                                  <p:stCondLst>
                                    <p:cond delay="0"/>
                                  </p:stCondLst>
                                  <p:childTnLst>
                                    <p:animRot by="21600000">
                                      <p:cBhvr>
                                        <p:cTn id="26" dur="700" fill="hold"/>
                                        <p:tgtEl>
                                          <p:spTgt spid="5"/>
                                        </p:tgtEl>
                                        <p:attrNameLst>
                                          <p:attrName>r</p:attrName>
                                        </p:attrNameLst>
                                      </p:cBhvr>
                                    </p:animRot>
                                  </p:childTnLst>
                                </p:cTn>
                              </p:par>
                              <p:par>
                                <p:cTn id="27" presetID="22" presetClass="entr" presetSubtype="8" fill="hold" nodeType="withEffect">
                                  <p:stCondLst>
                                    <p:cond delay="7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nodeType="withEffect">
                                  <p:stCondLst>
                                    <p:cond delay="7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7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3" presetClass="entr" presetSubtype="16" fill="hold" nodeType="withEffect">
                                  <p:stCondLst>
                                    <p:cond delay="100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110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110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childTnLst>
                                </p:cTn>
                              </p:par>
                              <p:par>
                                <p:cTn id="48" presetID="22" presetClass="entr" presetSubtype="8" fill="hold" grpId="0" nodeType="withEffect">
                                  <p:stCondLst>
                                    <p:cond delay="150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par>
                                <p:cTn id="51" presetID="22" presetClass="entr" presetSubtype="8" fill="hold" grpId="0" nodeType="withEffect">
                                  <p:stCondLst>
                                    <p:cond delay="170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grpId="0" nodeType="withEffect">
                                  <p:stCondLst>
                                    <p:cond delay="190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161" y="0"/>
            <a:ext cx="7425000" cy="6858000"/>
          </a:xfrm>
          <a:prstGeom prst="rect">
            <a:avLst/>
          </a:prstGeom>
        </p:spPr>
      </p:pic>
      <p:sp>
        <p:nvSpPr>
          <p:cNvPr id="19" name="矩形 259"/>
          <p:cNvSpPr>
            <a:spLocks noChangeArrowheads="1"/>
          </p:cNvSpPr>
          <p:nvPr/>
        </p:nvSpPr>
        <p:spPr bwMode="auto">
          <a:xfrm>
            <a:off x="3290383" y="2552751"/>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0" name="矩形 259"/>
          <p:cNvSpPr>
            <a:spLocks noChangeArrowheads="1"/>
          </p:cNvSpPr>
          <p:nvPr/>
        </p:nvSpPr>
        <p:spPr bwMode="auto">
          <a:xfrm>
            <a:off x="2967000" y="3298102"/>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4879336" y="888485"/>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01</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1500715426"/>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anim calcmode="lin" valueType="num">
                                      <p:cBhvr>
                                        <p:cTn id="2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9"/>
                                        </p:tgtEl>
                                      </p:cBhvr>
                                    </p:animEffect>
                                  </p:childTnLst>
                                </p:cTn>
                              </p:par>
                            </p:childTnLst>
                          </p:cTn>
                        </p:par>
                        <p:par>
                          <p:cTn id="28" fill="hold">
                            <p:stCondLst>
                              <p:cond delay="28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12" presetClass="entr" presetSubtype="1" fill="hold" grpId="0" nodeType="withEffect">
                                  <p:stCondLst>
                                    <p:cond delay="25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835" t="44935" r="28943" b="3718"/>
          <a:stretch/>
        </p:blipFill>
        <p:spPr>
          <a:xfrm>
            <a:off x="3461208" y="3728301"/>
            <a:ext cx="5269584" cy="3129699"/>
          </a:xfrm>
          <a:prstGeom prst="rect">
            <a:avLst/>
          </a:prstGeom>
        </p:spPr>
      </p:pic>
      <p:sp>
        <p:nvSpPr>
          <p:cNvPr id="4" name="Text Box 2"/>
          <p:cNvSpPr txBox="1">
            <a:spLocks noChangeArrowheads="1"/>
          </p:cNvSpPr>
          <p:nvPr/>
        </p:nvSpPr>
        <p:spPr bwMode="auto">
          <a:xfrm>
            <a:off x="2525622" y="3035599"/>
            <a:ext cx="741680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algn="ctr" defTabSz="914377" eaLnBrk="1" hangingPunct="1">
              <a:lnSpc>
                <a:spcPct val="110000"/>
              </a:lnSpc>
            </a:pPr>
            <a:r>
              <a:rPr lang="en-US" altLang="zh-CN" sz="2400" spc="300" baseline="0" dirty="0">
                <a:solidFill>
                  <a:prstClr val="white"/>
                </a:solidFill>
                <a:latin typeface="方正正黑简体" panose="02000000000000000000" pitchFamily="2" charset="-122"/>
                <a:ea typeface="方正正黑简体" panose="02000000000000000000" pitchFamily="2" charset="-122"/>
              </a:rPr>
              <a:t>——  </a:t>
            </a:r>
            <a:r>
              <a:rPr lang="zh-CN" altLang="en-US" sz="2400" spc="300" baseline="0" dirty="0" smtClean="0">
                <a:solidFill>
                  <a:prstClr val="white"/>
                </a:solidFill>
                <a:latin typeface="方正正黑简体" panose="02000000000000000000" pitchFamily="2" charset="-122"/>
                <a:ea typeface="方正正黑简体" panose="02000000000000000000" pitchFamily="2" charset="-122"/>
              </a:rPr>
              <a:t>此处填写学校名称  </a:t>
            </a:r>
            <a:r>
              <a:rPr lang="en-US" altLang="zh-CN" sz="2400" spc="300" baseline="0" dirty="0">
                <a:solidFill>
                  <a:prstClr val="white"/>
                </a:solidFill>
                <a:latin typeface="方正正黑简体" panose="02000000000000000000" pitchFamily="2" charset="-122"/>
                <a:ea typeface="方正正黑简体" panose="02000000000000000000" pitchFamily="2" charset="-122"/>
              </a:rPr>
              <a:t>——</a:t>
            </a:r>
          </a:p>
        </p:txBody>
      </p:sp>
      <p:sp>
        <p:nvSpPr>
          <p:cNvPr id="5" name="标题 1"/>
          <p:cNvSpPr txBox="1"/>
          <p:nvPr/>
        </p:nvSpPr>
        <p:spPr>
          <a:xfrm>
            <a:off x="1018749" y="1854580"/>
            <a:ext cx="10430546" cy="768085"/>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defTabSz="974725">
              <a:lnSpc>
                <a:spcPct val="130000"/>
              </a:lnSpc>
            </a:pPr>
            <a:r>
              <a:rPr lang="zh-CN" altLang="en-US" sz="6600" kern="20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rPr>
              <a:t>感谢各位的批评指正</a:t>
            </a:r>
            <a:endParaRPr lang="zh-CN" altLang="en-US" sz="6600" kern="20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endParaRPr>
          </a:p>
        </p:txBody>
      </p:sp>
    </p:spTree>
    <p:extLst>
      <p:ext uri="{BB962C8B-B14F-4D97-AF65-F5344CB8AC3E}">
        <p14:creationId xmlns:p14="http://schemas.microsoft.com/office/powerpoint/2010/main" val="136390943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
                                        </p:tgtEl>
                                      </p:cBhvr>
                                    </p:animEffect>
                                  </p:childTnLst>
                                </p:cTn>
                              </p:par>
                            </p:childTnLst>
                          </p:cTn>
                        </p:par>
                        <p:par>
                          <p:cTn id="22" fill="hold">
                            <p:stCondLst>
                              <p:cond delay="14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6764"/>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任意多边形 4"/>
          <p:cNvSpPr/>
          <p:nvPr/>
        </p:nvSpPr>
        <p:spPr>
          <a:xfrm>
            <a:off x="3666527" y="3061306"/>
            <a:ext cx="2076450" cy="2599149"/>
          </a:xfrm>
          <a:custGeom>
            <a:avLst/>
            <a:gdLst>
              <a:gd name="connsiteX0" fmla="*/ 2066925 w 2076450"/>
              <a:gd name="connsiteY0" fmla="*/ 2505075 h 2505075"/>
              <a:gd name="connsiteX1" fmla="*/ 1724025 w 2076450"/>
              <a:gd name="connsiteY1" fmla="*/ 2505075 h 2505075"/>
              <a:gd name="connsiteX2" fmla="*/ 1724025 w 2076450"/>
              <a:gd name="connsiteY2" fmla="*/ 1476375 h 2505075"/>
              <a:gd name="connsiteX3" fmla="*/ 1266825 w 2076450"/>
              <a:gd name="connsiteY3" fmla="*/ 1476375 h 2505075"/>
              <a:gd name="connsiteX4" fmla="*/ 400050 w 2076450"/>
              <a:gd name="connsiteY4" fmla="*/ 571500 h 2505075"/>
              <a:gd name="connsiteX5" fmla="*/ 0 w 2076450"/>
              <a:gd name="connsiteY5" fmla="*/ 571500 h 2505075"/>
              <a:gd name="connsiteX6" fmla="*/ 571500 w 2076450"/>
              <a:gd name="connsiteY6" fmla="*/ 0 h 2505075"/>
              <a:gd name="connsiteX7" fmla="*/ 1114425 w 2076450"/>
              <a:gd name="connsiteY7" fmla="*/ 542925 h 2505075"/>
              <a:gd name="connsiteX8" fmla="*/ 752475 w 2076450"/>
              <a:gd name="connsiteY8" fmla="*/ 542925 h 2505075"/>
              <a:gd name="connsiteX9" fmla="*/ 1638300 w 2076450"/>
              <a:gd name="connsiteY9" fmla="*/ 1104900 h 2505075"/>
              <a:gd name="connsiteX10" fmla="*/ 2076450 w 2076450"/>
              <a:gd name="connsiteY10" fmla="*/ 1428750 h 2505075"/>
              <a:gd name="connsiteX11" fmla="*/ 2066925 w 2076450"/>
              <a:gd name="connsiteY11" fmla="*/ 2505075 h 2505075"/>
              <a:gd name="connsiteX0" fmla="*/ 2066925 w 2076450"/>
              <a:gd name="connsiteY0" fmla="*/ 2505075 h 2547408"/>
              <a:gd name="connsiteX1" fmla="*/ 1724025 w 2076450"/>
              <a:gd name="connsiteY1" fmla="*/ 2505075 h 2547408"/>
              <a:gd name="connsiteX2" fmla="*/ 1724025 w 2076450"/>
              <a:gd name="connsiteY2" fmla="*/ 1476375 h 2547408"/>
              <a:gd name="connsiteX3" fmla="*/ 1266825 w 2076450"/>
              <a:gd name="connsiteY3" fmla="*/ 1476375 h 2547408"/>
              <a:gd name="connsiteX4" fmla="*/ 400050 w 2076450"/>
              <a:gd name="connsiteY4" fmla="*/ 571500 h 2547408"/>
              <a:gd name="connsiteX5" fmla="*/ 0 w 2076450"/>
              <a:gd name="connsiteY5" fmla="*/ 571500 h 2547408"/>
              <a:gd name="connsiteX6" fmla="*/ 571500 w 2076450"/>
              <a:gd name="connsiteY6" fmla="*/ 0 h 2547408"/>
              <a:gd name="connsiteX7" fmla="*/ 1114425 w 2076450"/>
              <a:gd name="connsiteY7" fmla="*/ 542925 h 2547408"/>
              <a:gd name="connsiteX8" fmla="*/ 752475 w 2076450"/>
              <a:gd name="connsiteY8" fmla="*/ 542925 h 2547408"/>
              <a:gd name="connsiteX9" fmla="*/ 1638300 w 2076450"/>
              <a:gd name="connsiteY9" fmla="*/ 1104900 h 2547408"/>
              <a:gd name="connsiteX10" fmla="*/ 2076450 w 2076450"/>
              <a:gd name="connsiteY10" fmla="*/ 1428750 h 2547408"/>
              <a:gd name="connsiteX11" fmla="*/ 2066925 w 2076450"/>
              <a:gd name="connsiteY11" fmla="*/ 2505075 h 2547408"/>
              <a:gd name="connsiteX0" fmla="*/ 2066925 w 2076450"/>
              <a:gd name="connsiteY0" fmla="*/ 2505075 h 2583817"/>
              <a:gd name="connsiteX1" fmla="*/ 1724025 w 2076450"/>
              <a:gd name="connsiteY1" fmla="*/ 2505075 h 2583817"/>
              <a:gd name="connsiteX2" fmla="*/ 1724025 w 2076450"/>
              <a:gd name="connsiteY2" fmla="*/ 1476375 h 2583817"/>
              <a:gd name="connsiteX3" fmla="*/ 1266825 w 2076450"/>
              <a:gd name="connsiteY3" fmla="*/ 1476375 h 2583817"/>
              <a:gd name="connsiteX4" fmla="*/ 400050 w 2076450"/>
              <a:gd name="connsiteY4" fmla="*/ 571500 h 2583817"/>
              <a:gd name="connsiteX5" fmla="*/ 0 w 2076450"/>
              <a:gd name="connsiteY5" fmla="*/ 571500 h 2583817"/>
              <a:gd name="connsiteX6" fmla="*/ 571500 w 2076450"/>
              <a:gd name="connsiteY6" fmla="*/ 0 h 2583817"/>
              <a:gd name="connsiteX7" fmla="*/ 1114425 w 2076450"/>
              <a:gd name="connsiteY7" fmla="*/ 542925 h 2583817"/>
              <a:gd name="connsiteX8" fmla="*/ 752475 w 2076450"/>
              <a:gd name="connsiteY8" fmla="*/ 542925 h 2583817"/>
              <a:gd name="connsiteX9" fmla="*/ 1638300 w 2076450"/>
              <a:gd name="connsiteY9" fmla="*/ 1104900 h 2583817"/>
              <a:gd name="connsiteX10" fmla="*/ 2076450 w 2076450"/>
              <a:gd name="connsiteY10" fmla="*/ 1428750 h 2583817"/>
              <a:gd name="connsiteX11" fmla="*/ 2066925 w 2076450"/>
              <a:gd name="connsiteY11" fmla="*/ 2505075 h 2583817"/>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450" h="2599149">
                <a:moveTo>
                  <a:pt x="2066925" y="2505075"/>
                </a:moveTo>
                <a:cubicBezTo>
                  <a:pt x="2047875" y="2600325"/>
                  <a:pt x="1809750" y="2657475"/>
                  <a:pt x="1724025" y="2505075"/>
                </a:cubicBezTo>
                <a:lnTo>
                  <a:pt x="1724025" y="1476375"/>
                </a:lnTo>
                <a:lnTo>
                  <a:pt x="1266825" y="1476375"/>
                </a:lnTo>
                <a:cubicBezTo>
                  <a:pt x="873125" y="1489075"/>
                  <a:pt x="365125" y="1006475"/>
                  <a:pt x="400050" y="571500"/>
                </a:cubicBezTo>
                <a:lnTo>
                  <a:pt x="0" y="571500"/>
                </a:lnTo>
                <a:lnTo>
                  <a:pt x="571500" y="0"/>
                </a:lnTo>
                <a:lnTo>
                  <a:pt x="1114425" y="542925"/>
                </a:lnTo>
                <a:lnTo>
                  <a:pt x="752475" y="542925"/>
                </a:lnTo>
                <a:cubicBezTo>
                  <a:pt x="942975" y="1158875"/>
                  <a:pt x="1333500" y="1098550"/>
                  <a:pt x="1638300" y="1104900"/>
                </a:cubicBezTo>
                <a:cubicBezTo>
                  <a:pt x="1879600" y="1117600"/>
                  <a:pt x="2073275" y="1244600"/>
                  <a:pt x="2076450" y="1428750"/>
                </a:cubicBezTo>
                <a:lnTo>
                  <a:pt x="2066925" y="2505075"/>
                </a:ln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任意多边形 5"/>
          <p:cNvSpPr/>
          <p:nvPr/>
        </p:nvSpPr>
        <p:spPr>
          <a:xfrm>
            <a:off x="4367455" y="2013556"/>
            <a:ext cx="1724025" cy="3648089"/>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6"/>
          <p:cNvSpPr/>
          <p:nvPr/>
        </p:nvSpPr>
        <p:spPr>
          <a:xfrm>
            <a:off x="5731022" y="1718281"/>
            <a:ext cx="1114425" cy="3934177"/>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a:off x="6468924" y="3638772"/>
            <a:ext cx="1931402" cy="2002048"/>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p:nvGrpSpPr>
        <p:grpSpPr>
          <a:xfrm>
            <a:off x="5374802" y="5573080"/>
            <a:ext cx="1457011" cy="1115908"/>
            <a:chOff x="5445141" y="5516808"/>
            <a:chExt cx="1457011" cy="1115908"/>
          </a:xfrm>
        </p:grpSpPr>
        <p:sp>
          <p:nvSpPr>
            <p:cNvPr id="10" name="任意多边形 9"/>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任意多边形 10"/>
            <p:cNvSpPr/>
            <p:nvPr/>
          </p:nvSpPr>
          <p:spPr>
            <a:xfrm>
              <a:off x="5826708" y="6138028"/>
              <a:ext cx="693876" cy="49468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文本框 11"/>
          <p:cNvSpPr txBox="1"/>
          <p:nvPr/>
        </p:nvSpPr>
        <p:spPr>
          <a:xfrm>
            <a:off x="8460297" y="3837600"/>
            <a:ext cx="2777943" cy="954107"/>
          </a:xfrm>
          <a:prstGeom prst="rect">
            <a:avLst/>
          </a:prstGeom>
          <a:noFill/>
          <a:effectLst/>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3" name="文本框 12"/>
          <p:cNvSpPr txBox="1"/>
          <p:nvPr/>
        </p:nvSpPr>
        <p:spPr>
          <a:xfrm>
            <a:off x="1470580" y="1927397"/>
            <a:ext cx="2777943" cy="954107"/>
          </a:xfrm>
          <a:prstGeom prst="rect">
            <a:avLst/>
          </a:prstGeom>
          <a:noFill/>
          <a:effectLst/>
        </p:spPr>
        <p:txBody>
          <a:bodyPr wrap="square" rtlCol="0">
            <a:spAutoFit/>
          </a:bodyPr>
          <a:lstStyle/>
          <a:p>
            <a:pPr algn="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4" name="文本框 13"/>
          <p:cNvSpPr txBox="1"/>
          <p:nvPr/>
        </p:nvSpPr>
        <p:spPr>
          <a:xfrm>
            <a:off x="1187813" y="3837600"/>
            <a:ext cx="2774577" cy="954107"/>
          </a:xfrm>
          <a:prstGeom prst="rect">
            <a:avLst/>
          </a:prstGeom>
          <a:noFill/>
          <a:effectLst/>
        </p:spPr>
        <p:txBody>
          <a:bodyPr wrap="square" rtlCol="0">
            <a:spAutoFit/>
          </a:bodyPr>
          <a:lstStyle/>
          <a:p>
            <a:pPr algn="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5" name="文本框 14"/>
          <p:cNvSpPr txBox="1"/>
          <p:nvPr/>
        </p:nvSpPr>
        <p:spPr>
          <a:xfrm>
            <a:off x="6888362" y="2013556"/>
            <a:ext cx="2777943" cy="954107"/>
          </a:xfrm>
          <a:prstGeom prst="rect">
            <a:avLst/>
          </a:prstGeom>
          <a:noFill/>
          <a:effectLst/>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594603760"/>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7" fill="hold">
                            <p:stCondLst>
                              <p:cond delay="1550"/>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25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50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75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2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6764"/>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Oval 6"/>
          <p:cNvSpPr>
            <a:spLocks noChangeArrowheads="1"/>
          </p:cNvSpPr>
          <p:nvPr/>
        </p:nvSpPr>
        <p:spPr bwMode="auto">
          <a:xfrm flipH="1">
            <a:off x="1595779" y="1890860"/>
            <a:ext cx="4256012" cy="4254425"/>
          </a:xfrm>
          <a:prstGeom prst="ellipse">
            <a:avLst/>
          </a:prstGeom>
          <a:noFill/>
          <a:ln w="11"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6" name="Line 16"/>
          <p:cNvSpPr>
            <a:spLocks noChangeShapeType="1"/>
          </p:cNvSpPr>
          <p:nvPr/>
        </p:nvSpPr>
        <p:spPr bwMode="auto">
          <a:xfrm flipH="1">
            <a:off x="3254329" y="2504934"/>
            <a:ext cx="791260" cy="804904"/>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7" name="Line 17"/>
          <p:cNvSpPr>
            <a:spLocks noChangeShapeType="1"/>
          </p:cNvSpPr>
          <p:nvPr/>
        </p:nvSpPr>
        <p:spPr bwMode="auto">
          <a:xfrm flipH="1" flipV="1">
            <a:off x="3363468" y="4223881"/>
            <a:ext cx="1709708" cy="404204"/>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8" name="Line 18"/>
          <p:cNvSpPr>
            <a:spLocks noChangeShapeType="1"/>
          </p:cNvSpPr>
          <p:nvPr/>
        </p:nvSpPr>
        <p:spPr bwMode="auto">
          <a:xfrm flipH="1">
            <a:off x="3404396" y="3337123"/>
            <a:ext cx="1664376" cy="409273"/>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9" name="Oval 10"/>
          <p:cNvSpPr>
            <a:spLocks noChangeArrowheads="1"/>
          </p:cNvSpPr>
          <p:nvPr/>
        </p:nvSpPr>
        <p:spPr bwMode="auto">
          <a:xfrm flipH="1">
            <a:off x="3881218" y="1565548"/>
            <a:ext cx="1037820" cy="1037820"/>
          </a:xfrm>
          <a:prstGeom prst="ellipse">
            <a:avLst/>
          </a:prstGeom>
          <a:solidFill>
            <a:srgbClr val="26484A"/>
          </a:solidFill>
          <a:ln>
            <a:noFill/>
          </a:ln>
          <a:effectLst>
            <a:outerShdw blurRad="63500" algn="ctr" rotWithShape="0">
              <a:prstClr val="black">
                <a:alpha val="40000"/>
              </a:prstClr>
            </a:outerShdw>
          </a:effectLst>
        </p:spPr>
        <p:txBody>
          <a:bodyPr vert="horz" wrap="square" lIns="91404" tIns="45702" rIns="91404" bIns="45702" numCol="1" anchor="t" anchorCtr="0" compatLnSpc="1">
            <a:prstTxWarp prst="textNoShape">
              <a:avLst/>
            </a:prstTxWarp>
          </a:bodyPr>
          <a:lstStyle/>
          <a:p>
            <a:endParaRPr lang="zh-CN" altLang="en-US" sz="1799">
              <a:solidFill>
                <a:srgbClr val="F8F8F8"/>
              </a:solidFill>
            </a:endParaRPr>
          </a:p>
        </p:txBody>
      </p:sp>
      <p:sp>
        <p:nvSpPr>
          <p:cNvPr id="10" name="TextBox 9"/>
          <p:cNvSpPr txBox="1"/>
          <p:nvPr/>
        </p:nvSpPr>
        <p:spPr>
          <a:xfrm flipH="1">
            <a:off x="3994129" y="1730652"/>
            <a:ext cx="812000" cy="707630"/>
          </a:xfrm>
          <a:prstGeom prst="rect">
            <a:avLst/>
          </a:prstGeom>
          <a:noFill/>
        </p:spPr>
        <p:txBody>
          <a:bodyPr wrap="square" rtlCol="0">
            <a:spAutoFit/>
          </a:bodyPr>
          <a:lstStyle/>
          <a:p>
            <a:pPr algn="ctr"/>
            <a:r>
              <a:rPr lang="zh-CN" altLang="en-US" sz="1999" b="1" dirty="0" smtClean="0">
                <a:solidFill>
                  <a:srgbClr val="F8F8F8"/>
                </a:solidFill>
                <a:latin typeface="迷你简菱心" panose="02010609000101010101" pitchFamily="49" charset="-122"/>
                <a:ea typeface="迷你简菱心" panose="02010609000101010101" pitchFamily="49" charset="-122"/>
              </a:rPr>
              <a:t>标题之一</a:t>
            </a:r>
            <a:endParaRPr lang="zh-CN" altLang="en-US" sz="1999" b="1" dirty="0">
              <a:solidFill>
                <a:srgbClr val="F8F8F8"/>
              </a:solidFill>
              <a:latin typeface="迷你简菱心" panose="02010609000101010101" pitchFamily="49" charset="-122"/>
              <a:ea typeface="迷你简菱心" panose="02010609000101010101" pitchFamily="49" charset="-122"/>
            </a:endParaRPr>
          </a:p>
        </p:txBody>
      </p:sp>
      <p:sp>
        <p:nvSpPr>
          <p:cNvPr id="11" name="Oval 12"/>
          <p:cNvSpPr>
            <a:spLocks noChangeArrowheads="1"/>
          </p:cNvSpPr>
          <p:nvPr/>
        </p:nvSpPr>
        <p:spPr bwMode="auto">
          <a:xfrm flipH="1">
            <a:off x="5141965" y="2665133"/>
            <a:ext cx="1037820" cy="1037820"/>
          </a:xfrm>
          <a:prstGeom prst="ellipse">
            <a:avLst/>
          </a:prstGeom>
          <a:solidFill>
            <a:srgbClr val="26484A"/>
          </a:solidFill>
          <a:ln>
            <a:noFill/>
          </a:ln>
          <a:effectLst>
            <a:outerShdw blurRad="63500" algn="ctr" rotWithShape="0">
              <a:prstClr val="black">
                <a:alpha val="40000"/>
              </a:prstClr>
            </a:outerShdw>
          </a:effectLst>
        </p:spPr>
        <p:txBody>
          <a:bodyPr vert="horz" wrap="square" lIns="91404" tIns="45702" rIns="91404" bIns="45702" numCol="1" anchor="t" anchorCtr="0" compatLnSpc="1">
            <a:prstTxWarp prst="textNoShape">
              <a:avLst/>
            </a:prstTxWarp>
          </a:bodyPr>
          <a:lstStyle/>
          <a:p>
            <a:endParaRPr lang="zh-CN" altLang="en-US" sz="1799">
              <a:solidFill>
                <a:srgbClr val="F8F8F8"/>
              </a:solidFill>
              <a:latin typeface="+mn-ea"/>
            </a:endParaRPr>
          </a:p>
        </p:txBody>
      </p:sp>
      <p:sp>
        <p:nvSpPr>
          <p:cNvPr id="12" name="TextBox 11"/>
          <p:cNvSpPr txBox="1"/>
          <p:nvPr/>
        </p:nvSpPr>
        <p:spPr>
          <a:xfrm flipH="1">
            <a:off x="5287015" y="2824032"/>
            <a:ext cx="812000" cy="707610"/>
          </a:xfrm>
          <a:prstGeom prst="rect">
            <a:avLst/>
          </a:prstGeom>
          <a:noFill/>
        </p:spPr>
        <p:txBody>
          <a:bodyPr wrap="square" rtlCol="0">
            <a:spAutoFit/>
          </a:bodyPr>
          <a:lstStyle/>
          <a:p>
            <a:pPr algn="ctr"/>
            <a:r>
              <a:rPr lang="zh-CN" altLang="en-US" sz="1999" b="1" dirty="0" smtClean="0">
                <a:solidFill>
                  <a:srgbClr val="F8F8F8"/>
                </a:solidFill>
                <a:latin typeface="迷你简菱心" panose="02010609000101010101" pitchFamily="49" charset="-122"/>
                <a:ea typeface="迷你简菱心" panose="02010609000101010101" pitchFamily="49" charset="-122"/>
              </a:rPr>
              <a:t>标题之二</a:t>
            </a:r>
            <a:endParaRPr lang="zh-CN" altLang="en-US" sz="1999" b="1" dirty="0">
              <a:solidFill>
                <a:srgbClr val="F8F8F8"/>
              </a:solidFill>
              <a:latin typeface="迷你简菱心" panose="02010609000101010101" pitchFamily="49" charset="-122"/>
              <a:ea typeface="迷你简菱心" panose="02010609000101010101" pitchFamily="49" charset="-122"/>
            </a:endParaRPr>
          </a:p>
        </p:txBody>
      </p:sp>
      <p:sp>
        <p:nvSpPr>
          <p:cNvPr id="13" name="Oval 11"/>
          <p:cNvSpPr>
            <a:spLocks noChangeArrowheads="1"/>
          </p:cNvSpPr>
          <p:nvPr/>
        </p:nvSpPr>
        <p:spPr bwMode="auto">
          <a:xfrm flipH="1">
            <a:off x="5061196" y="4353210"/>
            <a:ext cx="1037820" cy="1039406"/>
          </a:xfrm>
          <a:prstGeom prst="ellipse">
            <a:avLst/>
          </a:prstGeom>
          <a:solidFill>
            <a:srgbClr val="26484A"/>
          </a:solidFill>
          <a:ln>
            <a:noFill/>
          </a:ln>
          <a:effectLst>
            <a:outerShdw blurRad="63500" algn="ctr" rotWithShape="0">
              <a:prstClr val="black">
                <a:alpha val="40000"/>
              </a:prstClr>
            </a:outerShdw>
          </a:effectLst>
        </p:spPr>
        <p:txBody>
          <a:bodyPr vert="horz" wrap="square" lIns="91404" tIns="45702" rIns="91404" bIns="45702" numCol="1" anchor="t" anchorCtr="0" compatLnSpc="1">
            <a:prstTxWarp prst="textNoShape">
              <a:avLst/>
            </a:prstTxWarp>
          </a:bodyPr>
          <a:lstStyle/>
          <a:p>
            <a:endParaRPr lang="zh-CN" altLang="en-US" sz="1799">
              <a:solidFill>
                <a:srgbClr val="F8F8F8"/>
              </a:solidFill>
              <a:latin typeface="+mn-ea"/>
            </a:endParaRPr>
          </a:p>
        </p:txBody>
      </p:sp>
      <p:sp>
        <p:nvSpPr>
          <p:cNvPr id="14" name="TextBox 13"/>
          <p:cNvSpPr txBox="1"/>
          <p:nvPr/>
        </p:nvSpPr>
        <p:spPr>
          <a:xfrm flipH="1">
            <a:off x="5200389" y="4494011"/>
            <a:ext cx="775014" cy="707630"/>
          </a:xfrm>
          <a:prstGeom prst="rect">
            <a:avLst/>
          </a:prstGeom>
          <a:noFill/>
        </p:spPr>
        <p:txBody>
          <a:bodyPr wrap="square" rtlCol="0">
            <a:spAutoFit/>
          </a:bodyPr>
          <a:lstStyle/>
          <a:p>
            <a:pPr algn="ctr"/>
            <a:r>
              <a:rPr lang="zh-CN" altLang="en-US" sz="1999" b="1" dirty="0" smtClean="0">
                <a:solidFill>
                  <a:srgbClr val="F8F8F8"/>
                </a:solidFill>
                <a:latin typeface="迷你简菱心" panose="02010609000101010101" pitchFamily="49" charset="-122"/>
                <a:ea typeface="迷你简菱心" panose="02010609000101010101" pitchFamily="49" charset="-122"/>
              </a:rPr>
              <a:t>标题之三</a:t>
            </a:r>
            <a:endParaRPr lang="zh-CN" altLang="en-US" sz="1999" b="1" dirty="0">
              <a:solidFill>
                <a:srgbClr val="F8F8F8"/>
              </a:solidFill>
              <a:latin typeface="迷你简菱心" panose="02010609000101010101" pitchFamily="49" charset="-122"/>
              <a:ea typeface="迷你简菱心" panose="02010609000101010101" pitchFamily="49" charset="-122"/>
            </a:endParaRPr>
          </a:p>
        </p:txBody>
      </p:sp>
      <p:sp>
        <p:nvSpPr>
          <p:cNvPr id="15" name="Oval 8"/>
          <p:cNvSpPr>
            <a:spLocks noChangeArrowheads="1"/>
          </p:cNvSpPr>
          <p:nvPr/>
        </p:nvSpPr>
        <p:spPr bwMode="auto">
          <a:xfrm flipH="1">
            <a:off x="834860" y="2736855"/>
            <a:ext cx="2410093" cy="2410091"/>
          </a:xfrm>
          <a:prstGeom prst="ellipse">
            <a:avLst/>
          </a:prstGeom>
          <a:solidFill>
            <a:srgbClr val="2A3D52">
              <a:alpha val="30000"/>
            </a:srgbClr>
          </a:solidFill>
          <a:ln>
            <a:noFill/>
          </a:ln>
          <a:extLst/>
        </p:spPr>
        <p:txBody>
          <a:bodyPr vert="horz" wrap="square" lIns="91404" tIns="45702" rIns="91404" bIns="45702" numCol="1" anchor="t" anchorCtr="0" compatLnSpc="1">
            <a:prstTxWarp prst="textNoShape">
              <a:avLst/>
            </a:prstTxWarp>
          </a:bodyPr>
          <a:lstStyle/>
          <a:p>
            <a:endParaRPr lang="zh-CN" altLang="en-US" sz="1799"/>
          </a:p>
        </p:txBody>
      </p:sp>
      <p:sp>
        <p:nvSpPr>
          <p:cNvPr id="16" name="Oval 9"/>
          <p:cNvSpPr>
            <a:spLocks noChangeArrowheads="1"/>
          </p:cNvSpPr>
          <p:nvPr/>
        </p:nvSpPr>
        <p:spPr bwMode="auto">
          <a:xfrm flipH="1">
            <a:off x="1025097" y="2927091"/>
            <a:ext cx="2029620" cy="2031207"/>
          </a:xfrm>
          <a:prstGeom prst="ellipse">
            <a:avLst/>
          </a:prstGeom>
          <a:solidFill>
            <a:srgbClr val="26484A"/>
          </a:solidFill>
          <a:ln>
            <a:noFill/>
          </a:ln>
          <a:effectLst>
            <a:outerShdw blurRad="63500" algn="ctr" rotWithShape="0">
              <a:prstClr val="black">
                <a:alpha val="40000"/>
              </a:prstClr>
            </a:outerShdw>
          </a:effectLst>
        </p:spPr>
        <p:txBody>
          <a:bodyPr vert="horz" wrap="square" lIns="91404" tIns="45702" rIns="91404" bIns="45702" numCol="1" anchor="t" anchorCtr="0" compatLnSpc="1">
            <a:prstTxWarp prst="textNoShape">
              <a:avLst/>
            </a:prstTxWarp>
          </a:bodyPr>
          <a:lstStyle/>
          <a:p>
            <a:endParaRPr lang="zh-CN" altLang="en-US" sz="1799"/>
          </a:p>
        </p:txBody>
      </p:sp>
      <p:sp>
        <p:nvSpPr>
          <p:cNvPr id="17" name="Oval 11"/>
          <p:cNvSpPr>
            <a:spLocks noChangeArrowheads="1"/>
          </p:cNvSpPr>
          <p:nvPr/>
        </p:nvSpPr>
        <p:spPr bwMode="auto">
          <a:xfrm flipH="1">
            <a:off x="3894859" y="5446867"/>
            <a:ext cx="1037820" cy="1039406"/>
          </a:xfrm>
          <a:prstGeom prst="ellipse">
            <a:avLst/>
          </a:prstGeom>
          <a:solidFill>
            <a:srgbClr val="26484A"/>
          </a:solidFill>
          <a:ln>
            <a:noFill/>
          </a:ln>
          <a:effectLst>
            <a:outerShdw blurRad="63500" algn="ctr" rotWithShape="0">
              <a:prstClr val="black">
                <a:alpha val="40000"/>
              </a:prstClr>
            </a:outerShdw>
          </a:effectLst>
        </p:spPr>
        <p:txBody>
          <a:bodyPr vert="horz" wrap="square" lIns="91404" tIns="45702" rIns="91404" bIns="45702" numCol="1" anchor="t" anchorCtr="0" compatLnSpc="1">
            <a:prstTxWarp prst="textNoShape">
              <a:avLst/>
            </a:prstTxWarp>
          </a:bodyPr>
          <a:lstStyle/>
          <a:p>
            <a:endParaRPr lang="zh-CN" altLang="en-US" sz="1799">
              <a:solidFill>
                <a:srgbClr val="F8F8F8"/>
              </a:solidFill>
              <a:latin typeface="迷你简菱心" panose="02010609000101010101" pitchFamily="49" charset="-122"/>
              <a:ea typeface="迷你简菱心" panose="02010609000101010101" pitchFamily="49" charset="-122"/>
            </a:endParaRPr>
          </a:p>
        </p:txBody>
      </p:sp>
      <p:sp>
        <p:nvSpPr>
          <p:cNvPr id="18" name="TextBox 17"/>
          <p:cNvSpPr txBox="1"/>
          <p:nvPr/>
        </p:nvSpPr>
        <p:spPr>
          <a:xfrm flipH="1">
            <a:off x="3994127" y="5619243"/>
            <a:ext cx="812000" cy="707610"/>
          </a:xfrm>
          <a:prstGeom prst="rect">
            <a:avLst/>
          </a:prstGeom>
          <a:noFill/>
        </p:spPr>
        <p:txBody>
          <a:bodyPr wrap="square" rtlCol="0">
            <a:spAutoFit/>
          </a:bodyPr>
          <a:lstStyle/>
          <a:p>
            <a:pPr algn="ctr"/>
            <a:r>
              <a:rPr lang="zh-CN" altLang="en-US" sz="1999" b="1" dirty="0" smtClean="0">
                <a:solidFill>
                  <a:srgbClr val="F8F8F8"/>
                </a:solidFill>
                <a:latin typeface="迷你简菱心" panose="02010609000101010101" pitchFamily="49" charset="-122"/>
                <a:ea typeface="迷你简菱心" panose="02010609000101010101" pitchFamily="49" charset="-122"/>
              </a:rPr>
              <a:t>标题之四</a:t>
            </a:r>
            <a:endParaRPr lang="zh-CN" altLang="en-US" sz="1999" b="1" dirty="0">
              <a:solidFill>
                <a:srgbClr val="F8F8F8"/>
              </a:solidFill>
              <a:latin typeface="迷你简菱心" panose="02010609000101010101" pitchFamily="49" charset="-122"/>
              <a:ea typeface="迷你简菱心" panose="02010609000101010101" pitchFamily="49" charset="-122"/>
            </a:endParaRPr>
          </a:p>
        </p:txBody>
      </p:sp>
      <p:sp>
        <p:nvSpPr>
          <p:cNvPr id="19" name="Line 16"/>
          <p:cNvSpPr>
            <a:spLocks noChangeShapeType="1"/>
          </p:cNvSpPr>
          <p:nvPr/>
        </p:nvSpPr>
        <p:spPr bwMode="auto">
          <a:xfrm flipH="1" flipV="1">
            <a:off x="3240687" y="4769578"/>
            <a:ext cx="791260" cy="804904"/>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20" name="TextBox 19"/>
          <p:cNvSpPr txBox="1"/>
          <p:nvPr/>
        </p:nvSpPr>
        <p:spPr>
          <a:xfrm>
            <a:off x="5141965" y="1583083"/>
            <a:ext cx="5549435"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21" name="TextBox 20"/>
          <p:cNvSpPr txBox="1"/>
          <p:nvPr/>
        </p:nvSpPr>
        <p:spPr>
          <a:xfrm>
            <a:off x="6324835" y="2822921"/>
            <a:ext cx="5045041"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22" name="TextBox 21"/>
          <p:cNvSpPr txBox="1"/>
          <p:nvPr/>
        </p:nvSpPr>
        <p:spPr>
          <a:xfrm>
            <a:off x="6236643" y="4551451"/>
            <a:ext cx="5045041"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23" name="TextBox 22"/>
          <p:cNvSpPr txBox="1"/>
          <p:nvPr/>
        </p:nvSpPr>
        <p:spPr>
          <a:xfrm>
            <a:off x="5170207" y="5772940"/>
            <a:ext cx="5549435" cy="523220"/>
          </a:xfrm>
          <a:prstGeom prst="rect">
            <a:avLst/>
          </a:prstGeom>
          <a:noFill/>
        </p:spPr>
        <p:txBody>
          <a:bodyPr wrap="square" rtlCol="0">
            <a:spAutoFit/>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24" name="TextBox 23"/>
          <p:cNvSpPr txBox="1"/>
          <p:nvPr/>
        </p:nvSpPr>
        <p:spPr>
          <a:xfrm>
            <a:off x="1545002" y="3383869"/>
            <a:ext cx="902811"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输入</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529935" y="3970791"/>
            <a:ext cx="902811" cy="523220"/>
          </a:xfrm>
          <a:prstGeom prst="rect">
            <a:avLst/>
          </a:prstGeom>
          <a:noFill/>
        </p:spPr>
        <p:txBody>
          <a:bodyPr wrap="none" rtlCol="0">
            <a:spAutoFit/>
          </a:bodyPr>
          <a:lstStyle/>
          <a:p>
            <a:r>
              <a:rPr lang="zh-CN" altLang="en-US" sz="2800" b="1" dirty="0" smtClean="0">
                <a:solidFill>
                  <a:schemeClr val="bg1"/>
                </a:solidFill>
                <a:latin typeface="迷你简菱心" panose="02010609000101010101" pitchFamily="49" charset="-122"/>
                <a:ea typeface="迷你简菱心" panose="02010609000101010101" pitchFamily="49" charset="-122"/>
              </a:rPr>
              <a:t>标题</a:t>
            </a:r>
            <a:endParaRPr lang="zh-CN" altLang="en-US" sz="2800" b="1" dirty="0">
              <a:solidFill>
                <a:schemeClr val="bg1"/>
              </a:solidFill>
              <a:latin typeface="迷你简菱心" panose="02010609000101010101" pitchFamily="49" charset="-122"/>
              <a:ea typeface="迷你简菱心" panose="02010609000101010101" pitchFamily="49" charset="-122"/>
            </a:endParaRPr>
          </a:p>
        </p:txBody>
      </p:sp>
    </p:spTree>
    <p:extLst>
      <p:ext uri="{BB962C8B-B14F-4D97-AF65-F5344CB8AC3E}">
        <p14:creationId xmlns:p14="http://schemas.microsoft.com/office/powerpoint/2010/main" val="3960740301"/>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Scale>
                                      <p:cBhvr>
                                        <p:cTn id="2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6"/>
                                        </p:tgtEl>
                                        <p:attrNameLst>
                                          <p:attrName>ppt_x</p:attrName>
                                          <p:attrName>ppt_y</p:attrName>
                                        </p:attrNameLst>
                                      </p:cBhvr>
                                    </p:animMotion>
                                    <p:animEffect transition="in" filter="fade">
                                      <p:cBhvr>
                                        <p:cTn id="26" dur="1000"/>
                                        <p:tgtEl>
                                          <p:spTgt spid="16"/>
                                        </p:tgtEl>
                                      </p:cBhvr>
                                    </p:animEffect>
                                  </p:childTnLst>
                                </p:cTn>
                              </p:par>
                              <p:par>
                                <p:cTn id="27" presetID="5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Scale>
                                      <p:cBhvr>
                                        <p:cTn id="2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5"/>
                                        </p:tgtEl>
                                        <p:attrNameLst>
                                          <p:attrName>ppt_x</p:attrName>
                                          <p:attrName>ppt_y</p:attrName>
                                        </p:attrNameLst>
                                      </p:cBhvr>
                                    </p:animMotion>
                                    <p:animEffect transition="in" filter="fade">
                                      <p:cBhvr>
                                        <p:cTn id="31" dur="1000"/>
                                        <p:tgtEl>
                                          <p:spTgt spid="15"/>
                                        </p:tgtEl>
                                      </p:cBhvr>
                                    </p:animEffect>
                                  </p:childTnLst>
                                </p:cTn>
                              </p:par>
                            </p:childTnLst>
                          </p:cTn>
                        </p:par>
                        <p:par>
                          <p:cTn id="32" fill="hold">
                            <p:stCondLst>
                              <p:cond delay="2550"/>
                            </p:stCondLst>
                            <p:childTnLst>
                              <p:par>
                                <p:cTn id="33" presetID="21" presetClass="entr" presetSubtype="1"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1000"/>
                                        <p:tgtEl>
                                          <p:spTgt spid="5"/>
                                        </p:tgtEl>
                                      </p:cBhvr>
                                    </p:animEffect>
                                  </p:childTnLst>
                                </p:cTn>
                              </p:par>
                            </p:childTnLst>
                          </p:cTn>
                        </p:par>
                        <p:par>
                          <p:cTn id="36" fill="hold">
                            <p:stCondLst>
                              <p:cond delay="3550"/>
                            </p:stCondLst>
                            <p:childTnLst>
                              <p:par>
                                <p:cTn id="37" presetID="31"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300" fill="hold"/>
                                        <p:tgtEl>
                                          <p:spTgt spid="25"/>
                                        </p:tgtEl>
                                        <p:attrNameLst>
                                          <p:attrName>ppt_w</p:attrName>
                                        </p:attrNameLst>
                                      </p:cBhvr>
                                      <p:tavLst>
                                        <p:tav tm="0">
                                          <p:val>
                                            <p:fltVal val="0"/>
                                          </p:val>
                                        </p:tav>
                                        <p:tav tm="100000">
                                          <p:val>
                                            <p:strVal val="#ppt_w"/>
                                          </p:val>
                                        </p:tav>
                                      </p:tavLst>
                                    </p:anim>
                                    <p:anim calcmode="lin" valueType="num">
                                      <p:cBhvr>
                                        <p:cTn id="40" dur="300" fill="hold"/>
                                        <p:tgtEl>
                                          <p:spTgt spid="25"/>
                                        </p:tgtEl>
                                        <p:attrNameLst>
                                          <p:attrName>ppt_h</p:attrName>
                                        </p:attrNameLst>
                                      </p:cBhvr>
                                      <p:tavLst>
                                        <p:tav tm="0">
                                          <p:val>
                                            <p:fltVal val="0"/>
                                          </p:val>
                                        </p:tav>
                                        <p:tav tm="100000">
                                          <p:val>
                                            <p:strVal val="#ppt_h"/>
                                          </p:val>
                                        </p:tav>
                                      </p:tavLst>
                                    </p:anim>
                                    <p:anim calcmode="lin" valueType="num">
                                      <p:cBhvr>
                                        <p:cTn id="41" dur="300" fill="hold"/>
                                        <p:tgtEl>
                                          <p:spTgt spid="25"/>
                                        </p:tgtEl>
                                        <p:attrNameLst>
                                          <p:attrName>style.rotation</p:attrName>
                                        </p:attrNameLst>
                                      </p:cBhvr>
                                      <p:tavLst>
                                        <p:tav tm="0">
                                          <p:val>
                                            <p:fltVal val="90"/>
                                          </p:val>
                                        </p:tav>
                                        <p:tav tm="100000">
                                          <p:val>
                                            <p:fltVal val="0"/>
                                          </p:val>
                                        </p:tav>
                                      </p:tavLst>
                                    </p:anim>
                                    <p:animEffect transition="in" filter="fade">
                                      <p:cBhvr>
                                        <p:cTn id="42" dur="300"/>
                                        <p:tgtEl>
                                          <p:spTgt spid="25"/>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300" fill="hold"/>
                                        <p:tgtEl>
                                          <p:spTgt spid="24"/>
                                        </p:tgtEl>
                                        <p:attrNameLst>
                                          <p:attrName>ppt_w</p:attrName>
                                        </p:attrNameLst>
                                      </p:cBhvr>
                                      <p:tavLst>
                                        <p:tav tm="0">
                                          <p:val>
                                            <p:fltVal val="0"/>
                                          </p:val>
                                        </p:tav>
                                        <p:tav tm="100000">
                                          <p:val>
                                            <p:strVal val="#ppt_w"/>
                                          </p:val>
                                        </p:tav>
                                      </p:tavLst>
                                    </p:anim>
                                    <p:anim calcmode="lin" valueType="num">
                                      <p:cBhvr>
                                        <p:cTn id="46" dur="300" fill="hold"/>
                                        <p:tgtEl>
                                          <p:spTgt spid="24"/>
                                        </p:tgtEl>
                                        <p:attrNameLst>
                                          <p:attrName>ppt_h</p:attrName>
                                        </p:attrNameLst>
                                      </p:cBhvr>
                                      <p:tavLst>
                                        <p:tav tm="0">
                                          <p:val>
                                            <p:fltVal val="0"/>
                                          </p:val>
                                        </p:tav>
                                        <p:tav tm="100000">
                                          <p:val>
                                            <p:strVal val="#ppt_h"/>
                                          </p:val>
                                        </p:tav>
                                      </p:tavLst>
                                    </p:anim>
                                    <p:anim calcmode="lin" valueType="num">
                                      <p:cBhvr>
                                        <p:cTn id="47" dur="300" fill="hold"/>
                                        <p:tgtEl>
                                          <p:spTgt spid="24"/>
                                        </p:tgtEl>
                                        <p:attrNameLst>
                                          <p:attrName>style.rotation</p:attrName>
                                        </p:attrNameLst>
                                      </p:cBhvr>
                                      <p:tavLst>
                                        <p:tav tm="0">
                                          <p:val>
                                            <p:fltVal val="90"/>
                                          </p:val>
                                        </p:tav>
                                        <p:tav tm="100000">
                                          <p:val>
                                            <p:fltVal val="0"/>
                                          </p:val>
                                        </p:tav>
                                      </p:tavLst>
                                    </p:anim>
                                    <p:animEffect transition="in" filter="fade">
                                      <p:cBhvr>
                                        <p:cTn id="48" dur="300"/>
                                        <p:tgtEl>
                                          <p:spTgt spid="24"/>
                                        </p:tgtEl>
                                      </p:cBhvr>
                                    </p:animEffect>
                                  </p:childTnLst>
                                </p:cTn>
                              </p:par>
                            </p:childTnLst>
                          </p:cTn>
                        </p:par>
                        <p:par>
                          <p:cTn id="49" fill="hold">
                            <p:stCondLst>
                              <p:cond delay="385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par>
                          <p:cTn id="62" fill="hold">
                            <p:stCondLst>
                              <p:cond delay="4350"/>
                            </p:stCondLst>
                            <p:childTnLst>
                              <p:par>
                                <p:cTn id="63" presetID="53" presetClass="entr" presetSubtype="16"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par>
                                <p:cTn id="68" presetID="53" presetClass="entr" presetSubtype="16" fill="hold" grpId="0" nodeType="withEffect">
                                  <p:stCondLst>
                                    <p:cond delay="10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par>
                                <p:cTn id="78" presetID="53" presetClass="entr" presetSubtype="16" fill="hold" grpId="0" nodeType="withEffect">
                                  <p:stCondLst>
                                    <p:cond delay="30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par>
                          <p:cTn id="83" fill="hold">
                            <p:stCondLst>
                              <p:cond delay="5150"/>
                            </p:stCondLst>
                            <p:childTnLst>
                              <p:par>
                                <p:cTn id="84" presetID="31" presetClass="entr" presetSubtype="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400" fill="hold"/>
                                        <p:tgtEl>
                                          <p:spTgt spid="10"/>
                                        </p:tgtEl>
                                        <p:attrNameLst>
                                          <p:attrName>ppt_w</p:attrName>
                                        </p:attrNameLst>
                                      </p:cBhvr>
                                      <p:tavLst>
                                        <p:tav tm="0">
                                          <p:val>
                                            <p:fltVal val="0"/>
                                          </p:val>
                                        </p:tav>
                                        <p:tav tm="100000">
                                          <p:val>
                                            <p:strVal val="#ppt_w"/>
                                          </p:val>
                                        </p:tav>
                                      </p:tavLst>
                                    </p:anim>
                                    <p:anim calcmode="lin" valueType="num">
                                      <p:cBhvr>
                                        <p:cTn id="87" dur="400" fill="hold"/>
                                        <p:tgtEl>
                                          <p:spTgt spid="10"/>
                                        </p:tgtEl>
                                        <p:attrNameLst>
                                          <p:attrName>ppt_h</p:attrName>
                                        </p:attrNameLst>
                                      </p:cBhvr>
                                      <p:tavLst>
                                        <p:tav tm="0">
                                          <p:val>
                                            <p:fltVal val="0"/>
                                          </p:val>
                                        </p:tav>
                                        <p:tav tm="100000">
                                          <p:val>
                                            <p:strVal val="#ppt_h"/>
                                          </p:val>
                                        </p:tav>
                                      </p:tavLst>
                                    </p:anim>
                                    <p:anim calcmode="lin" valueType="num">
                                      <p:cBhvr>
                                        <p:cTn id="88" dur="400" fill="hold"/>
                                        <p:tgtEl>
                                          <p:spTgt spid="10"/>
                                        </p:tgtEl>
                                        <p:attrNameLst>
                                          <p:attrName>style.rotation</p:attrName>
                                        </p:attrNameLst>
                                      </p:cBhvr>
                                      <p:tavLst>
                                        <p:tav tm="0">
                                          <p:val>
                                            <p:fltVal val="90"/>
                                          </p:val>
                                        </p:tav>
                                        <p:tav tm="100000">
                                          <p:val>
                                            <p:fltVal val="0"/>
                                          </p:val>
                                        </p:tav>
                                      </p:tavLst>
                                    </p:anim>
                                    <p:animEffect transition="in" filter="fade">
                                      <p:cBhvr>
                                        <p:cTn id="89" dur="400"/>
                                        <p:tgtEl>
                                          <p:spTgt spid="10"/>
                                        </p:tgtEl>
                                      </p:cBhvr>
                                    </p:animEffect>
                                  </p:childTnLst>
                                </p:cTn>
                              </p:par>
                            </p:childTnLst>
                          </p:cTn>
                        </p:par>
                        <p:par>
                          <p:cTn id="90" fill="hold">
                            <p:stCondLst>
                              <p:cond delay="5550"/>
                            </p:stCondLst>
                            <p:childTnLst>
                              <p:par>
                                <p:cTn id="91" presetID="22" presetClass="entr" presetSubtype="8"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childTnLst>
                          </p:cTn>
                        </p:par>
                        <p:par>
                          <p:cTn id="94" fill="hold">
                            <p:stCondLst>
                              <p:cond delay="6050"/>
                            </p:stCondLst>
                            <p:childTnLst>
                              <p:par>
                                <p:cTn id="95" presetID="31" presetClass="entr" presetSubtype="0" fill="hold" grpId="0" nodeType="after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400" fill="hold"/>
                                        <p:tgtEl>
                                          <p:spTgt spid="12"/>
                                        </p:tgtEl>
                                        <p:attrNameLst>
                                          <p:attrName>ppt_w</p:attrName>
                                        </p:attrNameLst>
                                      </p:cBhvr>
                                      <p:tavLst>
                                        <p:tav tm="0">
                                          <p:val>
                                            <p:fltVal val="0"/>
                                          </p:val>
                                        </p:tav>
                                        <p:tav tm="100000">
                                          <p:val>
                                            <p:strVal val="#ppt_w"/>
                                          </p:val>
                                        </p:tav>
                                      </p:tavLst>
                                    </p:anim>
                                    <p:anim calcmode="lin" valueType="num">
                                      <p:cBhvr>
                                        <p:cTn id="98" dur="400" fill="hold"/>
                                        <p:tgtEl>
                                          <p:spTgt spid="12"/>
                                        </p:tgtEl>
                                        <p:attrNameLst>
                                          <p:attrName>ppt_h</p:attrName>
                                        </p:attrNameLst>
                                      </p:cBhvr>
                                      <p:tavLst>
                                        <p:tav tm="0">
                                          <p:val>
                                            <p:fltVal val="0"/>
                                          </p:val>
                                        </p:tav>
                                        <p:tav tm="100000">
                                          <p:val>
                                            <p:strVal val="#ppt_h"/>
                                          </p:val>
                                        </p:tav>
                                      </p:tavLst>
                                    </p:anim>
                                    <p:anim calcmode="lin" valueType="num">
                                      <p:cBhvr>
                                        <p:cTn id="99" dur="400" fill="hold"/>
                                        <p:tgtEl>
                                          <p:spTgt spid="12"/>
                                        </p:tgtEl>
                                        <p:attrNameLst>
                                          <p:attrName>style.rotation</p:attrName>
                                        </p:attrNameLst>
                                      </p:cBhvr>
                                      <p:tavLst>
                                        <p:tav tm="0">
                                          <p:val>
                                            <p:fltVal val="90"/>
                                          </p:val>
                                        </p:tav>
                                        <p:tav tm="100000">
                                          <p:val>
                                            <p:fltVal val="0"/>
                                          </p:val>
                                        </p:tav>
                                      </p:tavLst>
                                    </p:anim>
                                    <p:animEffect transition="in" filter="fade">
                                      <p:cBhvr>
                                        <p:cTn id="100" dur="400"/>
                                        <p:tgtEl>
                                          <p:spTgt spid="12"/>
                                        </p:tgtEl>
                                      </p:cBhvr>
                                    </p:animEffect>
                                  </p:childTnLst>
                                </p:cTn>
                              </p:par>
                            </p:childTnLst>
                          </p:cTn>
                        </p:par>
                        <p:par>
                          <p:cTn id="101" fill="hold">
                            <p:stCondLst>
                              <p:cond delay="6450"/>
                            </p:stCondLst>
                            <p:childTnLst>
                              <p:par>
                                <p:cTn id="102" presetID="22" presetClass="entr" presetSubtype="8" fill="hold" grpId="0"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wipe(left)">
                                      <p:cBhvr>
                                        <p:cTn id="104" dur="500"/>
                                        <p:tgtEl>
                                          <p:spTgt spid="21"/>
                                        </p:tgtEl>
                                      </p:cBhvr>
                                    </p:animEffect>
                                  </p:childTnLst>
                                </p:cTn>
                              </p:par>
                            </p:childTnLst>
                          </p:cTn>
                        </p:par>
                        <p:par>
                          <p:cTn id="105" fill="hold">
                            <p:stCondLst>
                              <p:cond delay="6950"/>
                            </p:stCondLst>
                            <p:childTnLst>
                              <p:par>
                                <p:cTn id="106" presetID="31" presetClass="entr" presetSubtype="0" fill="hold" grpId="0" nodeType="afterEffect">
                                  <p:stCondLst>
                                    <p:cond delay="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400" fill="hold"/>
                                        <p:tgtEl>
                                          <p:spTgt spid="14"/>
                                        </p:tgtEl>
                                        <p:attrNameLst>
                                          <p:attrName>ppt_w</p:attrName>
                                        </p:attrNameLst>
                                      </p:cBhvr>
                                      <p:tavLst>
                                        <p:tav tm="0">
                                          <p:val>
                                            <p:fltVal val="0"/>
                                          </p:val>
                                        </p:tav>
                                        <p:tav tm="100000">
                                          <p:val>
                                            <p:strVal val="#ppt_w"/>
                                          </p:val>
                                        </p:tav>
                                      </p:tavLst>
                                    </p:anim>
                                    <p:anim calcmode="lin" valueType="num">
                                      <p:cBhvr>
                                        <p:cTn id="109" dur="400" fill="hold"/>
                                        <p:tgtEl>
                                          <p:spTgt spid="14"/>
                                        </p:tgtEl>
                                        <p:attrNameLst>
                                          <p:attrName>ppt_h</p:attrName>
                                        </p:attrNameLst>
                                      </p:cBhvr>
                                      <p:tavLst>
                                        <p:tav tm="0">
                                          <p:val>
                                            <p:fltVal val="0"/>
                                          </p:val>
                                        </p:tav>
                                        <p:tav tm="100000">
                                          <p:val>
                                            <p:strVal val="#ppt_h"/>
                                          </p:val>
                                        </p:tav>
                                      </p:tavLst>
                                    </p:anim>
                                    <p:anim calcmode="lin" valueType="num">
                                      <p:cBhvr>
                                        <p:cTn id="110" dur="400" fill="hold"/>
                                        <p:tgtEl>
                                          <p:spTgt spid="14"/>
                                        </p:tgtEl>
                                        <p:attrNameLst>
                                          <p:attrName>style.rotation</p:attrName>
                                        </p:attrNameLst>
                                      </p:cBhvr>
                                      <p:tavLst>
                                        <p:tav tm="0">
                                          <p:val>
                                            <p:fltVal val="90"/>
                                          </p:val>
                                        </p:tav>
                                        <p:tav tm="100000">
                                          <p:val>
                                            <p:fltVal val="0"/>
                                          </p:val>
                                        </p:tav>
                                      </p:tavLst>
                                    </p:anim>
                                    <p:animEffect transition="in" filter="fade">
                                      <p:cBhvr>
                                        <p:cTn id="111" dur="400"/>
                                        <p:tgtEl>
                                          <p:spTgt spid="14"/>
                                        </p:tgtEl>
                                      </p:cBhvr>
                                    </p:animEffect>
                                  </p:childTnLst>
                                </p:cTn>
                              </p:par>
                            </p:childTnLst>
                          </p:cTn>
                        </p:par>
                        <p:par>
                          <p:cTn id="112" fill="hold">
                            <p:stCondLst>
                              <p:cond delay="735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par>
                          <p:cTn id="116" fill="hold">
                            <p:stCondLst>
                              <p:cond delay="7850"/>
                            </p:stCondLst>
                            <p:childTnLst>
                              <p:par>
                                <p:cTn id="117" presetID="31" presetClass="entr" presetSubtype="0" fill="hold" grpId="0" nodeType="after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400" fill="hold"/>
                                        <p:tgtEl>
                                          <p:spTgt spid="18"/>
                                        </p:tgtEl>
                                        <p:attrNameLst>
                                          <p:attrName>ppt_w</p:attrName>
                                        </p:attrNameLst>
                                      </p:cBhvr>
                                      <p:tavLst>
                                        <p:tav tm="0">
                                          <p:val>
                                            <p:fltVal val="0"/>
                                          </p:val>
                                        </p:tav>
                                        <p:tav tm="100000">
                                          <p:val>
                                            <p:strVal val="#ppt_w"/>
                                          </p:val>
                                        </p:tav>
                                      </p:tavLst>
                                    </p:anim>
                                    <p:anim calcmode="lin" valueType="num">
                                      <p:cBhvr>
                                        <p:cTn id="120" dur="400" fill="hold"/>
                                        <p:tgtEl>
                                          <p:spTgt spid="18"/>
                                        </p:tgtEl>
                                        <p:attrNameLst>
                                          <p:attrName>ppt_h</p:attrName>
                                        </p:attrNameLst>
                                      </p:cBhvr>
                                      <p:tavLst>
                                        <p:tav tm="0">
                                          <p:val>
                                            <p:fltVal val="0"/>
                                          </p:val>
                                        </p:tav>
                                        <p:tav tm="100000">
                                          <p:val>
                                            <p:strVal val="#ppt_h"/>
                                          </p:val>
                                        </p:tav>
                                      </p:tavLst>
                                    </p:anim>
                                    <p:anim calcmode="lin" valueType="num">
                                      <p:cBhvr>
                                        <p:cTn id="121" dur="400" fill="hold"/>
                                        <p:tgtEl>
                                          <p:spTgt spid="18"/>
                                        </p:tgtEl>
                                        <p:attrNameLst>
                                          <p:attrName>style.rotation</p:attrName>
                                        </p:attrNameLst>
                                      </p:cBhvr>
                                      <p:tavLst>
                                        <p:tav tm="0">
                                          <p:val>
                                            <p:fltVal val="90"/>
                                          </p:val>
                                        </p:tav>
                                        <p:tav tm="100000">
                                          <p:val>
                                            <p:fltVal val="0"/>
                                          </p:val>
                                        </p:tav>
                                      </p:tavLst>
                                    </p:anim>
                                    <p:animEffect transition="in" filter="fade">
                                      <p:cBhvr>
                                        <p:cTn id="122" dur="400"/>
                                        <p:tgtEl>
                                          <p:spTgt spid="18"/>
                                        </p:tgtEl>
                                      </p:cBhvr>
                                    </p:animEffect>
                                  </p:childTnLst>
                                </p:cTn>
                              </p:par>
                            </p:childTnLst>
                          </p:cTn>
                        </p:par>
                        <p:par>
                          <p:cTn id="123" fill="hold">
                            <p:stCondLst>
                              <p:cond delay="8250"/>
                            </p:stCondLst>
                            <p:childTnLst>
                              <p:par>
                                <p:cTn id="124" presetID="22" presetClass="entr" presetSubtype="8" fill="hold" grpId="0" nodeType="after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wipe(left)">
                                      <p:cBhvr>
                                        <p:cTn id="1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1" grpId="0" animBg="1"/>
      <p:bldP spid="12" grpId="0"/>
      <p:bldP spid="13" grpId="0" animBg="1"/>
      <p:bldP spid="14" grpId="0"/>
      <p:bldP spid="15" grpId="0" animBg="1"/>
      <p:bldP spid="16" grpId="0" animBg="1"/>
      <p:bldP spid="17" grpId="0" animBg="1"/>
      <p:bldP spid="18" grpId="0"/>
      <p:bldP spid="19" grpId="0" animBg="1"/>
      <p:bldP spid="20" grpId="0"/>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6764"/>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881970" y="1808268"/>
            <a:ext cx="10428061" cy="4178089"/>
            <a:chOff x="881970" y="1808268"/>
            <a:chExt cx="10428061" cy="4178089"/>
          </a:xfrm>
        </p:grpSpPr>
        <p:sp>
          <p:nvSpPr>
            <p:cNvPr id="6" name="六边形 5"/>
            <p:cNvSpPr/>
            <p:nvPr/>
          </p:nvSpPr>
          <p:spPr>
            <a:xfrm>
              <a:off x="4659086" y="2658595"/>
              <a:ext cx="2873828" cy="2477436"/>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grpSp>
          <p:nvGrpSpPr>
            <p:cNvPr id="7" name="组合 6"/>
            <p:cNvGrpSpPr/>
            <p:nvPr/>
          </p:nvGrpSpPr>
          <p:grpSpPr>
            <a:xfrm>
              <a:off x="2365829" y="1808268"/>
              <a:ext cx="783772" cy="4178089"/>
              <a:chOff x="2458887" y="1741714"/>
              <a:chExt cx="783772" cy="4178089"/>
            </a:xfrm>
          </p:grpSpPr>
          <p:sp>
            <p:nvSpPr>
              <p:cNvPr id="22" name="椭圆 21"/>
              <p:cNvSpPr/>
              <p:nvPr/>
            </p:nvSpPr>
            <p:spPr>
              <a:xfrm>
                <a:off x="2458887" y="1741714"/>
                <a:ext cx="783772" cy="78377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23" name="椭圆 22"/>
              <p:cNvSpPr/>
              <p:nvPr/>
            </p:nvSpPr>
            <p:spPr>
              <a:xfrm>
                <a:off x="2458887" y="5136031"/>
                <a:ext cx="783772" cy="78377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grpSp>
        <p:grpSp>
          <p:nvGrpSpPr>
            <p:cNvPr id="8" name="组合 7"/>
            <p:cNvGrpSpPr/>
            <p:nvPr/>
          </p:nvGrpSpPr>
          <p:grpSpPr>
            <a:xfrm>
              <a:off x="9042400" y="1808268"/>
              <a:ext cx="783772" cy="4178089"/>
              <a:chOff x="2458887" y="1741714"/>
              <a:chExt cx="783772" cy="4178089"/>
            </a:xfrm>
          </p:grpSpPr>
          <p:sp>
            <p:nvSpPr>
              <p:cNvPr id="20" name="椭圆 19"/>
              <p:cNvSpPr/>
              <p:nvPr/>
            </p:nvSpPr>
            <p:spPr>
              <a:xfrm>
                <a:off x="2458887" y="1741714"/>
                <a:ext cx="783772" cy="78377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21" name="椭圆 20"/>
              <p:cNvSpPr/>
              <p:nvPr/>
            </p:nvSpPr>
            <p:spPr>
              <a:xfrm>
                <a:off x="2458887" y="5136031"/>
                <a:ext cx="783772" cy="783772"/>
              </a:xfrm>
              <a:prstGeom prst="ellipse">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grpSp>
        <p:grpSp>
          <p:nvGrpSpPr>
            <p:cNvPr id="9" name="组合 8"/>
            <p:cNvGrpSpPr/>
            <p:nvPr/>
          </p:nvGrpSpPr>
          <p:grpSpPr>
            <a:xfrm>
              <a:off x="7700221" y="3287035"/>
              <a:ext cx="3609810" cy="1091288"/>
              <a:chOff x="1257064" y="4407828"/>
              <a:chExt cx="3609810" cy="1091288"/>
            </a:xfrm>
          </p:grpSpPr>
          <p:sp>
            <p:nvSpPr>
              <p:cNvPr id="18" name="矩形 17"/>
              <p:cNvSpPr/>
              <p:nvPr/>
            </p:nvSpPr>
            <p:spPr>
              <a:xfrm>
                <a:off x="1257064" y="4760452"/>
                <a:ext cx="3609810" cy="738664"/>
              </a:xfrm>
              <a:prstGeom prst="rect">
                <a:avLst/>
              </a:prstGeom>
            </p:spPr>
            <p:txBody>
              <a:bodyPr wrap="square">
                <a:spAutoFit/>
                <a:scene3d>
                  <a:camera prst="orthographicFront"/>
                  <a:lightRig rig="threePt" dir="t"/>
                </a:scene3d>
                <a:sp3d contourW="12700"/>
              </a:bodyPr>
              <a:lstStyle/>
              <a:p>
                <a:pPr algn="just"/>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9" name="矩形 18"/>
              <p:cNvSpPr/>
              <p:nvPr/>
            </p:nvSpPr>
            <p:spPr>
              <a:xfrm>
                <a:off x="1257064" y="4407828"/>
                <a:ext cx="2241974"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rgbClr val="26484A"/>
                    </a:solidFill>
                    <a:latin typeface="迷你简菱心" panose="02010609000101010101" pitchFamily="49" charset="-122"/>
                    <a:ea typeface="迷你简菱心" panose="02010609000101010101" pitchFamily="49" charset="-122"/>
                  </a:rPr>
                  <a:t>标题文字添加</a:t>
                </a:r>
              </a:p>
            </p:txBody>
          </p:sp>
        </p:grpSp>
        <p:grpSp>
          <p:nvGrpSpPr>
            <p:cNvPr id="10" name="组合 9"/>
            <p:cNvGrpSpPr/>
            <p:nvPr/>
          </p:nvGrpSpPr>
          <p:grpSpPr>
            <a:xfrm>
              <a:off x="881970" y="3287035"/>
              <a:ext cx="3410450" cy="1091288"/>
              <a:chOff x="2521800" y="4407828"/>
              <a:chExt cx="3410450" cy="1091288"/>
            </a:xfrm>
          </p:grpSpPr>
          <p:sp>
            <p:nvSpPr>
              <p:cNvPr id="16" name="矩形 15"/>
              <p:cNvSpPr/>
              <p:nvPr/>
            </p:nvSpPr>
            <p:spPr>
              <a:xfrm>
                <a:off x="2521800" y="4760452"/>
                <a:ext cx="3410450" cy="738664"/>
              </a:xfrm>
              <a:prstGeom prst="rect">
                <a:avLst/>
              </a:prstGeom>
            </p:spPr>
            <p:txBody>
              <a:bodyPr wrap="square">
                <a:spAutoFit/>
                <a:scene3d>
                  <a:camera prst="orthographicFront"/>
                  <a:lightRig rig="threePt" dir="t"/>
                </a:scene3d>
                <a:sp3d contourW="12700"/>
              </a:bodyPr>
              <a:lstStyle/>
              <a:p>
                <a:pPr algn="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7" name="矩形 16"/>
              <p:cNvSpPr/>
              <p:nvPr/>
            </p:nvSpPr>
            <p:spPr>
              <a:xfrm>
                <a:off x="3690276" y="4407828"/>
                <a:ext cx="2241974"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rgbClr val="26484A"/>
                    </a:solidFill>
                    <a:latin typeface="迷你简菱心" panose="02010609000101010101" pitchFamily="49" charset="-122"/>
                    <a:ea typeface="迷你简菱心" panose="02010609000101010101" pitchFamily="49" charset="-122"/>
                  </a:rPr>
                  <a:t>标题文字添加</a:t>
                </a:r>
              </a:p>
            </p:txBody>
          </p:sp>
        </p:grpSp>
        <p:sp>
          <p:nvSpPr>
            <p:cNvPr id="11" name="椭圆 20"/>
            <p:cNvSpPr/>
            <p:nvPr/>
          </p:nvSpPr>
          <p:spPr>
            <a:xfrm>
              <a:off x="5346700" y="3184525"/>
              <a:ext cx="1498600" cy="149860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椭圆 21"/>
            <p:cNvSpPr/>
            <p:nvPr/>
          </p:nvSpPr>
          <p:spPr>
            <a:xfrm>
              <a:off x="2574744" y="2022854"/>
              <a:ext cx="365941" cy="354598"/>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椭圆 22"/>
            <p:cNvSpPr/>
            <p:nvPr/>
          </p:nvSpPr>
          <p:spPr>
            <a:xfrm>
              <a:off x="2574744" y="5421809"/>
              <a:ext cx="365941" cy="345324"/>
            </a:xfrm>
            <a:custGeom>
              <a:avLst/>
              <a:gdLst>
                <a:gd name="connsiteX0" fmla="*/ 255815 w 338138"/>
                <a:gd name="connsiteY0" fmla="*/ 276225 h 319088"/>
                <a:gd name="connsiteX1" fmla="*/ 267653 w 338138"/>
                <a:gd name="connsiteY1" fmla="*/ 282720 h 319088"/>
                <a:gd name="connsiteX2" fmla="*/ 275546 w 338138"/>
                <a:gd name="connsiteY2" fmla="*/ 282720 h 319088"/>
                <a:gd name="connsiteX3" fmla="*/ 287384 w 338138"/>
                <a:gd name="connsiteY3" fmla="*/ 276225 h 319088"/>
                <a:gd name="connsiteX4" fmla="*/ 290015 w 338138"/>
                <a:gd name="connsiteY4" fmla="*/ 277524 h 319088"/>
                <a:gd name="connsiteX5" fmla="*/ 295276 w 338138"/>
                <a:gd name="connsiteY5" fmla="*/ 284018 h 319088"/>
                <a:gd name="connsiteX6" fmla="*/ 295276 w 338138"/>
                <a:gd name="connsiteY6" fmla="*/ 315191 h 319088"/>
                <a:gd name="connsiteX7" fmla="*/ 271600 w 338138"/>
                <a:gd name="connsiteY7" fmla="*/ 319088 h 319088"/>
                <a:gd name="connsiteX8" fmla="*/ 249238 w 338138"/>
                <a:gd name="connsiteY8" fmla="*/ 315191 h 319088"/>
                <a:gd name="connsiteX9" fmla="*/ 249238 w 338138"/>
                <a:gd name="connsiteY9" fmla="*/ 284018 h 319088"/>
                <a:gd name="connsiteX10" fmla="*/ 253184 w 338138"/>
                <a:gd name="connsiteY10" fmla="*/ 277524 h 319088"/>
                <a:gd name="connsiteX11" fmla="*/ 255815 w 338138"/>
                <a:gd name="connsiteY11" fmla="*/ 276225 h 319088"/>
                <a:gd name="connsiteX12" fmla="*/ 50755 w 338138"/>
                <a:gd name="connsiteY12" fmla="*/ 276225 h 319088"/>
                <a:gd name="connsiteX13" fmla="*/ 62593 w 338138"/>
                <a:gd name="connsiteY13" fmla="*/ 282720 h 319088"/>
                <a:gd name="connsiteX14" fmla="*/ 70486 w 338138"/>
                <a:gd name="connsiteY14" fmla="*/ 282720 h 319088"/>
                <a:gd name="connsiteX15" fmla="*/ 82324 w 338138"/>
                <a:gd name="connsiteY15" fmla="*/ 276225 h 319088"/>
                <a:gd name="connsiteX16" fmla="*/ 84955 w 338138"/>
                <a:gd name="connsiteY16" fmla="*/ 277524 h 319088"/>
                <a:gd name="connsiteX17" fmla="*/ 88901 w 338138"/>
                <a:gd name="connsiteY17" fmla="*/ 284018 h 319088"/>
                <a:gd name="connsiteX18" fmla="*/ 88901 w 338138"/>
                <a:gd name="connsiteY18" fmla="*/ 315191 h 319088"/>
                <a:gd name="connsiteX19" fmla="*/ 66539 w 338138"/>
                <a:gd name="connsiteY19" fmla="*/ 319088 h 319088"/>
                <a:gd name="connsiteX20" fmla="*/ 42863 w 338138"/>
                <a:gd name="connsiteY20" fmla="*/ 315191 h 319088"/>
                <a:gd name="connsiteX21" fmla="*/ 42863 w 338138"/>
                <a:gd name="connsiteY21" fmla="*/ 284018 h 319088"/>
                <a:gd name="connsiteX22" fmla="*/ 48124 w 338138"/>
                <a:gd name="connsiteY22" fmla="*/ 277524 h 319088"/>
                <a:gd name="connsiteX23" fmla="*/ 50755 w 338138"/>
                <a:gd name="connsiteY23" fmla="*/ 276225 h 319088"/>
                <a:gd name="connsiteX24" fmla="*/ 273050 w 338138"/>
                <a:gd name="connsiteY24" fmla="*/ 214313 h 319088"/>
                <a:gd name="connsiteX25" fmla="*/ 282575 w 338138"/>
                <a:gd name="connsiteY25" fmla="*/ 224632 h 319088"/>
                <a:gd name="connsiteX26" fmla="*/ 273050 w 338138"/>
                <a:gd name="connsiteY26" fmla="*/ 234951 h 319088"/>
                <a:gd name="connsiteX27" fmla="*/ 263525 w 338138"/>
                <a:gd name="connsiteY27" fmla="*/ 224632 h 319088"/>
                <a:gd name="connsiteX28" fmla="*/ 273050 w 338138"/>
                <a:gd name="connsiteY28" fmla="*/ 214313 h 319088"/>
                <a:gd name="connsiteX29" fmla="*/ 65882 w 338138"/>
                <a:gd name="connsiteY29" fmla="*/ 214313 h 319088"/>
                <a:gd name="connsiteX30" fmla="*/ 76201 w 338138"/>
                <a:gd name="connsiteY30" fmla="*/ 224632 h 319088"/>
                <a:gd name="connsiteX31" fmla="*/ 65882 w 338138"/>
                <a:gd name="connsiteY31" fmla="*/ 234951 h 319088"/>
                <a:gd name="connsiteX32" fmla="*/ 55563 w 338138"/>
                <a:gd name="connsiteY32" fmla="*/ 224632 h 319088"/>
                <a:gd name="connsiteX33" fmla="*/ 65882 w 338138"/>
                <a:gd name="connsiteY33" fmla="*/ 214313 h 319088"/>
                <a:gd name="connsiteX34" fmla="*/ 272257 w 338138"/>
                <a:gd name="connsiteY34" fmla="*/ 196850 h 319088"/>
                <a:gd name="connsiteX35" fmla="*/ 244475 w 338138"/>
                <a:gd name="connsiteY35" fmla="*/ 224632 h 319088"/>
                <a:gd name="connsiteX36" fmla="*/ 272257 w 338138"/>
                <a:gd name="connsiteY36" fmla="*/ 252414 h 319088"/>
                <a:gd name="connsiteX37" fmla="*/ 300039 w 338138"/>
                <a:gd name="connsiteY37" fmla="*/ 224632 h 319088"/>
                <a:gd name="connsiteX38" fmla="*/ 272257 w 338138"/>
                <a:gd name="connsiteY38" fmla="*/ 196850 h 319088"/>
                <a:gd name="connsiteX39" fmla="*/ 65882 w 338138"/>
                <a:gd name="connsiteY39" fmla="*/ 196850 h 319088"/>
                <a:gd name="connsiteX40" fmla="*/ 38100 w 338138"/>
                <a:gd name="connsiteY40" fmla="*/ 224632 h 319088"/>
                <a:gd name="connsiteX41" fmla="*/ 65882 w 338138"/>
                <a:gd name="connsiteY41" fmla="*/ 252414 h 319088"/>
                <a:gd name="connsiteX42" fmla="*/ 93664 w 338138"/>
                <a:gd name="connsiteY42" fmla="*/ 224632 h 319088"/>
                <a:gd name="connsiteX43" fmla="*/ 65882 w 338138"/>
                <a:gd name="connsiteY43" fmla="*/ 196850 h 319088"/>
                <a:gd name="connsiteX44" fmla="*/ 272257 w 338138"/>
                <a:gd name="connsiteY44" fmla="*/ 187325 h 319088"/>
                <a:gd name="connsiteX45" fmla="*/ 338138 w 338138"/>
                <a:gd name="connsiteY45" fmla="*/ 253322 h 319088"/>
                <a:gd name="connsiteX46" fmla="*/ 313103 w 338138"/>
                <a:gd name="connsiteY46" fmla="*/ 304800 h 319088"/>
                <a:gd name="connsiteX47" fmla="*/ 313103 w 338138"/>
                <a:gd name="connsiteY47" fmla="*/ 283681 h 319088"/>
                <a:gd name="connsiteX48" fmla="*/ 295974 w 338138"/>
                <a:gd name="connsiteY48" fmla="*/ 259922 h 319088"/>
                <a:gd name="connsiteX49" fmla="*/ 290704 w 338138"/>
                <a:gd name="connsiteY49" fmla="*/ 258602 h 319088"/>
                <a:gd name="connsiteX50" fmla="*/ 284115 w 338138"/>
                <a:gd name="connsiteY50" fmla="*/ 258602 h 319088"/>
                <a:gd name="connsiteX51" fmla="*/ 272257 w 338138"/>
                <a:gd name="connsiteY51" fmla="*/ 265202 h 319088"/>
                <a:gd name="connsiteX52" fmla="*/ 260398 w 338138"/>
                <a:gd name="connsiteY52" fmla="*/ 258602 h 319088"/>
                <a:gd name="connsiteX53" fmla="*/ 255128 w 338138"/>
                <a:gd name="connsiteY53" fmla="*/ 258602 h 319088"/>
                <a:gd name="connsiteX54" fmla="*/ 248539 w 338138"/>
                <a:gd name="connsiteY54" fmla="*/ 259922 h 319088"/>
                <a:gd name="connsiteX55" fmla="*/ 232728 w 338138"/>
                <a:gd name="connsiteY55" fmla="*/ 283681 h 319088"/>
                <a:gd name="connsiteX56" fmla="*/ 232728 w 338138"/>
                <a:gd name="connsiteY56" fmla="*/ 304800 h 319088"/>
                <a:gd name="connsiteX57" fmla="*/ 206375 w 338138"/>
                <a:gd name="connsiteY57" fmla="*/ 253322 h 319088"/>
                <a:gd name="connsiteX58" fmla="*/ 272257 w 338138"/>
                <a:gd name="connsiteY58" fmla="*/ 187325 h 319088"/>
                <a:gd name="connsiteX59" fmla="*/ 65881 w 338138"/>
                <a:gd name="connsiteY59" fmla="*/ 187325 h 319088"/>
                <a:gd name="connsiteX60" fmla="*/ 131763 w 338138"/>
                <a:gd name="connsiteY60" fmla="*/ 253322 h 319088"/>
                <a:gd name="connsiteX61" fmla="*/ 105410 w 338138"/>
                <a:gd name="connsiteY61" fmla="*/ 304800 h 319088"/>
                <a:gd name="connsiteX62" fmla="*/ 105410 w 338138"/>
                <a:gd name="connsiteY62" fmla="*/ 283681 h 319088"/>
                <a:gd name="connsiteX63" fmla="*/ 89599 w 338138"/>
                <a:gd name="connsiteY63" fmla="*/ 259922 h 319088"/>
                <a:gd name="connsiteX64" fmla="*/ 83010 w 338138"/>
                <a:gd name="connsiteY64" fmla="*/ 258602 h 319088"/>
                <a:gd name="connsiteX65" fmla="*/ 77740 w 338138"/>
                <a:gd name="connsiteY65" fmla="*/ 258602 h 319088"/>
                <a:gd name="connsiteX66" fmla="*/ 65881 w 338138"/>
                <a:gd name="connsiteY66" fmla="*/ 265202 h 319088"/>
                <a:gd name="connsiteX67" fmla="*/ 54023 w 338138"/>
                <a:gd name="connsiteY67" fmla="*/ 258602 h 319088"/>
                <a:gd name="connsiteX68" fmla="*/ 47434 w 338138"/>
                <a:gd name="connsiteY68" fmla="*/ 258602 h 319088"/>
                <a:gd name="connsiteX69" fmla="*/ 42164 w 338138"/>
                <a:gd name="connsiteY69" fmla="*/ 259922 h 319088"/>
                <a:gd name="connsiteX70" fmla="*/ 25035 w 338138"/>
                <a:gd name="connsiteY70" fmla="*/ 283681 h 319088"/>
                <a:gd name="connsiteX71" fmla="*/ 25035 w 338138"/>
                <a:gd name="connsiteY71" fmla="*/ 304800 h 319088"/>
                <a:gd name="connsiteX72" fmla="*/ 0 w 338138"/>
                <a:gd name="connsiteY72" fmla="*/ 253322 h 319088"/>
                <a:gd name="connsiteX73" fmla="*/ 65881 w 338138"/>
                <a:gd name="connsiteY73" fmla="*/ 187325 h 319088"/>
                <a:gd name="connsiteX74" fmla="*/ 159754 w 338138"/>
                <a:gd name="connsiteY74" fmla="*/ 149225 h 319088"/>
                <a:gd name="connsiteX75" fmla="*/ 169069 w 338138"/>
                <a:gd name="connsiteY75" fmla="*/ 149225 h 319088"/>
                <a:gd name="connsiteX76" fmla="*/ 178384 w 338138"/>
                <a:gd name="connsiteY76" fmla="*/ 149225 h 319088"/>
                <a:gd name="connsiteX77" fmla="*/ 178384 w 338138"/>
                <a:gd name="connsiteY77" fmla="*/ 175331 h 319088"/>
                <a:gd name="connsiteX78" fmla="*/ 214313 w 338138"/>
                <a:gd name="connsiteY78" fmla="*/ 193605 h 319088"/>
                <a:gd name="connsiteX79" fmla="*/ 202337 w 338138"/>
                <a:gd name="connsiteY79" fmla="*/ 207963 h 319088"/>
                <a:gd name="connsiteX80" fmla="*/ 169069 w 338138"/>
                <a:gd name="connsiteY80" fmla="*/ 190994 h 319088"/>
                <a:gd name="connsiteX81" fmla="*/ 135802 w 338138"/>
                <a:gd name="connsiteY81" fmla="*/ 207963 h 319088"/>
                <a:gd name="connsiteX82" fmla="*/ 123825 w 338138"/>
                <a:gd name="connsiteY82" fmla="*/ 193605 h 319088"/>
                <a:gd name="connsiteX83" fmla="*/ 159754 w 338138"/>
                <a:gd name="connsiteY83" fmla="*/ 175331 h 319088"/>
                <a:gd name="connsiteX84" fmla="*/ 159754 w 338138"/>
                <a:gd name="connsiteY84" fmla="*/ 149225 h 319088"/>
                <a:gd name="connsiteX85" fmla="*/ 154175 w 338138"/>
                <a:gd name="connsiteY85" fmla="*/ 88900 h 319088"/>
                <a:gd name="connsiteX86" fmla="*/ 165941 w 338138"/>
                <a:gd name="connsiteY86" fmla="*/ 95394 h 319088"/>
                <a:gd name="connsiteX87" fmla="*/ 173785 w 338138"/>
                <a:gd name="connsiteY87" fmla="*/ 95394 h 319088"/>
                <a:gd name="connsiteX88" fmla="*/ 185551 w 338138"/>
                <a:gd name="connsiteY88" fmla="*/ 88900 h 319088"/>
                <a:gd name="connsiteX89" fmla="*/ 188166 w 338138"/>
                <a:gd name="connsiteY89" fmla="*/ 90199 h 319088"/>
                <a:gd name="connsiteX90" fmla="*/ 192088 w 338138"/>
                <a:gd name="connsiteY90" fmla="*/ 96693 h 319088"/>
                <a:gd name="connsiteX91" fmla="*/ 192088 w 338138"/>
                <a:gd name="connsiteY91" fmla="*/ 126567 h 319088"/>
                <a:gd name="connsiteX92" fmla="*/ 169863 w 338138"/>
                <a:gd name="connsiteY92" fmla="*/ 131763 h 319088"/>
                <a:gd name="connsiteX93" fmla="*/ 147638 w 338138"/>
                <a:gd name="connsiteY93" fmla="*/ 126567 h 319088"/>
                <a:gd name="connsiteX94" fmla="*/ 147638 w 338138"/>
                <a:gd name="connsiteY94" fmla="*/ 96693 h 319088"/>
                <a:gd name="connsiteX95" fmla="*/ 151560 w 338138"/>
                <a:gd name="connsiteY95" fmla="*/ 90199 h 319088"/>
                <a:gd name="connsiteX96" fmla="*/ 154175 w 338138"/>
                <a:gd name="connsiteY96" fmla="*/ 88900 h 319088"/>
                <a:gd name="connsiteX97" fmla="*/ 169069 w 338138"/>
                <a:gd name="connsiteY97" fmla="*/ 26988 h 319088"/>
                <a:gd name="connsiteX98" fmla="*/ 179388 w 338138"/>
                <a:gd name="connsiteY98" fmla="*/ 36513 h 319088"/>
                <a:gd name="connsiteX99" fmla="*/ 169069 w 338138"/>
                <a:gd name="connsiteY99" fmla="*/ 46038 h 319088"/>
                <a:gd name="connsiteX100" fmla="*/ 158750 w 338138"/>
                <a:gd name="connsiteY100" fmla="*/ 36513 h 319088"/>
                <a:gd name="connsiteX101" fmla="*/ 169069 w 338138"/>
                <a:gd name="connsiteY101" fmla="*/ 26988 h 319088"/>
                <a:gd name="connsiteX102" fmla="*/ 169070 w 338138"/>
                <a:gd name="connsiteY102" fmla="*/ 9525 h 319088"/>
                <a:gd name="connsiteX103" fmla="*/ 141288 w 338138"/>
                <a:gd name="connsiteY103" fmla="*/ 37307 h 319088"/>
                <a:gd name="connsiteX104" fmla="*/ 169070 w 338138"/>
                <a:gd name="connsiteY104" fmla="*/ 65089 h 319088"/>
                <a:gd name="connsiteX105" fmla="*/ 196852 w 338138"/>
                <a:gd name="connsiteY105" fmla="*/ 37307 h 319088"/>
                <a:gd name="connsiteX106" fmla="*/ 169070 w 338138"/>
                <a:gd name="connsiteY106" fmla="*/ 9525 h 319088"/>
                <a:gd name="connsiteX107" fmla="*/ 169070 w 338138"/>
                <a:gd name="connsiteY107" fmla="*/ 0 h 319088"/>
                <a:gd name="connsiteX108" fmla="*/ 234951 w 338138"/>
                <a:gd name="connsiteY108" fmla="*/ 65997 h 319088"/>
                <a:gd name="connsiteX109" fmla="*/ 209916 w 338138"/>
                <a:gd name="connsiteY109" fmla="*/ 117475 h 319088"/>
                <a:gd name="connsiteX110" fmla="*/ 209916 w 338138"/>
                <a:gd name="connsiteY110" fmla="*/ 96356 h 319088"/>
                <a:gd name="connsiteX111" fmla="*/ 192787 w 338138"/>
                <a:gd name="connsiteY111" fmla="*/ 72597 h 319088"/>
                <a:gd name="connsiteX112" fmla="*/ 187517 w 338138"/>
                <a:gd name="connsiteY112" fmla="*/ 71277 h 319088"/>
                <a:gd name="connsiteX113" fmla="*/ 180928 w 338138"/>
                <a:gd name="connsiteY113" fmla="*/ 71277 h 319088"/>
                <a:gd name="connsiteX114" fmla="*/ 169070 w 338138"/>
                <a:gd name="connsiteY114" fmla="*/ 76557 h 319088"/>
                <a:gd name="connsiteX115" fmla="*/ 157211 w 338138"/>
                <a:gd name="connsiteY115" fmla="*/ 71277 h 319088"/>
                <a:gd name="connsiteX116" fmla="*/ 150623 w 338138"/>
                <a:gd name="connsiteY116" fmla="*/ 71277 h 319088"/>
                <a:gd name="connsiteX117" fmla="*/ 145352 w 338138"/>
                <a:gd name="connsiteY117" fmla="*/ 72597 h 319088"/>
                <a:gd name="connsiteX118" fmla="*/ 128223 w 338138"/>
                <a:gd name="connsiteY118" fmla="*/ 96356 h 319088"/>
                <a:gd name="connsiteX119" fmla="*/ 128223 w 338138"/>
                <a:gd name="connsiteY119" fmla="*/ 117475 h 319088"/>
                <a:gd name="connsiteX120" fmla="*/ 103188 w 338138"/>
                <a:gd name="connsiteY120" fmla="*/ 65997 h 319088"/>
                <a:gd name="connsiteX121" fmla="*/ 169070 w 338138"/>
                <a:gd name="connsiteY121" fmla="*/ 0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8138" h="319088">
                  <a:moveTo>
                    <a:pt x="255815" y="276225"/>
                  </a:moveTo>
                  <a:cubicBezTo>
                    <a:pt x="255815" y="276225"/>
                    <a:pt x="255815" y="276225"/>
                    <a:pt x="267653" y="282720"/>
                  </a:cubicBezTo>
                  <a:cubicBezTo>
                    <a:pt x="270284" y="284018"/>
                    <a:pt x="272915" y="284018"/>
                    <a:pt x="275546" y="282720"/>
                  </a:cubicBezTo>
                  <a:cubicBezTo>
                    <a:pt x="275546" y="282720"/>
                    <a:pt x="275546" y="282720"/>
                    <a:pt x="287384" y="276225"/>
                  </a:cubicBezTo>
                  <a:cubicBezTo>
                    <a:pt x="287384" y="276225"/>
                    <a:pt x="287384" y="276225"/>
                    <a:pt x="290015" y="277524"/>
                  </a:cubicBezTo>
                  <a:cubicBezTo>
                    <a:pt x="292646" y="278823"/>
                    <a:pt x="295276" y="281421"/>
                    <a:pt x="295276" y="284018"/>
                  </a:cubicBezTo>
                  <a:cubicBezTo>
                    <a:pt x="295276" y="284018"/>
                    <a:pt x="295276" y="284018"/>
                    <a:pt x="295276" y="315191"/>
                  </a:cubicBezTo>
                  <a:cubicBezTo>
                    <a:pt x="287384" y="317789"/>
                    <a:pt x="279492" y="319088"/>
                    <a:pt x="271600" y="319088"/>
                  </a:cubicBezTo>
                  <a:cubicBezTo>
                    <a:pt x="263707" y="319088"/>
                    <a:pt x="255815" y="317789"/>
                    <a:pt x="249238" y="315191"/>
                  </a:cubicBezTo>
                  <a:cubicBezTo>
                    <a:pt x="249238" y="315191"/>
                    <a:pt x="249238" y="315191"/>
                    <a:pt x="249238" y="284018"/>
                  </a:cubicBezTo>
                  <a:cubicBezTo>
                    <a:pt x="249238" y="281421"/>
                    <a:pt x="250554" y="278823"/>
                    <a:pt x="253184" y="277524"/>
                  </a:cubicBezTo>
                  <a:cubicBezTo>
                    <a:pt x="253184" y="277524"/>
                    <a:pt x="253184" y="277524"/>
                    <a:pt x="255815" y="276225"/>
                  </a:cubicBezTo>
                  <a:close/>
                  <a:moveTo>
                    <a:pt x="50755" y="276225"/>
                  </a:moveTo>
                  <a:cubicBezTo>
                    <a:pt x="50755" y="276225"/>
                    <a:pt x="50755" y="276225"/>
                    <a:pt x="62593" y="282720"/>
                  </a:cubicBezTo>
                  <a:cubicBezTo>
                    <a:pt x="65224" y="284018"/>
                    <a:pt x="67855" y="284018"/>
                    <a:pt x="70486" y="282720"/>
                  </a:cubicBezTo>
                  <a:cubicBezTo>
                    <a:pt x="70486" y="282720"/>
                    <a:pt x="70486" y="282720"/>
                    <a:pt x="82324" y="276225"/>
                  </a:cubicBezTo>
                  <a:cubicBezTo>
                    <a:pt x="82324" y="276225"/>
                    <a:pt x="82324" y="276225"/>
                    <a:pt x="84955" y="277524"/>
                  </a:cubicBezTo>
                  <a:cubicBezTo>
                    <a:pt x="87585" y="278823"/>
                    <a:pt x="88901" y="281421"/>
                    <a:pt x="88901" y="284018"/>
                  </a:cubicBezTo>
                  <a:cubicBezTo>
                    <a:pt x="88901" y="284018"/>
                    <a:pt x="88901" y="284018"/>
                    <a:pt x="88901" y="315191"/>
                  </a:cubicBezTo>
                  <a:cubicBezTo>
                    <a:pt x="82324" y="317789"/>
                    <a:pt x="74432" y="319088"/>
                    <a:pt x="66539" y="319088"/>
                  </a:cubicBezTo>
                  <a:cubicBezTo>
                    <a:pt x="58647" y="319088"/>
                    <a:pt x="50755" y="317789"/>
                    <a:pt x="42863" y="315191"/>
                  </a:cubicBezTo>
                  <a:cubicBezTo>
                    <a:pt x="42863" y="315191"/>
                    <a:pt x="42863" y="315191"/>
                    <a:pt x="42863" y="284018"/>
                  </a:cubicBezTo>
                  <a:cubicBezTo>
                    <a:pt x="42863" y="281421"/>
                    <a:pt x="45493" y="278823"/>
                    <a:pt x="48124" y="277524"/>
                  </a:cubicBezTo>
                  <a:cubicBezTo>
                    <a:pt x="48124" y="277524"/>
                    <a:pt x="48124" y="277524"/>
                    <a:pt x="50755" y="276225"/>
                  </a:cubicBezTo>
                  <a:close/>
                  <a:moveTo>
                    <a:pt x="273050" y="214313"/>
                  </a:moveTo>
                  <a:cubicBezTo>
                    <a:pt x="278311" y="214313"/>
                    <a:pt x="282575" y="218933"/>
                    <a:pt x="282575" y="224632"/>
                  </a:cubicBezTo>
                  <a:cubicBezTo>
                    <a:pt x="282575" y="230331"/>
                    <a:pt x="278311" y="234951"/>
                    <a:pt x="273050" y="234951"/>
                  </a:cubicBezTo>
                  <a:cubicBezTo>
                    <a:pt x="267789" y="234951"/>
                    <a:pt x="263525" y="230331"/>
                    <a:pt x="263525" y="224632"/>
                  </a:cubicBezTo>
                  <a:cubicBezTo>
                    <a:pt x="263525" y="218933"/>
                    <a:pt x="267789" y="214313"/>
                    <a:pt x="273050" y="214313"/>
                  </a:cubicBezTo>
                  <a:close/>
                  <a:moveTo>
                    <a:pt x="65882" y="214313"/>
                  </a:moveTo>
                  <a:cubicBezTo>
                    <a:pt x="71581" y="214313"/>
                    <a:pt x="76201" y="218933"/>
                    <a:pt x="76201" y="224632"/>
                  </a:cubicBezTo>
                  <a:cubicBezTo>
                    <a:pt x="76201" y="230331"/>
                    <a:pt x="71581" y="234951"/>
                    <a:pt x="65882" y="234951"/>
                  </a:cubicBezTo>
                  <a:cubicBezTo>
                    <a:pt x="60183" y="234951"/>
                    <a:pt x="55563" y="230331"/>
                    <a:pt x="55563" y="224632"/>
                  </a:cubicBezTo>
                  <a:cubicBezTo>
                    <a:pt x="55563" y="218933"/>
                    <a:pt x="60183" y="214313"/>
                    <a:pt x="65882" y="214313"/>
                  </a:cubicBezTo>
                  <a:close/>
                  <a:moveTo>
                    <a:pt x="272257" y="196850"/>
                  </a:moveTo>
                  <a:cubicBezTo>
                    <a:pt x="256913" y="196850"/>
                    <a:pt x="244475" y="209288"/>
                    <a:pt x="244475" y="224632"/>
                  </a:cubicBezTo>
                  <a:cubicBezTo>
                    <a:pt x="244475" y="239976"/>
                    <a:pt x="256913" y="252414"/>
                    <a:pt x="272257" y="252414"/>
                  </a:cubicBezTo>
                  <a:cubicBezTo>
                    <a:pt x="287601" y="252414"/>
                    <a:pt x="300039" y="239976"/>
                    <a:pt x="300039" y="224632"/>
                  </a:cubicBezTo>
                  <a:cubicBezTo>
                    <a:pt x="300039" y="209288"/>
                    <a:pt x="287601" y="196850"/>
                    <a:pt x="272257" y="196850"/>
                  </a:cubicBezTo>
                  <a:close/>
                  <a:moveTo>
                    <a:pt x="65882" y="196850"/>
                  </a:moveTo>
                  <a:cubicBezTo>
                    <a:pt x="50538" y="196850"/>
                    <a:pt x="38100" y="209288"/>
                    <a:pt x="38100" y="224632"/>
                  </a:cubicBezTo>
                  <a:cubicBezTo>
                    <a:pt x="38100" y="239976"/>
                    <a:pt x="50538" y="252414"/>
                    <a:pt x="65882" y="252414"/>
                  </a:cubicBezTo>
                  <a:cubicBezTo>
                    <a:pt x="81226" y="252414"/>
                    <a:pt x="93664" y="239976"/>
                    <a:pt x="93664" y="224632"/>
                  </a:cubicBezTo>
                  <a:cubicBezTo>
                    <a:pt x="93664" y="209288"/>
                    <a:pt x="81226" y="196850"/>
                    <a:pt x="65882" y="196850"/>
                  </a:cubicBezTo>
                  <a:close/>
                  <a:moveTo>
                    <a:pt x="272257" y="187325"/>
                  </a:moveTo>
                  <a:cubicBezTo>
                    <a:pt x="309150" y="187325"/>
                    <a:pt x="338138" y="217684"/>
                    <a:pt x="338138" y="253322"/>
                  </a:cubicBezTo>
                  <a:cubicBezTo>
                    <a:pt x="338138" y="274441"/>
                    <a:pt x="328915" y="292921"/>
                    <a:pt x="313103" y="304800"/>
                  </a:cubicBezTo>
                  <a:cubicBezTo>
                    <a:pt x="313103" y="304800"/>
                    <a:pt x="313103" y="304800"/>
                    <a:pt x="313103" y="283681"/>
                  </a:cubicBezTo>
                  <a:cubicBezTo>
                    <a:pt x="313103" y="273121"/>
                    <a:pt x="306515" y="263882"/>
                    <a:pt x="295974" y="259922"/>
                  </a:cubicBezTo>
                  <a:cubicBezTo>
                    <a:pt x="295974" y="259922"/>
                    <a:pt x="290704" y="258602"/>
                    <a:pt x="290704" y="258602"/>
                  </a:cubicBezTo>
                  <a:cubicBezTo>
                    <a:pt x="288068" y="257282"/>
                    <a:pt x="286751" y="258602"/>
                    <a:pt x="284115" y="258602"/>
                  </a:cubicBezTo>
                  <a:cubicBezTo>
                    <a:pt x="284115" y="258602"/>
                    <a:pt x="284115" y="258602"/>
                    <a:pt x="272257" y="265202"/>
                  </a:cubicBezTo>
                  <a:cubicBezTo>
                    <a:pt x="272257" y="265202"/>
                    <a:pt x="272257" y="265202"/>
                    <a:pt x="260398" y="258602"/>
                  </a:cubicBezTo>
                  <a:cubicBezTo>
                    <a:pt x="259080" y="258602"/>
                    <a:pt x="256445" y="257282"/>
                    <a:pt x="255128" y="258602"/>
                  </a:cubicBezTo>
                  <a:cubicBezTo>
                    <a:pt x="255128" y="258602"/>
                    <a:pt x="248539" y="259922"/>
                    <a:pt x="248539" y="259922"/>
                  </a:cubicBezTo>
                  <a:cubicBezTo>
                    <a:pt x="239316" y="263882"/>
                    <a:pt x="232728" y="273121"/>
                    <a:pt x="232728" y="283681"/>
                  </a:cubicBezTo>
                  <a:cubicBezTo>
                    <a:pt x="232728" y="283681"/>
                    <a:pt x="232728" y="283681"/>
                    <a:pt x="232728" y="304800"/>
                  </a:cubicBezTo>
                  <a:cubicBezTo>
                    <a:pt x="216916" y="292921"/>
                    <a:pt x="206375" y="274441"/>
                    <a:pt x="206375" y="253322"/>
                  </a:cubicBezTo>
                  <a:cubicBezTo>
                    <a:pt x="206375" y="217684"/>
                    <a:pt x="236681" y="187325"/>
                    <a:pt x="272257" y="187325"/>
                  </a:cubicBezTo>
                  <a:close/>
                  <a:moveTo>
                    <a:pt x="65881" y="187325"/>
                  </a:moveTo>
                  <a:cubicBezTo>
                    <a:pt x="101457" y="187325"/>
                    <a:pt x="131763" y="217684"/>
                    <a:pt x="131763" y="253322"/>
                  </a:cubicBezTo>
                  <a:cubicBezTo>
                    <a:pt x="131763" y="274441"/>
                    <a:pt x="121222" y="292921"/>
                    <a:pt x="105410" y="304800"/>
                  </a:cubicBezTo>
                  <a:cubicBezTo>
                    <a:pt x="105410" y="304800"/>
                    <a:pt x="105410" y="304800"/>
                    <a:pt x="105410" y="283681"/>
                  </a:cubicBezTo>
                  <a:cubicBezTo>
                    <a:pt x="105410" y="273121"/>
                    <a:pt x="98822" y="263882"/>
                    <a:pt x="89599" y="259922"/>
                  </a:cubicBezTo>
                  <a:cubicBezTo>
                    <a:pt x="89599" y="259922"/>
                    <a:pt x="83010" y="258602"/>
                    <a:pt x="83010" y="258602"/>
                  </a:cubicBezTo>
                  <a:cubicBezTo>
                    <a:pt x="81693" y="257282"/>
                    <a:pt x="79058" y="258602"/>
                    <a:pt x="77740" y="258602"/>
                  </a:cubicBezTo>
                  <a:cubicBezTo>
                    <a:pt x="77740" y="258602"/>
                    <a:pt x="77740" y="258602"/>
                    <a:pt x="65881" y="265202"/>
                  </a:cubicBezTo>
                  <a:cubicBezTo>
                    <a:pt x="65881" y="265202"/>
                    <a:pt x="65881" y="265202"/>
                    <a:pt x="54023" y="258602"/>
                  </a:cubicBezTo>
                  <a:cubicBezTo>
                    <a:pt x="51387" y="258602"/>
                    <a:pt x="50070" y="257282"/>
                    <a:pt x="47434" y="258602"/>
                  </a:cubicBezTo>
                  <a:cubicBezTo>
                    <a:pt x="47434" y="258602"/>
                    <a:pt x="42164" y="259922"/>
                    <a:pt x="42164" y="259922"/>
                  </a:cubicBezTo>
                  <a:cubicBezTo>
                    <a:pt x="31623" y="263882"/>
                    <a:pt x="25035" y="273121"/>
                    <a:pt x="25035" y="283681"/>
                  </a:cubicBezTo>
                  <a:cubicBezTo>
                    <a:pt x="25035" y="283681"/>
                    <a:pt x="25035" y="283681"/>
                    <a:pt x="25035" y="304800"/>
                  </a:cubicBezTo>
                  <a:cubicBezTo>
                    <a:pt x="9223" y="292921"/>
                    <a:pt x="0" y="274441"/>
                    <a:pt x="0" y="253322"/>
                  </a:cubicBezTo>
                  <a:cubicBezTo>
                    <a:pt x="0" y="217684"/>
                    <a:pt x="28988" y="187325"/>
                    <a:pt x="65881" y="187325"/>
                  </a:cubicBezTo>
                  <a:close/>
                  <a:moveTo>
                    <a:pt x="159754" y="149225"/>
                  </a:moveTo>
                  <a:cubicBezTo>
                    <a:pt x="163746" y="149225"/>
                    <a:pt x="166408" y="149225"/>
                    <a:pt x="169069" y="149225"/>
                  </a:cubicBezTo>
                  <a:cubicBezTo>
                    <a:pt x="171731" y="149225"/>
                    <a:pt x="174392" y="149225"/>
                    <a:pt x="178384" y="149225"/>
                  </a:cubicBezTo>
                  <a:cubicBezTo>
                    <a:pt x="178384" y="149225"/>
                    <a:pt x="178384" y="149225"/>
                    <a:pt x="178384" y="175331"/>
                  </a:cubicBezTo>
                  <a:lnTo>
                    <a:pt x="214313" y="193605"/>
                  </a:lnTo>
                  <a:cubicBezTo>
                    <a:pt x="210321" y="197521"/>
                    <a:pt x="206329" y="202742"/>
                    <a:pt x="202337" y="207963"/>
                  </a:cubicBezTo>
                  <a:cubicBezTo>
                    <a:pt x="202337" y="207963"/>
                    <a:pt x="202337" y="207963"/>
                    <a:pt x="169069" y="190994"/>
                  </a:cubicBezTo>
                  <a:cubicBezTo>
                    <a:pt x="169069" y="190994"/>
                    <a:pt x="169069" y="190994"/>
                    <a:pt x="135802" y="207963"/>
                  </a:cubicBezTo>
                  <a:cubicBezTo>
                    <a:pt x="131809" y="202742"/>
                    <a:pt x="127817" y="197521"/>
                    <a:pt x="123825" y="193605"/>
                  </a:cubicBezTo>
                  <a:cubicBezTo>
                    <a:pt x="123825" y="193605"/>
                    <a:pt x="123825" y="193605"/>
                    <a:pt x="159754" y="175331"/>
                  </a:cubicBezTo>
                  <a:cubicBezTo>
                    <a:pt x="159754" y="175331"/>
                    <a:pt x="159754" y="175331"/>
                    <a:pt x="159754" y="149225"/>
                  </a:cubicBezTo>
                  <a:close/>
                  <a:moveTo>
                    <a:pt x="154175" y="88900"/>
                  </a:moveTo>
                  <a:cubicBezTo>
                    <a:pt x="154175" y="88900"/>
                    <a:pt x="154175" y="88900"/>
                    <a:pt x="165941" y="95394"/>
                  </a:cubicBezTo>
                  <a:cubicBezTo>
                    <a:pt x="168556" y="95394"/>
                    <a:pt x="171171" y="95394"/>
                    <a:pt x="173785" y="95394"/>
                  </a:cubicBezTo>
                  <a:cubicBezTo>
                    <a:pt x="173785" y="95394"/>
                    <a:pt x="173785" y="95394"/>
                    <a:pt x="185551" y="88900"/>
                  </a:cubicBezTo>
                  <a:lnTo>
                    <a:pt x="188166" y="90199"/>
                  </a:lnTo>
                  <a:cubicBezTo>
                    <a:pt x="190781" y="90199"/>
                    <a:pt x="192088" y="92797"/>
                    <a:pt x="192088" y="96693"/>
                  </a:cubicBezTo>
                  <a:cubicBezTo>
                    <a:pt x="192088" y="96693"/>
                    <a:pt x="192088" y="96693"/>
                    <a:pt x="192088" y="126567"/>
                  </a:cubicBezTo>
                  <a:cubicBezTo>
                    <a:pt x="185551" y="129165"/>
                    <a:pt x="177707" y="131763"/>
                    <a:pt x="169863" y="131763"/>
                  </a:cubicBezTo>
                  <a:cubicBezTo>
                    <a:pt x="162019" y="131763"/>
                    <a:pt x="154175" y="129165"/>
                    <a:pt x="147638" y="126567"/>
                  </a:cubicBezTo>
                  <a:cubicBezTo>
                    <a:pt x="147638" y="126567"/>
                    <a:pt x="147638" y="126567"/>
                    <a:pt x="147638" y="96693"/>
                  </a:cubicBezTo>
                  <a:cubicBezTo>
                    <a:pt x="147638" y="92797"/>
                    <a:pt x="148946" y="90199"/>
                    <a:pt x="151560" y="90199"/>
                  </a:cubicBezTo>
                  <a:cubicBezTo>
                    <a:pt x="151560" y="90199"/>
                    <a:pt x="151560" y="90199"/>
                    <a:pt x="154175" y="88900"/>
                  </a:cubicBezTo>
                  <a:close/>
                  <a:moveTo>
                    <a:pt x="169069" y="26988"/>
                  </a:moveTo>
                  <a:cubicBezTo>
                    <a:pt x="174768" y="26988"/>
                    <a:pt x="179388" y="31252"/>
                    <a:pt x="179388" y="36513"/>
                  </a:cubicBezTo>
                  <a:cubicBezTo>
                    <a:pt x="179388" y="41774"/>
                    <a:pt x="174768" y="46038"/>
                    <a:pt x="169069" y="46038"/>
                  </a:cubicBezTo>
                  <a:cubicBezTo>
                    <a:pt x="163370" y="46038"/>
                    <a:pt x="158750" y="41774"/>
                    <a:pt x="158750" y="36513"/>
                  </a:cubicBezTo>
                  <a:cubicBezTo>
                    <a:pt x="158750" y="31252"/>
                    <a:pt x="163370" y="26988"/>
                    <a:pt x="169069" y="26988"/>
                  </a:cubicBezTo>
                  <a:close/>
                  <a:moveTo>
                    <a:pt x="169070" y="9525"/>
                  </a:moveTo>
                  <a:cubicBezTo>
                    <a:pt x="153726" y="9525"/>
                    <a:pt x="141288" y="21963"/>
                    <a:pt x="141288" y="37307"/>
                  </a:cubicBezTo>
                  <a:cubicBezTo>
                    <a:pt x="141288" y="52651"/>
                    <a:pt x="153726" y="65089"/>
                    <a:pt x="169070" y="65089"/>
                  </a:cubicBezTo>
                  <a:cubicBezTo>
                    <a:pt x="184414" y="65089"/>
                    <a:pt x="196852" y="52651"/>
                    <a:pt x="196852" y="37307"/>
                  </a:cubicBezTo>
                  <a:cubicBezTo>
                    <a:pt x="196852" y="21963"/>
                    <a:pt x="184414" y="9525"/>
                    <a:pt x="169070" y="9525"/>
                  </a:cubicBezTo>
                  <a:close/>
                  <a:moveTo>
                    <a:pt x="169070" y="0"/>
                  </a:moveTo>
                  <a:cubicBezTo>
                    <a:pt x="204646" y="0"/>
                    <a:pt x="234951" y="29039"/>
                    <a:pt x="234951" y="65997"/>
                  </a:cubicBezTo>
                  <a:cubicBezTo>
                    <a:pt x="234951" y="87116"/>
                    <a:pt x="224410" y="105595"/>
                    <a:pt x="209916" y="117475"/>
                  </a:cubicBezTo>
                  <a:cubicBezTo>
                    <a:pt x="209916" y="117475"/>
                    <a:pt x="209916" y="117475"/>
                    <a:pt x="209916" y="96356"/>
                  </a:cubicBezTo>
                  <a:cubicBezTo>
                    <a:pt x="209916" y="85796"/>
                    <a:pt x="203328" y="75237"/>
                    <a:pt x="192787" y="72597"/>
                  </a:cubicBezTo>
                  <a:cubicBezTo>
                    <a:pt x="192787" y="72597"/>
                    <a:pt x="187517" y="71277"/>
                    <a:pt x="187517" y="71277"/>
                  </a:cubicBezTo>
                  <a:cubicBezTo>
                    <a:pt x="184881" y="69957"/>
                    <a:pt x="182246" y="69957"/>
                    <a:pt x="180928" y="71277"/>
                  </a:cubicBezTo>
                  <a:cubicBezTo>
                    <a:pt x="180928" y="71277"/>
                    <a:pt x="180928" y="71277"/>
                    <a:pt x="169070" y="76557"/>
                  </a:cubicBezTo>
                  <a:cubicBezTo>
                    <a:pt x="169070" y="76557"/>
                    <a:pt x="169070" y="76557"/>
                    <a:pt x="157211" y="71277"/>
                  </a:cubicBezTo>
                  <a:cubicBezTo>
                    <a:pt x="155893" y="69957"/>
                    <a:pt x="153258" y="69957"/>
                    <a:pt x="150623" y="71277"/>
                  </a:cubicBezTo>
                  <a:cubicBezTo>
                    <a:pt x="150623" y="71277"/>
                    <a:pt x="145352" y="72597"/>
                    <a:pt x="145352" y="72597"/>
                  </a:cubicBezTo>
                  <a:cubicBezTo>
                    <a:pt x="134811" y="75237"/>
                    <a:pt x="128223" y="85796"/>
                    <a:pt x="128223" y="96356"/>
                  </a:cubicBezTo>
                  <a:cubicBezTo>
                    <a:pt x="128223" y="96356"/>
                    <a:pt x="128223" y="96356"/>
                    <a:pt x="128223" y="117475"/>
                  </a:cubicBezTo>
                  <a:cubicBezTo>
                    <a:pt x="113729" y="105595"/>
                    <a:pt x="103188" y="87116"/>
                    <a:pt x="103188" y="65997"/>
                  </a:cubicBezTo>
                  <a:cubicBezTo>
                    <a:pt x="103188" y="29039"/>
                    <a:pt x="133494" y="0"/>
                    <a:pt x="1690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椭圆 23"/>
            <p:cNvSpPr/>
            <p:nvPr/>
          </p:nvSpPr>
          <p:spPr>
            <a:xfrm>
              <a:off x="9254944" y="2024374"/>
              <a:ext cx="365941" cy="351558"/>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椭圆 24"/>
            <p:cNvSpPr/>
            <p:nvPr/>
          </p:nvSpPr>
          <p:spPr>
            <a:xfrm>
              <a:off x="9326603" y="5411500"/>
              <a:ext cx="222622" cy="365941"/>
            </a:xfrm>
            <a:custGeom>
              <a:avLst/>
              <a:gdLst>
                <a:gd name="connsiteX0" fmla="*/ 77917 w 205125"/>
                <a:gd name="connsiteY0" fmla="*/ 23813 h 337179"/>
                <a:gd name="connsiteX1" fmla="*/ 46037 w 205125"/>
                <a:gd name="connsiteY1" fmla="*/ 57327 h 337179"/>
                <a:gd name="connsiteX2" fmla="*/ 59321 w 205125"/>
                <a:gd name="connsiteY2" fmla="*/ 82798 h 337179"/>
                <a:gd name="connsiteX3" fmla="*/ 59321 w 205125"/>
                <a:gd name="connsiteY3" fmla="*/ 60008 h 337179"/>
                <a:gd name="connsiteX4" fmla="*/ 77917 w 205125"/>
                <a:gd name="connsiteY4" fmla="*/ 41240 h 337179"/>
                <a:gd name="connsiteX5" fmla="*/ 95185 w 205125"/>
                <a:gd name="connsiteY5" fmla="*/ 64030 h 337179"/>
                <a:gd name="connsiteX6" fmla="*/ 95185 w 205125"/>
                <a:gd name="connsiteY6" fmla="*/ 84138 h 337179"/>
                <a:gd name="connsiteX7" fmla="*/ 111125 w 205125"/>
                <a:gd name="connsiteY7" fmla="*/ 57327 h 337179"/>
                <a:gd name="connsiteX8" fmla="*/ 77917 w 205125"/>
                <a:gd name="connsiteY8" fmla="*/ 23813 h 337179"/>
                <a:gd name="connsiteX9" fmla="*/ 77555 w 205125"/>
                <a:gd name="connsiteY9" fmla="*/ 0 h 337179"/>
                <a:gd name="connsiteX10" fmla="*/ 134078 w 205125"/>
                <a:gd name="connsiteY10" fmla="*/ 56621 h 337179"/>
                <a:gd name="connsiteX11" fmla="*/ 94644 w 205125"/>
                <a:gd name="connsiteY11" fmla="*/ 109292 h 337179"/>
                <a:gd name="connsiteX12" fmla="*/ 94644 w 205125"/>
                <a:gd name="connsiteY12" fmla="*/ 168546 h 337179"/>
                <a:gd name="connsiteX13" fmla="*/ 101216 w 205125"/>
                <a:gd name="connsiteY13" fmla="*/ 168546 h 337179"/>
                <a:gd name="connsiteX14" fmla="*/ 102531 w 205125"/>
                <a:gd name="connsiteY14" fmla="*/ 135627 h 337179"/>
                <a:gd name="connsiteX15" fmla="*/ 115675 w 205125"/>
                <a:gd name="connsiteY15" fmla="*/ 131677 h 337179"/>
                <a:gd name="connsiteX16" fmla="*/ 132764 w 205125"/>
                <a:gd name="connsiteY16" fmla="*/ 140894 h 337179"/>
                <a:gd name="connsiteX17" fmla="*/ 132764 w 205125"/>
                <a:gd name="connsiteY17" fmla="*/ 177763 h 337179"/>
                <a:gd name="connsiteX18" fmla="*/ 140651 w 205125"/>
                <a:gd name="connsiteY18" fmla="*/ 177763 h 337179"/>
                <a:gd name="connsiteX19" fmla="*/ 140651 w 205125"/>
                <a:gd name="connsiteY19" fmla="*/ 144844 h 337179"/>
                <a:gd name="connsiteX20" fmla="*/ 157739 w 205125"/>
                <a:gd name="connsiteY20" fmla="*/ 146161 h 337179"/>
                <a:gd name="connsiteX21" fmla="*/ 170884 w 205125"/>
                <a:gd name="connsiteY21" fmla="*/ 159329 h 337179"/>
                <a:gd name="connsiteX22" fmla="*/ 170884 w 205125"/>
                <a:gd name="connsiteY22" fmla="*/ 192248 h 337179"/>
                <a:gd name="connsiteX23" fmla="*/ 177456 w 205125"/>
                <a:gd name="connsiteY23" fmla="*/ 192248 h 337179"/>
                <a:gd name="connsiteX24" fmla="*/ 177456 w 205125"/>
                <a:gd name="connsiteY24" fmla="*/ 163279 h 337179"/>
                <a:gd name="connsiteX25" fmla="*/ 193230 w 205125"/>
                <a:gd name="connsiteY25" fmla="*/ 168546 h 337179"/>
                <a:gd name="connsiteX26" fmla="*/ 205061 w 205125"/>
                <a:gd name="connsiteY26" fmla="*/ 192248 h 337179"/>
                <a:gd name="connsiteX27" fmla="*/ 197174 w 205125"/>
                <a:gd name="connsiteY27" fmla="*/ 316023 h 337179"/>
                <a:gd name="connsiteX28" fmla="*/ 119619 w 205125"/>
                <a:gd name="connsiteY28" fmla="*/ 337092 h 337179"/>
                <a:gd name="connsiteX29" fmla="*/ 48636 w 205125"/>
                <a:gd name="connsiteY29" fmla="*/ 298906 h 337179"/>
                <a:gd name="connsiteX30" fmla="*/ 30233 w 205125"/>
                <a:gd name="connsiteY30" fmla="*/ 235701 h 337179"/>
                <a:gd name="connsiteX31" fmla="*/ 0 w 205125"/>
                <a:gd name="connsiteY31" fmla="*/ 167229 h 337179"/>
                <a:gd name="connsiteX32" fmla="*/ 24975 w 205125"/>
                <a:gd name="connsiteY32" fmla="*/ 163279 h 337179"/>
                <a:gd name="connsiteX33" fmla="*/ 59152 w 205125"/>
                <a:gd name="connsiteY33" fmla="*/ 208049 h 337179"/>
                <a:gd name="connsiteX34" fmla="*/ 59152 w 205125"/>
                <a:gd name="connsiteY34" fmla="*/ 109292 h 337179"/>
                <a:gd name="connsiteX35" fmla="*/ 22346 w 205125"/>
                <a:gd name="connsiteY35" fmla="*/ 56621 h 337179"/>
                <a:gd name="connsiteX36" fmla="*/ 77555 w 205125"/>
                <a:gd name="connsiteY36" fmla="*/ 0 h 33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125" h="337179">
                  <a:moveTo>
                    <a:pt x="77917" y="23813"/>
                  </a:moveTo>
                  <a:cubicBezTo>
                    <a:pt x="60649" y="23813"/>
                    <a:pt x="46037" y="38559"/>
                    <a:pt x="46037" y="57327"/>
                  </a:cubicBezTo>
                  <a:cubicBezTo>
                    <a:pt x="46037" y="68052"/>
                    <a:pt x="51351" y="77435"/>
                    <a:pt x="59321" y="82798"/>
                  </a:cubicBezTo>
                  <a:cubicBezTo>
                    <a:pt x="59321" y="82798"/>
                    <a:pt x="59321" y="82798"/>
                    <a:pt x="59321" y="60008"/>
                  </a:cubicBezTo>
                  <a:cubicBezTo>
                    <a:pt x="59321" y="60008"/>
                    <a:pt x="64634" y="41240"/>
                    <a:pt x="77917" y="41240"/>
                  </a:cubicBezTo>
                  <a:cubicBezTo>
                    <a:pt x="91200" y="41240"/>
                    <a:pt x="95185" y="64030"/>
                    <a:pt x="95185" y="64030"/>
                  </a:cubicBezTo>
                  <a:cubicBezTo>
                    <a:pt x="95185" y="64030"/>
                    <a:pt x="95185" y="64030"/>
                    <a:pt x="95185" y="84138"/>
                  </a:cubicBezTo>
                  <a:cubicBezTo>
                    <a:pt x="104484" y="78776"/>
                    <a:pt x="111125" y="68052"/>
                    <a:pt x="111125" y="57327"/>
                  </a:cubicBezTo>
                  <a:cubicBezTo>
                    <a:pt x="111125" y="38559"/>
                    <a:pt x="96514" y="23813"/>
                    <a:pt x="77917" y="23813"/>
                  </a:cubicBezTo>
                  <a:close/>
                  <a:moveTo>
                    <a:pt x="77555" y="0"/>
                  </a:moveTo>
                  <a:cubicBezTo>
                    <a:pt x="109103" y="0"/>
                    <a:pt x="134078" y="25019"/>
                    <a:pt x="134078" y="56621"/>
                  </a:cubicBezTo>
                  <a:cubicBezTo>
                    <a:pt x="134078" y="81640"/>
                    <a:pt x="116990" y="102708"/>
                    <a:pt x="94644" y="109292"/>
                  </a:cubicBezTo>
                  <a:cubicBezTo>
                    <a:pt x="94644" y="109292"/>
                    <a:pt x="94644" y="109292"/>
                    <a:pt x="94644" y="168546"/>
                  </a:cubicBezTo>
                  <a:cubicBezTo>
                    <a:pt x="94644" y="168546"/>
                    <a:pt x="94644" y="168546"/>
                    <a:pt x="101216" y="168546"/>
                  </a:cubicBezTo>
                  <a:cubicBezTo>
                    <a:pt x="101216" y="168546"/>
                    <a:pt x="101216" y="168546"/>
                    <a:pt x="102531" y="135627"/>
                  </a:cubicBezTo>
                  <a:cubicBezTo>
                    <a:pt x="105159" y="132993"/>
                    <a:pt x="110417" y="131677"/>
                    <a:pt x="115675" y="131677"/>
                  </a:cubicBezTo>
                  <a:cubicBezTo>
                    <a:pt x="124877" y="132993"/>
                    <a:pt x="130135" y="136944"/>
                    <a:pt x="132764" y="140894"/>
                  </a:cubicBezTo>
                  <a:cubicBezTo>
                    <a:pt x="132764" y="140894"/>
                    <a:pt x="132764" y="140894"/>
                    <a:pt x="132764" y="177763"/>
                  </a:cubicBezTo>
                  <a:cubicBezTo>
                    <a:pt x="132764" y="177763"/>
                    <a:pt x="132764" y="177763"/>
                    <a:pt x="140651" y="177763"/>
                  </a:cubicBezTo>
                  <a:cubicBezTo>
                    <a:pt x="140651" y="177763"/>
                    <a:pt x="140651" y="177763"/>
                    <a:pt x="140651" y="144844"/>
                  </a:cubicBezTo>
                  <a:cubicBezTo>
                    <a:pt x="144594" y="143527"/>
                    <a:pt x="151167" y="143527"/>
                    <a:pt x="157739" y="146161"/>
                  </a:cubicBezTo>
                  <a:cubicBezTo>
                    <a:pt x="164312" y="148795"/>
                    <a:pt x="168255" y="155378"/>
                    <a:pt x="170884" y="159329"/>
                  </a:cubicBezTo>
                  <a:cubicBezTo>
                    <a:pt x="170884" y="159329"/>
                    <a:pt x="170884" y="159329"/>
                    <a:pt x="170884" y="192248"/>
                  </a:cubicBezTo>
                  <a:cubicBezTo>
                    <a:pt x="170884" y="192248"/>
                    <a:pt x="170884" y="192248"/>
                    <a:pt x="177456" y="192248"/>
                  </a:cubicBezTo>
                  <a:cubicBezTo>
                    <a:pt x="177456" y="192248"/>
                    <a:pt x="177456" y="192248"/>
                    <a:pt x="177456" y="163279"/>
                  </a:cubicBezTo>
                  <a:cubicBezTo>
                    <a:pt x="181400" y="161962"/>
                    <a:pt x="187972" y="163279"/>
                    <a:pt x="193230" y="168546"/>
                  </a:cubicBezTo>
                  <a:cubicBezTo>
                    <a:pt x="203746" y="176447"/>
                    <a:pt x="205061" y="192248"/>
                    <a:pt x="205061" y="192248"/>
                  </a:cubicBezTo>
                  <a:cubicBezTo>
                    <a:pt x="205061" y="192248"/>
                    <a:pt x="206375" y="292322"/>
                    <a:pt x="197174" y="316023"/>
                  </a:cubicBezTo>
                  <a:cubicBezTo>
                    <a:pt x="186658" y="339725"/>
                    <a:pt x="147223" y="337092"/>
                    <a:pt x="119619" y="337092"/>
                  </a:cubicBezTo>
                  <a:cubicBezTo>
                    <a:pt x="90700" y="337092"/>
                    <a:pt x="67039" y="333141"/>
                    <a:pt x="48636" y="298906"/>
                  </a:cubicBezTo>
                  <a:cubicBezTo>
                    <a:pt x="40749" y="285738"/>
                    <a:pt x="38120" y="259403"/>
                    <a:pt x="30233" y="235701"/>
                  </a:cubicBezTo>
                  <a:cubicBezTo>
                    <a:pt x="17088" y="200148"/>
                    <a:pt x="0" y="167229"/>
                    <a:pt x="0" y="167229"/>
                  </a:cubicBezTo>
                  <a:cubicBezTo>
                    <a:pt x="0" y="167229"/>
                    <a:pt x="9201" y="158012"/>
                    <a:pt x="24975" y="163279"/>
                  </a:cubicBezTo>
                  <a:cubicBezTo>
                    <a:pt x="40749" y="168546"/>
                    <a:pt x="59152" y="208049"/>
                    <a:pt x="59152" y="208049"/>
                  </a:cubicBezTo>
                  <a:cubicBezTo>
                    <a:pt x="59152" y="208049"/>
                    <a:pt x="59152" y="208049"/>
                    <a:pt x="59152" y="109292"/>
                  </a:cubicBezTo>
                  <a:cubicBezTo>
                    <a:pt x="36805" y="101391"/>
                    <a:pt x="22346" y="80323"/>
                    <a:pt x="22346" y="56621"/>
                  </a:cubicBezTo>
                  <a:cubicBezTo>
                    <a:pt x="22346" y="25019"/>
                    <a:pt x="47322" y="0"/>
                    <a:pt x="775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1464757115"/>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6764"/>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3860318" y="1620142"/>
            <a:ext cx="6194425" cy="1293813"/>
            <a:chOff x="3860318" y="1365618"/>
            <a:chExt cx="6194425" cy="1293813"/>
          </a:xfrm>
        </p:grpSpPr>
        <p:sp>
          <p:nvSpPr>
            <p:cNvPr id="6" name="Rectangle 9"/>
            <p:cNvSpPr>
              <a:spLocks noChangeArrowheads="1"/>
            </p:cNvSpPr>
            <p:nvPr/>
          </p:nvSpPr>
          <p:spPr bwMode="auto">
            <a:xfrm>
              <a:off x="3860318" y="1365618"/>
              <a:ext cx="6194425" cy="1293813"/>
            </a:xfrm>
            <a:prstGeom prst="rect">
              <a:avLst/>
            </a:pr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solidFill>
              </a:endParaRPr>
            </a:p>
          </p:txBody>
        </p:sp>
        <p:sp>
          <p:nvSpPr>
            <p:cNvPr id="7" name="TextBox 17"/>
            <p:cNvSpPr txBox="1"/>
            <p:nvPr/>
          </p:nvSpPr>
          <p:spPr>
            <a:xfrm>
              <a:off x="4047196" y="1757383"/>
              <a:ext cx="5760640" cy="626646"/>
            </a:xfrm>
            <a:prstGeom prst="rect">
              <a:avLst/>
            </a:prstGeom>
            <a:noFill/>
          </p:spPr>
          <p:txBody>
            <a:bodyPr wrap="square" rtlCol="0">
              <a:spAutoFit/>
            </a:bodyPr>
            <a:lstStyle/>
            <a:p>
              <a:pPr algn="just">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bg1"/>
                  </a:solidFill>
                  <a:latin typeface="微软雅黑 Light" panose="020B0502040204020203" pitchFamily="34" charset="-122"/>
                  <a:ea typeface="微软雅黑 Light" panose="020B0502040204020203" pitchFamily="34" charset="-122"/>
                </a:rPr>
                <a:t>..........</a:t>
              </a:r>
              <a:endParaRPr lang="zh-CN" altLang="en-US" sz="1400" dirty="0">
                <a:solidFill>
                  <a:schemeClr val="bg1"/>
                </a:solidFill>
                <a:latin typeface="微软雅黑 Light" panose="020B0502040204020203" pitchFamily="34" charset="-122"/>
                <a:ea typeface="微软雅黑 Light" panose="020B0502040204020203" pitchFamily="34" charset="-122"/>
              </a:endParaRPr>
            </a:p>
          </p:txBody>
        </p:sp>
      </p:grpSp>
      <p:grpSp>
        <p:nvGrpSpPr>
          <p:cNvPr id="8" name="组合 7"/>
          <p:cNvGrpSpPr/>
          <p:nvPr/>
        </p:nvGrpSpPr>
        <p:grpSpPr>
          <a:xfrm>
            <a:off x="3860318" y="3367979"/>
            <a:ext cx="6194425" cy="1292225"/>
            <a:chOff x="3860318" y="3113455"/>
            <a:chExt cx="6194425" cy="1292225"/>
          </a:xfrm>
        </p:grpSpPr>
        <p:sp>
          <p:nvSpPr>
            <p:cNvPr id="9" name="Rectangle 11"/>
            <p:cNvSpPr>
              <a:spLocks noChangeArrowheads="1"/>
            </p:cNvSpPr>
            <p:nvPr/>
          </p:nvSpPr>
          <p:spPr bwMode="auto">
            <a:xfrm>
              <a:off x="3860318" y="3113455"/>
              <a:ext cx="6194425" cy="1292225"/>
            </a:xfrm>
            <a:prstGeom prst="rect">
              <a:avLst/>
            </a:pr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solidFill>
              </a:endParaRPr>
            </a:p>
          </p:txBody>
        </p:sp>
        <p:sp>
          <p:nvSpPr>
            <p:cNvPr id="10" name="TextBox 19"/>
            <p:cNvSpPr txBox="1"/>
            <p:nvPr/>
          </p:nvSpPr>
          <p:spPr>
            <a:xfrm>
              <a:off x="4047196" y="3537782"/>
              <a:ext cx="5760640" cy="626646"/>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just">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bg1"/>
                  </a:solidFill>
                  <a:latin typeface="微软雅黑 Light" panose="020B0502040204020203" pitchFamily="34" charset="-122"/>
                  <a:ea typeface="微软雅黑 Light" panose="020B0502040204020203" pitchFamily="34" charset="-122"/>
                </a:rPr>
                <a:t>..........</a:t>
              </a:r>
              <a:endParaRPr lang="zh-CN" altLang="en-US" sz="1400" dirty="0">
                <a:solidFill>
                  <a:schemeClr val="bg1"/>
                </a:solidFill>
                <a:latin typeface="微软雅黑 Light" panose="020B0502040204020203" pitchFamily="34" charset="-122"/>
                <a:ea typeface="微软雅黑 Light" panose="020B0502040204020203" pitchFamily="34" charset="-122"/>
              </a:endParaRPr>
            </a:p>
          </p:txBody>
        </p:sp>
      </p:grpSp>
      <p:grpSp>
        <p:nvGrpSpPr>
          <p:cNvPr id="11" name="组合 10"/>
          <p:cNvGrpSpPr/>
          <p:nvPr/>
        </p:nvGrpSpPr>
        <p:grpSpPr>
          <a:xfrm>
            <a:off x="3860318" y="5118992"/>
            <a:ext cx="6194425" cy="1293813"/>
            <a:chOff x="3860318" y="4864468"/>
            <a:chExt cx="6194425" cy="1293813"/>
          </a:xfrm>
        </p:grpSpPr>
        <p:sp>
          <p:nvSpPr>
            <p:cNvPr id="12" name="Rectangle 14"/>
            <p:cNvSpPr>
              <a:spLocks noChangeArrowheads="1"/>
            </p:cNvSpPr>
            <p:nvPr/>
          </p:nvSpPr>
          <p:spPr bwMode="auto">
            <a:xfrm>
              <a:off x="3860318" y="4864468"/>
              <a:ext cx="6194425" cy="1293813"/>
            </a:xfrm>
            <a:prstGeom prst="rect">
              <a:avLst/>
            </a:pr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solidFill>
              </a:endParaRPr>
            </a:p>
          </p:txBody>
        </p:sp>
        <p:sp>
          <p:nvSpPr>
            <p:cNvPr id="13" name="TextBox 21"/>
            <p:cNvSpPr txBox="1"/>
            <p:nvPr/>
          </p:nvSpPr>
          <p:spPr>
            <a:xfrm>
              <a:off x="4047196" y="5275270"/>
              <a:ext cx="5760640" cy="626646"/>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just">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bg1"/>
                  </a:solidFill>
                  <a:latin typeface="微软雅黑 Light" panose="020B0502040204020203" pitchFamily="34" charset="-122"/>
                  <a:ea typeface="微软雅黑 Light" panose="020B0502040204020203" pitchFamily="34" charset="-122"/>
                </a:rPr>
                <a:t>..........</a:t>
              </a:r>
              <a:endParaRPr lang="zh-CN" altLang="en-US" sz="1400" dirty="0">
                <a:solidFill>
                  <a:schemeClr val="bg1"/>
                </a:solidFill>
                <a:latin typeface="微软雅黑 Light" panose="020B0502040204020203" pitchFamily="34" charset="-122"/>
                <a:ea typeface="微软雅黑 Light" panose="020B0502040204020203" pitchFamily="34" charset="-122"/>
              </a:endParaRPr>
            </a:p>
          </p:txBody>
        </p:sp>
      </p:grpSp>
      <p:sp>
        <p:nvSpPr>
          <p:cNvPr id="14" name="Line 7"/>
          <p:cNvSpPr>
            <a:spLocks noChangeShapeType="1"/>
          </p:cNvSpPr>
          <p:nvPr/>
        </p:nvSpPr>
        <p:spPr bwMode="auto">
          <a:xfrm flipV="1">
            <a:off x="2799868" y="2251967"/>
            <a:ext cx="1055688" cy="833438"/>
          </a:xfrm>
          <a:prstGeom prst="line">
            <a:avLst/>
          </a:prstGeom>
          <a:noFill/>
          <a:ln w="9"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15" name="Line 8"/>
          <p:cNvSpPr>
            <a:spLocks noChangeShapeType="1"/>
          </p:cNvSpPr>
          <p:nvPr/>
        </p:nvSpPr>
        <p:spPr bwMode="auto">
          <a:xfrm flipV="1">
            <a:off x="3311042" y="3982342"/>
            <a:ext cx="549275" cy="0"/>
          </a:xfrm>
          <a:prstGeom prst="line">
            <a:avLst/>
          </a:prstGeom>
          <a:noFill/>
          <a:ln w="9"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16" name="Line 13"/>
          <p:cNvSpPr>
            <a:spLocks noChangeShapeType="1"/>
          </p:cNvSpPr>
          <p:nvPr/>
        </p:nvSpPr>
        <p:spPr bwMode="auto">
          <a:xfrm>
            <a:off x="2799868" y="4874517"/>
            <a:ext cx="1055688" cy="833438"/>
          </a:xfrm>
          <a:prstGeom prst="line">
            <a:avLst/>
          </a:prstGeom>
          <a:noFill/>
          <a:ln w="9"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nvGrpSpPr>
          <p:cNvPr id="17" name="组合 16"/>
          <p:cNvGrpSpPr/>
          <p:nvPr/>
        </p:nvGrpSpPr>
        <p:grpSpPr>
          <a:xfrm>
            <a:off x="5166830" y="1413767"/>
            <a:ext cx="3581400" cy="430887"/>
            <a:chOff x="5166830" y="1159243"/>
            <a:chExt cx="3581400" cy="430887"/>
          </a:xfrm>
        </p:grpSpPr>
        <p:sp>
          <p:nvSpPr>
            <p:cNvPr id="18" name="Rectangle 10"/>
            <p:cNvSpPr>
              <a:spLocks noChangeArrowheads="1"/>
            </p:cNvSpPr>
            <p:nvPr/>
          </p:nvSpPr>
          <p:spPr bwMode="auto">
            <a:xfrm>
              <a:off x="5166830" y="1159243"/>
              <a:ext cx="3581400" cy="422275"/>
            </a:xfrm>
            <a:prstGeom prst="rect">
              <a:avLst/>
            </a:pr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9" name="TextBox 16"/>
            <p:cNvSpPr txBox="1"/>
            <p:nvPr/>
          </p:nvSpPr>
          <p:spPr>
            <a:xfrm>
              <a:off x="5403507" y="1159243"/>
              <a:ext cx="3108046" cy="430887"/>
            </a:xfrm>
            <a:prstGeom prst="rect">
              <a:avLst/>
            </a:prstGeom>
            <a:noFill/>
          </p:spPr>
          <p:txBody>
            <a:bodyPr wrap="square" rtlCol="0">
              <a:spAutoFit/>
            </a:bodyPr>
            <a:lstStyle/>
            <a:p>
              <a:pPr algn="ctr"/>
              <a:r>
                <a:rPr lang="zh-CN" altLang="en-US" sz="2200" b="1" dirty="0" smtClean="0">
                  <a:solidFill>
                    <a:schemeClr val="bg1"/>
                  </a:solidFill>
                  <a:latin typeface="迷你简菱心" panose="02010609000101010101" pitchFamily="49" charset="-122"/>
                  <a:ea typeface="迷你简菱心" panose="02010609000101010101" pitchFamily="49" charset="-122"/>
                </a:rPr>
                <a:t>此处添加标题</a:t>
              </a:r>
              <a:endParaRPr lang="en-US" altLang="zh-CN" sz="2200" b="1" dirty="0">
                <a:solidFill>
                  <a:schemeClr val="bg1"/>
                </a:solidFill>
                <a:latin typeface="迷你简菱心" panose="02010609000101010101" pitchFamily="49" charset="-122"/>
                <a:ea typeface="迷你简菱心" panose="02010609000101010101" pitchFamily="49" charset="-122"/>
              </a:endParaRPr>
            </a:p>
          </p:txBody>
        </p:sp>
      </p:grpSp>
      <p:grpSp>
        <p:nvGrpSpPr>
          <p:cNvPr id="20" name="组合 19"/>
          <p:cNvGrpSpPr/>
          <p:nvPr/>
        </p:nvGrpSpPr>
        <p:grpSpPr>
          <a:xfrm>
            <a:off x="5166830" y="3160017"/>
            <a:ext cx="3581400" cy="439669"/>
            <a:chOff x="5166830" y="2905493"/>
            <a:chExt cx="3581400" cy="439669"/>
          </a:xfrm>
        </p:grpSpPr>
        <p:sp>
          <p:nvSpPr>
            <p:cNvPr id="21" name="Rectangle 12"/>
            <p:cNvSpPr>
              <a:spLocks noChangeArrowheads="1"/>
            </p:cNvSpPr>
            <p:nvPr/>
          </p:nvSpPr>
          <p:spPr bwMode="auto">
            <a:xfrm>
              <a:off x="5166830" y="2905493"/>
              <a:ext cx="3581400" cy="423863"/>
            </a:xfrm>
            <a:prstGeom prst="rect">
              <a:avLst/>
            </a:pr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2" name="TextBox 18"/>
            <p:cNvSpPr txBox="1"/>
            <p:nvPr/>
          </p:nvSpPr>
          <p:spPr>
            <a:xfrm>
              <a:off x="5403507" y="2914275"/>
              <a:ext cx="3108046" cy="430887"/>
            </a:xfrm>
            <a:prstGeom prst="rect">
              <a:avLst/>
            </a:prstGeom>
            <a:noFill/>
          </p:spPr>
          <p:txBody>
            <a:bodyPr wrap="square" rtlCol="0">
              <a:spAutoFit/>
            </a:bodyPr>
            <a:lstStyle/>
            <a:p>
              <a:pPr algn="ctr"/>
              <a:r>
                <a:rPr lang="zh-CN" altLang="en-US" sz="2200" b="1" dirty="0">
                  <a:solidFill>
                    <a:schemeClr val="bg1"/>
                  </a:solidFill>
                  <a:latin typeface="迷你简菱心" panose="02010609000101010101" pitchFamily="49" charset="-122"/>
                  <a:ea typeface="迷你简菱心" panose="02010609000101010101" pitchFamily="49" charset="-122"/>
                </a:rPr>
                <a:t>此处添加标题</a:t>
              </a:r>
              <a:endParaRPr lang="en-US" altLang="zh-CN" sz="2200" b="1" dirty="0">
                <a:solidFill>
                  <a:schemeClr val="bg1"/>
                </a:solidFill>
                <a:latin typeface="迷你简菱心" panose="02010609000101010101" pitchFamily="49" charset="-122"/>
                <a:ea typeface="迷你简菱心" panose="02010609000101010101" pitchFamily="49" charset="-122"/>
              </a:endParaRPr>
            </a:p>
          </p:txBody>
        </p:sp>
      </p:grpSp>
      <p:grpSp>
        <p:nvGrpSpPr>
          <p:cNvPr id="23" name="组合 22"/>
          <p:cNvGrpSpPr/>
          <p:nvPr/>
        </p:nvGrpSpPr>
        <p:grpSpPr>
          <a:xfrm>
            <a:off x="5166830" y="4912617"/>
            <a:ext cx="3581400" cy="433983"/>
            <a:chOff x="5166830" y="4658093"/>
            <a:chExt cx="3581400" cy="433983"/>
          </a:xfrm>
        </p:grpSpPr>
        <p:sp>
          <p:nvSpPr>
            <p:cNvPr id="24" name="Rectangle 15"/>
            <p:cNvSpPr>
              <a:spLocks noChangeArrowheads="1"/>
            </p:cNvSpPr>
            <p:nvPr/>
          </p:nvSpPr>
          <p:spPr bwMode="auto">
            <a:xfrm>
              <a:off x="5166830" y="4658093"/>
              <a:ext cx="3581400" cy="423863"/>
            </a:xfrm>
            <a:prstGeom prst="rect">
              <a:avLst/>
            </a:pr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5" name="TextBox 20"/>
            <p:cNvSpPr txBox="1"/>
            <p:nvPr/>
          </p:nvSpPr>
          <p:spPr>
            <a:xfrm>
              <a:off x="5403507" y="4661189"/>
              <a:ext cx="3108046" cy="430887"/>
            </a:xfrm>
            <a:prstGeom prst="rect">
              <a:avLst/>
            </a:prstGeom>
            <a:noFill/>
          </p:spPr>
          <p:txBody>
            <a:bodyPr wrap="square" rtlCol="0">
              <a:spAutoFit/>
            </a:bodyPr>
            <a:lstStyle/>
            <a:p>
              <a:pPr algn="ctr"/>
              <a:r>
                <a:rPr lang="zh-CN" altLang="en-US" sz="2200" b="1" dirty="0">
                  <a:solidFill>
                    <a:schemeClr val="bg1"/>
                  </a:solidFill>
                  <a:latin typeface="迷你简菱心" panose="02010609000101010101" pitchFamily="49" charset="-122"/>
                  <a:ea typeface="迷你简菱心" panose="02010609000101010101" pitchFamily="49" charset="-122"/>
                </a:rPr>
                <a:t>此处添加标题</a:t>
              </a:r>
              <a:endParaRPr lang="en-US" altLang="zh-CN" sz="2200" b="1" dirty="0">
                <a:solidFill>
                  <a:schemeClr val="bg1"/>
                </a:solidFill>
                <a:latin typeface="迷你简菱心" panose="02010609000101010101" pitchFamily="49" charset="-122"/>
                <a:ea typeface="迷你简菱心" panose="02010609000101010101" pitchFamily="49" charset="-122"/>
              </a:endParaRPr>
            </a:p>
          </p:txBody>
        </p:sp>
      </p:grpSp>
      <p:grpSp>
        <p:nvGrpSpPr>
          <p:cNvPr id="26" name="组合 25"/>
          <p:cNvGrpSpPr/>
          <p:nvPr/>
        </p:nvGrpSpPr>
        <p:grpSpPr>
          <a:xfrm>
            <a:off x="1247293" y="3085405"/>
            <a:ext cx="2065338" cy="1787525"/>
            <a:chOff x="1247293" y="2830881"/>
            <a:chExt cx="2065338" cy="1787525"/>
          </a:xfrm>
        </p:grpSpPr>
        <p:sp>
          <p:nvSpPr>
            <p:cNvPr id="27" name="Freeform 6"/>
            <p:cNvSpPr/>
            <p:nvPr/>
          </p:nvSpPr>
          <p:spPr bwMode="auto">
            <a:xfrm>
              <a:off x="1247293" y="2830881"/>
              <a:ext cx="2065338" cy="1787525"/>
            </a:xfrm>
            <a:custGeom>
              <a:avLst/>
              <a:gdLst>
                <a:gd name="T0" fmla="*/ 2143 w 2858"/>
                <a:gd name="T1" fmla="*/ 0 h 2475"/>
                <a:gd name="T2" fmla="*/ 2501 w 2858"/>
                <a:gd name="T3" fmla="*/ 619 h 2475"/>
                <a:gd name="T4" fmla="*/ 2858 w 2858"/>
                <a:gd name="T5" fmla="*/ 1238 h 2475"/>
                <a:gd name="T6" fmla="*/ 2501 w 2858"/>
                <a:gd name="T7" fmla="*/ 1856 h 2475"/>
                <a:gd name="T8" fmla="*/ 2143 w 2858"/>
                <a:gd name="T9" fmla="*/ 2475 h 2475"/>
                <a:gd name="T10" fmla="*/ 1429 w 2858"/>
                <a:gd name="T11" fmla="*/ 2475 h 2475"/>
                <a:gd name="T12" fmla="*/ 714 w 2858"/>
                <a:gd name="T13" fmla="*/ 2475 h 2475"/>
                <a:gd name="T14" fmla="*/ 357 w 2858"/>
                <a:gd name="T15" fmla="*/ 1856 h 2475"/>
                <a:gd name="T16" fmla="*/ 0 w 2858"/>
                <a:gd name="T17" fmla="*/ 1238 h 2475"/>
                <a:gd name="T18" fmla="*/ 357 w 2858"/>
                <a:gd name="T19" fmla="*/ 619 h 2475"/>
                <a:gd name="T20" fmla="*/ 714 w 2858"/>
                <a:gd name="T21" fmla="*/ 0 h 2475"/>
                <a:gd name="T22" fmla="*/ 1429 w 2858"/>
                <a:gd name="T23" fmla="*/ 0 h 2475"/>
                <a:gd name="T24" fmla="*/ 2143 w 2858"/>
                <a:gd name="T25" fmla="*/ 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8" h="2475">
                  <a:moveTo>
                    <a:pt x="2143" y="0"/>
                  </a:moveTo>
                  <a:lnTo>
                    <a:pt x="2501" y="619"/>
                  </a:lnTo>
                  <a:lnTo>
                    <a:pt x="2858" y="1238"/>
                  </a:lnTo>
                  <a:lnTo>
                    <a:pt x="2501" y="1856"/>
                  </a:lnTo>
                  <a:lnTo>
                    <a:pt x="2143" y="2475"/>
                  </a:lnTo>
                  <a:lnTo>
                    <a:pt x="1429" y="2475"/>
                  </a:lnTo>
                  <a:lnTo>
                    <a:pt x="714" y="2475"/>
                  </a:lnTo>
                  <a:lnTo>
                    <a:pt x="357" y="1856"/>
                  </a:lnTo>
                  <a:lnTo>
                    <a:pt x="0" y="1238"/>
                  </a:lnTo>
                  <a:lnTo>
                    <a:pt x="357" y="619"/>
                  </a:lnTo>
                  <a:lnTo>
                    <a:pt x="714" y="0"/>
                  </a:lnTo>
                  <a:lnTo>
                    <a:pt x="1429" y="0"/>
                  </a:lnTo>
                  <a:lnTo>
                    <a:pt x="2143" y="0"/>
                  </a:lnTo>
                  <a:close/>
                </a:path>
              </a:pathLst>
            </a:custGeom>
            <a:solidFill>
              <a:srgbClr val="26484A"/>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8" name="TextBox 22"/>
            <p:cNvSpPr txBox="1"/>
            <p:nvPr/>
          </p:nvSpPr>
          <p:spPr>
            <a:xfrm>
              <a:off x="1547252" y="3159402"/>
              <a:ext cx="1499007" cy="1200329"/>
            </a:xfrm>
            <a:prstGeom prst="rect">
              <a:avLst/>
            </a:prstGeom>
            <a:noFill/>
          </p:spPr>
          <p:txBody>
            <a:bodyPr wrap="square" rtlCol="0">
              <a:spAutoFit/>
            </a:bodyPr>
            <a:lstStyle/>
            <a:p>
              <a:pPr algn="ctr"/>
              <a:r>
                <a:rPr lang="zh-CN" altLang="en-US" sz="3600" b="1" dirty="0" smtClean="0">
                  <a:solidFill>
                    <a:schemeClr val="bg1"/>
                  </a:solidFill>
                  <a:latin typeface="迷你简菱心" panose="02010609000101010101" pitchFamily="49" charset="-122"/>
                  <a:ea typeface="迷你简菱心" panose="02010609000101010101" pitchFamily="49" charset="-122"/>
                </a:rPr>
                <a:t>添加标题</a:t>
              </a:r>
              <a:endParaRPr lang="en-US" altLang="zh-CN" sz="3600" b="1" dirty="0">
                <a:solidFill>
                  <a:schemeClr val="bg1"/>
                </a:solidFill>
                <a:latin typeface="迷你简菱心" panose="02010609000101010101" pitchFamily="49" charset="-122"/>
                <a:ea typeface="迷你简菱心" panose="02010609000101010101" pitchFamily="49" charset="-122"/>
              </a:endParaRPr>
            </a:p>
          </p:txBody>
        </p:sp>
      </p:grpSp>
    </p:spTree>
    <p:extLst>
      <p:ext uri="{BB962C8B-B14F-4D97-AF65-F5344CB8AC3E}">
        <p14:creationId xmlns:p14="http://schemas.microsoft.com/office/powerpoint/2010/main" val="937541037"/>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25"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26" dur="1000" fill="hold"/>
                                        <p:tgtEl>
                                          <p:spTgt spid="2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6"/>
                                        </p:tgtEl>
                                      </p:cBhvr>
                                    </p:animEffect>
                                  </p:childTnLst>
                                </p:cTn>
                              </p:par>
                            </p:childTnLst>
                          </p:cTn>
                        </p:par>
                        <p:par>
                          <p:cTn id="31" fill="hold">
                            <p:stCondLst>
                              <p:cond delay="155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2050"/>
                            </p:stCondLst>
                            <p:childTnLst>
                              <p:par>
                                <p:cTn id="42" presetID="16" presetClass="entr" presetSubtype="37"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childTnLst>
                          </p:cTn>
                        </p:par>
                        <p:par>
                          <p:cTn id="45" fill="hold">
                            <p:stCondLst>
                              <p:cond delay="2550"/>
                            </p:stCondLst>
                            <p:childTnLst>
                              <p:par>
                                <p:cTn id="46" presetID="42"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par>
                          <p:cTn id="51" fill="hold">
                            <p:stCondLst>
                              <p:cond delay="3550"/>
                            </p:stCondLst>
                            <p:childTnLst>
                              <p:par>
                                <p:cTn id="52" presetID="16" presetClass="entr" presetSubtype="37"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outVertical)">
                                      <p:cBhvr>
                                        <p:cTn id="54" dur="500"/>
                                        <p:tgtEl>
                                          <p:spTgt spid="20"/>
                                        </p:tgtEl>
                                      </p:cBhvr>
                                    </p:animEffect>
                                  </p:childTnLst>
                                </p:cTn>
                              </p:par>
                            </p:childTnLst>
                          </p:cTn>
                        </p:par>
                        <p:par>
                          <p:cTn id="55" fill="hold">
                            <p:stCondLst>
                              <p:cond delay="4050"/>
                            </p:stCondLst>
                            <p:childTnLst>
                              <p:par>
                                <p:cTn id="56" presetID="42"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par>
                          <p:cTn id="61" fill="hold">
                            <p:stCondLst>
                              <p:cond delay="5050"/>
                            </p:stCondLst>
                            <p:childTnLst>
                              <p:par>
                                <p:cTn id="62" presetID="16" presetClass="entr" presetSubtype="37"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outVertical)">
                                      <p:cBhvr>
                                        <p:cTn id="64" dur="500"/>
                                        <p:tgtEl>
                                          <p:spTgt spid="23"/>
                                        </p:tgtEl>
                                      </p:cBhvr>
                                    </p:animEffect>
                                  </p:childTnLst>
                                </p:cTn>
                              </p:par>
                            </p:childTnLst>
                          </p:cTn>
                        </p:par>
                        <p:par>
                          <p:cTn id="65" fill="hold">
                            <p:stCondLst>
                              <p:cond delay="5550"/>
                            </p:stCondLst>
                            <p:childTnLst>
                              <p:par>
                                <p:cTn id="66" presetID="42" presetClass="entr" presetSubtype="0"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6764"/>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六边形 4"/>
          <p:cNvSpPr/>
          <p:nvPr/>
        </p:nvSpPr>
        <p:spPr>
          <a:xfrm>
            <a:off x="1059543" y="3910171"/>
            <a:ext cx="1425656" cy="1229011"/>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6" name="六边形 5"/>
          <p:cNvSpPr/>
          <p:nvPr/>
        </p:nvSpPr>
        <p:spPr>
          <a:xfrm>
            <a:off x="2383379" y="3162767"/>
            <a:ext cx="1425656" cy="1229011"/>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7" name="六边形 6"/>
          <p:cNvSpPr/>
          <p:nvPr/>
        </p:nvSpPr>
        <p:spPr>
          <a:xfrm>
            <a:off x="3707216" y="2415363"/>
            <a:ext cx="1425656" cy="1229011"/>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8" name="六边形 7"/>
          <p:cNvSpPr/>
          <p:nvPr/>
        </p:nvSpPr>
        <p:spPr>
          <a:xfrm>
            <a:off x="4927748" y="2916857"/>
            <a:ext cx="2304493" cy="1986628"/>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9" name="六边形 8"/>
          <p:cNvSpPr/>
          <p:nvPr/>
        </p:nvSpPr>
        <p:spPr>
          <a:xfrm>
            <a:off x="7059129" y="4150252"/>
            <a:ext cx="1425656" cy="1229011"/>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10" name="六边形 9"/>
          <p:cNvSpPr/>
          <p:nvPr/>
        </p:nvSpPr>
        <p:spPr>
          <a:xfrm>
            <a:off x="8382965" y="3402848"/>
            <a:ext cx="1425656" cy="1229011"/>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sp>
        <p:nvSpPr>
          <p:cNvPr id="11" name="六边形 10"/>
          <p:cNvSpPr/>
          <p:nvPr/>
        </p:nvSpPr>
        <p:spPr>
          <a:xfrm>
            <a:off x="9706801" y="2655444"/>
            <a:ext cx="1425656" cy="1229011"/>
          </a:xfrm>
          <a:prstGeom prst="hexagon">
            <a:avLst/>
          </a:prstGeom>
          <a:solidFill>
            <a:srgbClr val="26484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a:solidFill>
                <a:prstClr val="white"/>
              </a:solidFill>
              <a:latin typeface="+mj-ea"/>
              <a:ea typeface="+mj-ea"/>
            </a:endParaRPr>
          </a:p>
        </p:txBody>
      </p:sp>
      <p:grpSp>
        <p:nvGrpSpPr>
          <p:cNvPr id="12" name="组合 11"/>
          <p:cNvGrpSpPr/>
          <p:nvPr/>
        </p:nvGrpSpPr>
        <p:grpSpPr>
          <a:xfrm>
            <a:off x="2485199" y="4833757"/>
            <a:ext cx="3327636" cy="1259347"/>
            <a:chOff x="1257064" y="4407828"/>
            <a:chExt cx="3327636" cy="1259347"/>
          </a:xfrm>
        </p:grpSpPr>
        <p:sp>
          <p:nvSpPr>
            <p:cNvPr id="13" name="矩形 12"/>
            <p:cNvSpPr/>
            <p:nvPr/>
          </p:nvSpPr>
          <p:spPr>
            <a:xfrm>
              <a:off x="1257064" y="4760452"/>
              <a:ext cx="3327636" cy="906723"/>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4" name="矩形 13"/>
            <p:cNvSpPr/>
            <p:nvPr/>
          </p:nvSpPr>
          <p:spPr>
            <a:xfrm>
              <a:off x="1257064" y="4407828"/>
              <a:ext cx="2241974"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rgbClr val="26484A"/>
                  </a:solidFill>
                  <a:latin typeface="迷你简菱心" panose="02010609000101010101" pitchFamily="49" charset="-122"/>
                  <a:ea typeface="迷你简菱心" panose="02010609000101010101" pitchFamily="49" charset="-122"/>
                </a:rPr>
                <a:t>标题文字添加</a:t>
              </a:r>
            </a:p>
          </p:txBody>
        </p:sp>
      </p:grpSp>
      <p:grpSp>
        <p:nvGrpSpPr>
          <p:cNvPr id="15" name="组合 14"/>
          <p:cNvGrpSpPr/>
          <p:nvPr/>
        </p:nvGrpSpPr>
        <p:grpSpPr>
          <a:xfrm>
            <a:off x="6456708" y="1747665"/>
            <a:ext cx="3327636" cy="1259091"/>
            <a:chOff x="1257064" y="4407828"/>
            <a:chExt cx="3327636" cy="1259091"/>
          </a:xfrm>
        </p:grpSpPr>
        <p:sp>
          <p:nvSpPr>
            <p:cNvPr id="16" name="矩形 15"/>
            <p:cNvSpPr/>
            <p:nvPr/>
          </p:nvSpPr>
          <p:spPr>
            <a:xfrm>
              <a:off x="1257064" y="4760452"/>
              <a:ext cx="3327636" cy="906467"/>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点击输入简要的文字介绍，文字内容需概括精炼，不用多余的文字修饰，言简意赅的说明分项内容</a:t>
              </a:r>
              <a:r>
                <a:rPr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a:t>
              </a:r>
              <a:endParaRPr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7" name="矩形 16"/>
            <p:cNvSpPr/>
            <p:nvPr/>
          </p:nvSpPr>
          <p:spPr>
            <a:xfrm>
              <a:off x="2342726" y="4407828"/>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rgbClr val="26484A"/>
                  </a:solidFill>
                  <a:latin typeface="迷你简菱心" panose="02010609000101010101" pitchFamily="49" charset="-122"/>
                  <a:ea typeface="迷你简菱心" panose="02010609000101010101" pitchFamily="49" charset="-122"/>
                </a:rPr>
                <a:t>标题文字添加</a:t>
              </a:r>
            </a:p>
          </p:txBody>
        </p:sp>
      </p:grpSp>
      <p:sp>
        <p:nvSpPr>
          <p:cNvPr id="18" name="椭圆 29"/>
          <p:cNvSpPr/>
          <p:nvPr/>
        </p:nvSpPr>
        <p:spPr>
          <a:xfrm>
            <a:off x="1493622" y="4267199"/>
            <a:ext cx="520573" cy="540988"/>
          </a:xfrm>
          <a:custGeom>
            <a:avLst/>
            <a:gdLst>
              <a:gd name="connsiteX0" fmla="*/ 200025 w 323850"/>
              <a:gd name="connsiteY0" fmla="*/ 303213 h 336550"/>
              <a:gd name="connsiteX1" fmla="*/ 188912 w 323850"/>
              <a:gd name="connsiteY1" fmla="*/ 314326 h 336550"/>
              <a:gd name="connsiteX2" fmla="*/ 200025 w 323850"/>
              <a:gd name="connsiteY2" fmla="*/ 325439 h 336550"/>
              <a:gd name="connsiteX3" fmla="*/ 211138 w 323850"/>
              <a:gd name="connsiteY3" fmla="*/ 314326 h 336550"/>
              <a:gd name="connsiteX4" fmla="*/ 200025 w 323850"/>
              <a:gd name="connsiteY4" fmla="*/ 303213 h 336550"/>
              <a:gd name="connsiteX5" fmla="*/ 267890 w 323850"/>
              <a:gd name="connsiteY5" fmla="*/ 200026 h 336550"/>
              <a:gd name="connsiteX6" fmla="*/ 306529 w 323850"/>
              <a:gd name="connsiteY6" fmla="*/ 200026 h 336550"/>
              <a:gd name="connsiteX7" fmla="*/ 323850 w 323850"/>
              <a:gd name="connsiteY7" fmla="*/ 217105 h 336550"/>
              <a:gd name="connsiteX8" fmla="*/ 323850 w 323850"/>
              <a:gd name="connsiteY8" fmla="*/ 219733 h 336550"/>
              <a:gd name="connsiteX9" fmla="*/ 306529 w 323850"/>
              <a:gd name="connsiteY9" fmla="*/ 238126 h 336550"/>
              <a:gd name="connsiteX10" fmla="*/ 267890 w 323850"/>
              <a:gd name="connsiteY10" fmla="*/ 238126 h 336550"/>
              <a:gd name="connsiteX11" fmla="*/ 249237 w 323850"/>
              <a:gd name="connsiteY11" fmla="*/ 219733 h 336550"/>
              <a:gd name="connsiteX12" fmla="*/ 249237 w 323850"/>
              <a:gd name="connsiteY12" fmla="*/ 217105 h 336550"/>
              <a:gd name="connsiteX13" fmla="*/ 267890 w 323850"/>
              <a:gd name="connsiteY13" fmla="*/ 200026 h 336550"/>
              <a:gd name="connsiteX14" fmla="*/ 267890 w 323850"/>
              <a:gd name="connsiteY14" fmla="*/ 155576 h 336550"/>
              <a:gd name="connsiteX15" fmla="*/ 306529 w 323850"/>
              <a:gd name="connsiteY15" fmla="*/ 155576 h 336550"/>
              <a:gd name="connsiteX16" fmla="*/ 323850 w 323850"/>
              <a:gd name="connsiteY16" fmla="*/ 172528 h 336550"/>
              <a:gd name="connsiteX17" fmla="*/ 323850 w 323850"/>
              <a:gd name="connsiteY17" fmla="*/ 175137 h 336550"/>
              <a:gd name="connsiteX18" fmla="*/ 306529 w 323850"/>
              <a:gd name="connsiteY18" fmla="*/ 192089 h 336550"/>
              <a:gd name="connsiteX19" fmla="*/ 267890 w 323850"/>
              <a:gd name="connsiteY19" fmla="*/ 192089 h 336550"/>
              <a:gd name="connsiteX20" fmla="*/ 249237 w 323850"/>
              <a:gd name="connsiteY20" fmla="*/ 175137 h 336550"/>
              <a:gd name="connsiteX21" fmla="*/ 249237 w 323850"/>
              <a:gd name="connsiteY21" fmla="*/ 172528 h 336550"/>
              <a:gd name="connsiteX22" fmla="*/ 267890 w 323850"/>
              <a:gd name="connsiteY22" fmla="*/ 155576 h 336550"/>
              <a:gd name="connsiteX23" fmla="*/ 175670 w 323850"/>
              <a:gd name="connsiteY23" fmla="*/ 15876 h 336550"/>
              <a:gd name="connsiteX24" fmla="*/ 173037 w 323850"/>
              <a:gd name="connsiteY24" fmla="*/ 19686 h 336550"/>
              <a:gd name="connsiteX25" fmla="*/ 175670 w 323850"/>
              <a:gd name="connsiteY25" fmla="*/ 22226 h 336550"/>
              <a:gd name="connsiteX26" fmla="*/ 224379 w 323850"/>
              <a:gd name="connsiteY26" fmla="*/ 22226 h 336550"/>
              <a:gd name="connsiteX27" fmla="*/ 227012 w 323850"/>
              <a:gd name="connsiteY27" fmla="*/ 19686 h 336550"/>
              <a:gd name="connsiteX28" fmla="*/ 224379 w 323850"/>
              <a:gd name="connsiteY28" fmla="*/ 15876 h 336550"/>
              <a:gd name="connsiteX29" fmla="*/ 175670 w 323850"/>
              <a:gd name="connsiteY29" fmla="*/ 15876 h 336550"/>
              <a:gd name="connsiteX30" fmla="*/ 125064 w 323850"/>
              <a:gd name="connsiteY30" fmla="*/ 0 h 336550"/>
              <a:gd name="connsiteX31" fmla="*/ 276458 w 323850"/>
              <a:gd name="connsiteY31" fmla="*/ 0 h 336550"/>
              <a:gd name="connsiteX32" fmla="*/ 298837 w 323850"/>
              <a:gd name="connsiteY32" fmla="*/ 22349 h 336550"/>
              <a:gd name="connsiteX33" fmla="*/ 298837 w 323850"/>
              <a:gd name="connsiteY33" fmla="*/ 109116 h 336550"/>
              <a:gd name="connsiteX34" fmla="*/ 306736 w 323850"/>
              <a:gd name="connsiteY34" fmla="*/ 109116 h 336550"/>
              <a:gd name="connsiteX35" fmla="*/ 323850 w 323850"/>
              <a:gd name="connsiteY35" fmla="*/ 127521 h 336550"/>
              <a:gd name="connsiteX36" fmla="*/ 323850 w 323850"/>
              <a:gd name="connsiteY36" fmla="*/ 130150 h 336550"/>
              <a:gd name="connsiteX37" fmla="*/ 306736 w 323850"/>
              <a:gd name="connsiteY37" fmla="*/ 147241 h 336550"/>
              <a:gd name="connsiteX38" fmla="*/ 268559 w 323850"/>
              <a:gd name="connsiteY38" fmla="*/ 147241 h 336550"/>
              <a:gd name="connsiteX39" fmla="*/ 250128 w 323850"/>
              <a:gd name="connsiteY39" fmla="*/ 130150 h 336550"/>
              <a:gd name="connsiteX40" fmla="*/ 250128 w 323850"/>
              <a:gd name="connsiteY40" fmla="*/ 127521 h 336550"/>
              <a:gd name="connsiteX41" fmla="*/ 268559 w 323850"/>
              <a:gd name="connsiteY41" fmla="*/ 109116 h 336550"/>
              <a:gd name="connsiteX42" fmla="*/ 272508 w 323850"/>
              <a:gd name="connsiteY42" fmla="*/ 109116 h 336550"/>
              <a:gd name="connsiteX43" fmla="*/ 283040 w 323850"/>
              <a:gd name="connsiteY43" fmla="*/ 109116 h 336550"/>
              <a:gd name="connsiteX44" fmla="*/ 283040 w 323850"/>
              <a:gd name="connsiteY44" fmla="*/ 35496 h 336550"/>
              <a:gd name="connsiteX45" fmla="*/ 118481 w 323850"/>
              <a:gd name="connsiteY45" fmla="*/ 35496 h 336550"/>
              <a:gd name="connsiteX46" fmla="*/ 118481 w 323850"/>
              <a:gd name="connsiteY46" fmla="*/ 76250 h 336550"/>
              <a:gd name="connsiteX47" fmla="*/ 155342 w 323850"/>
              <a:gd name="connsiteY47" fmla="*/ 56530 h 336550"/>
              <a:gd name="connsiteX48" fmla="*/ 184305 w 323850"/>
              <a:gd name="connsiteY48" fmla="*/ 74935 h 336550"/>
              <a:gd name="connsiteX49" fmla="*/ 139545 w 323850"/>
              <a:gd name="connsiteY49" fmla="*/ 117004 h 336550"/>
              <a:gd name="connsiteX50" fmla="*/ 118481 w 323850"/>
              <a:gd name="connsiteY50" fmla="*/ 131465 h 336550"/>
              <a:gd name="connsiteX51" fmla="*/ 118481 w 323850"/>
              <a:gd name="connsiteY51" fmla="*/ 294481 h 336550"/>
              <a:gd name="connsiteX52" fmla="*/ 283040 w 323850"/>
              <a:gd name="connsiteY52" fmla="*/ 294481 h 336550"/>
              <a:gd name="connsiteX53" fmla="*/ 283040 w 323850"/>
              <a:gd name="connsiteY53" fmla="*/ 282649 h 336550"/>
              <a:gd name="connsiteX54" fmla="*/ 268559 w 323850"/>
              <a:gd name="connsiteY54" fmla="*/ 282649 h 336550"/>
              <a:gd name="connsiteX55" fmla="*/ 250128 w 323850"/>
              <a:gd name="connsiteY55" fmla="*/ 264244 h 336550"/>
              <a:gd name="connsiteX56" fmla="*/ 250128 w 323850"/>
              <a:gd name="connsiteY56" fmla="*/ 262930 h 336550"/>
              <a:gd name="connsiteX57" fmla="*/ 268559 w 323850"/>
              <a:gd name="connsiteY57" fmla="*/ 244525 h 336550"/>
              <a:gd name="connsiteX58" fmla="*/ 306736 w 323850"/>
              <a:gd name="connsiteY58" fmla="*/ 244525 h 336550"/>
              <a:gd name="connsiteX59" fmla="*/ 323850 w 323850"/>
              <a:gd name="connsiteY59" fmla="*/ 262930 h 336550"/>
              <a:gd name="connsiteX60" fmla="*/ 323850 w 323850"/>
              <a:gd name="connsiteY60" fmla="*/ 264244 h 336550"/>
              <a:gd name="connsiteX61" fmla="*/ 306736 w 323850"/>
              <a:gd name="connsiteY61" fmla="*/ 282649 h 336550"/>
              <a:gd name="connsiteX62" fmla="*/ 301470 w 323850"/>
              <a:gd name="connsiteY62" fmla="*/ 282649 h 336550"/>
              <a:gd name="connsiteX63" fmla="*/ 298837 w 323850"/>
              <a:gd name="connsiteY63" fmla="*/ 282649 h 336550"/>
              <a:gd name="connsiteX64" fmla="*/ 298837 w 323850"/>
              <a:gd name="connsiteY64" fmla="*/ 314201 h 336550"/>
              <a:gd name="connsiteX65" fmla="*/ 276458 w 323850"/>
              <a:gd name="connsiteY65" fmla="*/ 336550 h 336550"/>
              <a:gd name="connsiteX66" fmla="*/ 125064 w 323850"/>
              <a:gd name="connsiteY66" fmla="*/ 336550 h 336550"/>
              <a:gd name="connsiteX67" fmla="*/ 102684 w 323850"/>
              <a:gd name="connsiteY67" fmla="*/ 314201 h 336550"/>
              <a:gd name="connsiteX68" fmla="*/ 102684 w 323850"/>
              <a:gd name="connsiteY68" fmla="*/ 287908 h 336550"/>
              <a:gd name="connsiteX69" fmla="*/ 75038 w 323850"/>
              <a:gd name="connsiteY69" fmla="*/ 287908 h 336550"/>
              <a:gd name="connsiteX70" fmla="*/ 13164 w 323850"/>
              <a:gd name="connsiteY70" fmla="*/ 255042 h 336550"/>
              <a:gd name="connsiteX71" fmla="*/ 11848 w 323850"/>
              <a:gd name="connsiteY71" fmla="*/ 253727 h 336550"/>
              <a:gd name="connsiteX72" fmla="*/ 9215 w 323850"/>
              <a:gd name="connsiteY72" fmla="*/ 249783 h 336550"/>
              <a:gd name="connsiteX73" fmla="*/ 7899 w 323850"/>
              <a:gd name="connsiteY73" fmla="*/ 244525 h 336550"/>
              <a:gd name="connsiteX74" fmla="*/ 6582 w 323850"/>
              <a:gd name="connsiteY74" fmla="*/ 240581 h 336550"/>
              <a:gd name="connsiteX75" fmla="*/ 2633 w 323850"/>
              <a:gd name="connsiteY75" fmla="*/ 231378 h 336550"/>
              <a:gd name="connsiteX76" fmla="*/ 2633 w 323850"/>
              <a:gd name="connsiteY76" fmla="*/ 228749 h 336550"/>
              <a:gd name="connsiteX77" fmla="*/ 0 w 323850"/>
              <a:gd name="connsiteY77" fmla="*/ 219546 h 336550"/>
              <a:gd name="connsiteX78" fmla="*/ 0 w 323850"/>
              <a:gd name="connsiteY78" fmla="*/ 215602 h 336550"/>
              <a:gd name="connsiteX79" fmla="*/ 0 w 323850"/>
              <a:gd name="connsiteY79" fmla="*/ 202456 h 336550"/>
              <a:gd name="connsiteX80" fmla="*/ 40810 w 323850"/>
              <a:gd name="connsiteY80" fmla="*/ 119633 h 336550"/>
              <a:gd name="connsiteX81" fmla="*/ 102684 w 323850"/>
              <a:gd name="connsiteY81" fmla="*/ 85452 h 336550"/>
              <a:gd name="connsiteX82" fmla="*/ 102684 w 323850"/>
              <a:gd name="connsiteY82" fmla="*/ 22349 h 336550"/>
              <a:gd name="connsiteX83" fmla="*/ 125064 w 323850"/>
              <a:gd name="connsiteY83"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3850" h="336550">
                <a:moveTo>
                  <a:pt x="200025" y="303213"/>
                </a:moveTo>
                <a:cubicBezTo>
                  <a:pt x="193887" y="303213"/>
                  <a:pt x="188912" y="308188"/>
                  <a:pt x="188912" y="314326"/>
                </a:cubicBezTo>
                <a:cubicBezTo>
                  <a:pt x="188912" y="320464"/>
                  <a:pt x="193887" y="325439"/>
                  <a:pt x="200025" y="325439"/>
                </a:cubicBezTo>
                <a:cubicBezTo>
                  <a:pt x="206163" y="325439"/>
                  <a:pt x="211138" y="320464"/>
                  <a:pt x="211138" y="314326"/>
                </a:cubicBezTo>
                <a:cubicBezTo>
                  <a:pt x="211138" y="308188"/>
                  <a:pt x="206163" y="303213"/>
                  <a:pt x="200025" y="303213"/>
                </a:cubicBezTo>
                <a:close/>
                <a:moveTo>
                  <a:pt x="267890" y="200026"/>
                </a:moveTo>
                <a:cubicBezTo>
                  <a:pt x="267890" y="200026"/>
                  <a:pt x="267890" y="200026"/>
                  <a:pt x="306529" y="200026"/>
                </a:cubicBezTo>
                <a:cubicBezTo>
                  <a:pt x="315856" y="200026"/>
                  <a:pt x="323850" y="207909"/>
                  <a:pt x="323850" y="217105"/>
                </a:cubicBezTo>
                <a:cubicBezTo>
                  <a:pt x="323850" y="217105"/>
                  <a:pt x="323850" y="217105"/>
                  <a:pt x="323850" y="219733"/>
                </a:cubicBezTo>
                <a:cubicBezTo>
                  <a:pt x="323850" y="228929"/>
                  <a:pt x="315856" y="238126"/>
                  <a:pt x="306529" y="238126"/>
                </a:cubicBezTo>
                <a:cubicBezTo>
                  <a:pt x="306529" y="238126"/>
                  <a:pt x="306529" y="238126"/>
                  <a:pt x="267890" y="238126"/>
                </a:cubicBezTo>
                <a:cubicBezTo>
                  <a:pt x="257231" y="238126"/>
                  <a:pt x="249237" y="228929"/>
                  <a:pt x="249237" y="219733"/>
                </a:cubicBezTo>
                <a:cubicBezTo>
                  <a:pt x="249237" y="219733"/>
                  <a:pt x="249237" y="219733"/>
                  <a:pt x="249237" y="217105"/>
                </a:cubicBezTo>
                <a:cubicBezTo>
                  <a:pt x="249237" y="207909"/>
                  <a:pt x="257231" y="200026"/>
                  <a:pt x="267890" y="200026"/>
                </a:cubicBezTo>
                <a:close/>
                <a:moveTo>
                  <a:pt x="267890" y="155576"/>
                </a:moveTo>
                <a:cubicBezTo>
                  <a:pt x="267890" y="155576"/>
                  <a:pt x="267890" y="155576"/>
                  <a:pt x="306529" y="155576"/>
                </a:cubicBezTo>
                <a:cubicBezTo>
                  <a:pt x="315856" y="155576"/>
                  <a:pt x="323850" y="163400"/>
                  <a:pt x="323850" y="172528"/>
                </a:cubicBezTo>
                <a:cubicBezTo>
                  <a:pt x="323850" y="172528"/>
                  <a:pt x="323850" y="172528"/>
                  <a:pt x="323850" y="175137"/>
                </a:cubicBezTo>
                <a:cubicBezTo>
                  <a:pt x="323850" y="184265"/>
                  <a:pt x="315856" y="192089"/>
                  <a:pt x="306529" y="192089"/>
                </a:cubicBezTo>
                <a:cubicBezTo>
                  <a:pt x="306529" y="192089"/>
                  <a:pt x="306529" y="192089"/>
                  <a:pt x="267890" y="192089"/>
                </a:cubicBezTo>
                <a:cubicBezTo>
                  <a:pt x="257231" y="192089"/>
                  <a:pt x="249237" y="184265"/>
                  <a:pt x="249237" y="175137"/>
                </a:cubicBezTo>
                <a:cubicBezTo>
                  <a:pt x="249237" y="175137"/>
                  <a:pt x="249237" y="175137"/>
                  <a:pt x="249237" y="172528"/>
                </a:cubicBezTo>
                <a:cubicBezTo>
                  <a:pt x="249237" y="163400"/>
                  <a:pt x="257231" y="155576"/>
                  <a:pt x="267890" y="155576"/>
                </a:cubicBezTo>
                <a:close/>
                <a:moveTo>
                  <a:pt x="175670" y="15876"/>
                </a:moveTo>
                <a:cubicBezTo>
                  <a:pt x="174353" y="15876"/>
                  <a:pt x="173037" y="17146"/>
                  <a:pt x="173037" y="19686"/>
                </a:cubicBezTo>
                <a:cubicBezTo>
                  <a:pt x="173037" y="20956"/>
                  <a:pt x="174353" y="22226"/>
                  <a:pt x="175670" y="22226"/>
                </a:cubicBezTo>
                <a:cubicBezTo>
                  <a:pt x="175670" y="22226"/>
                  <a:pt x="175670" y="22226"/>
                  <a:pt x="224379" y="22226"/>
                </a:cubicBezTo>
                <a:cubicBezTo>
                  <a:pt x="225695" y="22226"/>
                  <a:pt x="227012" y="20956"/>
                  <a:pt x="227012" y="19686"/>
                </a:cubicBezTo>
                <a:cubicBezTo>
                  <a:pt x="227012" y="17146"/>
                  <a:pt x="225695" y="15876"/>
                  <a:pt x="224379" y="15876"/>
                </a:cubicBezTo>
                <a:cubicBezTo>
                  <a:pt x="224379" y="15876"/>
                  <a:pt x="224379" y="15876"/>
                  <a:pt x="175670" y="15876"/>
                </a:cubicBezTo>
                <a:close/>
                <a:moveTo>
                  <a:pt x="125064" y="0"/>
                </a:moveTo>
                <a:cubicBezTo>
                  <a:pt x="125064" y="0"/>
                  <a:pt x="125064" y="0"/>
                  <a:pt x="276458" y="0"/>
                </a:cubicBezTo>
                <a:cubicBezTo>
                  <a:pt x="288306" y="0"/>
                  <a:pt x="298837" y="10517"/>
                  <a:pt x="298837" y="22349"/>
                </a:cubicBezTo>
                <a:cubicBezTo>
                  <a:pt x="298837" y="22349"/>
                  <a:pt x="298837" y="22349"/>
                  <a:pt x="298837" y="109116"/>
                </a:cubicBezTo>
                <a:cubicBezTo>
                  <a:pt x="298837" y="109116"/>
                  <a:pt x="298837" y="109116"/>
                  <a:pt x="306736" y="109116"/>
                </a:cubicBezTo>
                <a:cubicBezTo>
                  <a:pt x="315951" y="109116"/>
                  <a:pt x="323850" y="118318"/>
                  <a:pt x="323850" y="127521"/>
                </a:cubicBezTo>
                <a:cubicBezTo>
                  <a:pt x="323850" y="127521"/>
                  <a:pt x="323850" y="127521"/>
                  <a:pt x="323850" y="130150"/>
                </a:cubicBezTo>
                <a:cubicBezTo>
                  <a:pt x="323850" y="139353"/>
                  <a:pt x="315951" y="147241"/>
                  <a:pt x="306736" y="147241"/>
                </a:cubicBezTo>
                <a:cubicBezTo>
                  <a:pt x="306736" y="147241"/>
                  <a:pt x="306736" y="147241"/>
                  <a:pt x="268559" y="147241"/>
                </a:cubicBezTo>
                <a:cubicBezTo>
                  <a:pt x="258027" y="147241"/>
                  <a:pt x="250128" y="139353"/>
                  <a:pt x="250128" y="130150"/>
                </a:cubicBezTo>
                <a:cubicBezTo>
                  <a:pt x="250128" y="130150"/>
                  <a:pt x="250128" y="130150"/>
                  <a:pt x="250128" y="127521"/>
                </a:cubicBezTo>
                <a:cubicBezTo>
                  <a:pt x="250128" y="118318"/>
                  <a:pt x="258027" y="109116"/>
                  <a:pt x="268559" y="109116"/>
                </a:cubicBezTo>
                <a:cubicBezTo>
                  <a:pt x="268559" y="109116"/>
                  <a:pt x="268559" y="109116"/>
                  <a:pt x="272508" y="109116"/>
                </a:cubicBezTo>
                <a:cubicBezTo>
                  <a:pt x="272508" y="109116"/>
                  <a:pt x="272508" y="109116"/>
                  <a:pt x="283040" y="109116"/>
                </a:cubicBezTo>
                <a:cubicBezTo>
                  <a:pt x="283040" y="109116"/>
                  <a:pt x="283040" y="109116"/>
                  <a:pt x="283040" y="35496"/>
                </a:cubicBezTo>
                <a:cubicBezTo>
                  <a:pt x="283040" y="35496"/>
                  <a:pt x="283040" y="35496"/>
                  <a:pt x="118481" y="35496"/>
                </a:cubicBezTo>
                <a:cubicBezTo>
                  <a:pt x="118481" y="35496"/>
                  <a:pt x="118481" y="35496"/>
                  <a:pt x="118481" y="76250"/>
                </a:cubicBezTo>
                <a:cubicBezTo>
                  <a:pt x="134279" y="67047"/>
                  <a:pt x="148760" y="59159"/>
                  <a:pt x="155342" y="56530"/>
                </a:cubicBezTo>
                <a:cubicBezTo>
                  <a:pt x="176406" y="44698"/>
                  <a:pt x="188254" y="59159"/>
                  <a:pt x="184305" y="74935"/>
                </a:cubicBezTo>
                <a:cubicBezTo>
                  <a:pt x="181672" y="86767"/>
                  <a:pt x="160608" y="99913"/>
                  <a:pt x="139545" y="117004"/>
                </a:cubicBezTo>
                <a:cubicBezTo>
                  <a:pt x="134279" y="120948"/>
                  <a:pt x="126380" y="126206"/>
                  <a:pt x="118481" y="131465"/>
                </a:cubicBezTo>
                <a:cubicBezTo>
                  <a:pt x="118481" y="131465"/>
                  <a:pt x="118481" y="131465"/>
                  <a:pt x="118481" y="294481"/>
                </a:cubicBezTo>
                <a:cubicBezTo>
                  <a:pt x="118481" y="294481"/>
                  <a:pt x="118481" y="294481"/>
                  <a:pt x="283040" y="294481"/>
                </a:cubicBezTo>
                <a:cubicBezTo>
                  <a:pt x="283040" y="294481"/>
                  <a:pt x="283040" y="294481"/>
                  <a:pt x="283040" y="282649"/>
                </a:cubicBezTo>
                <a:cubicBezTo>
                  <a:pt x="283040" y="282649"/>
                  <a:pt x="283040" y="282649"/>
                  <a:pt x="268559" y="282649"/>
                </a:cubicBezTo>
                <a:cubicBezTo>
                  <a:pt x="258027" y="282649"/>
                  <a:pt x="250128" y="274762"/>
                  <a:pt x="250128" y="264244"/>
                </a:cubicBezTo>
                <a:cubicBezTo>
                  <a:pt x="250128" y="264244"/>
                  <a:pt x="250128" y="264244"/>
                  <a:pt x="250128" y="262930"/>
                </a:cubicBezTo>
                <a:cubicBezTo>
                  <a:pt x="250128" y="252413"/>
                  <a:pt x="258027" y="244525"/>
                  <a:pt x="268559" y="244525"/>
                </a:cubicBezTo>
                <a:cubicBezTo>
                  <a:pt x="268559" y="244525"/>
                  <a:pt x="268559" y="244525"/>
                  <a:pt x="306736" y="244525"/>
                </a:cubicBezTo>
                <a:cubicBezTo>
                  <a:pt x="315951" y="244525"/>
                  <a:pt x="323850" y="252413"/>
                  <a:pt x="323850" y="262930"/>
                </a:cubicBezTo>
                <a:cubicBezTo>
                  <a:pt x="323850" y="262930"/>
                  <a:pt x="323850" y="262930"/>
                  <a:pt x="323850" y="264244"/>
                </a:cubicBezTo>
                <a:cubicBezTo>
                  <a:pt x="323850" y="274762"/>
                  <a:pt x="315951" y="282649"/>
                  <a:pt x="306736" y="282649"/>
                </a:cubicBezTo>
                <a:cubicBezTo>
                  <a:pt x="306736" y="282649"/>
                  <a:pt x="306736" y="282649"/>
                  <a:pt x="301470" y="282649"/>
                </a:cubicBezTo>
                <a:cubicBezTo>
                  <a:pt x="301470" y="282649"/>
                  <a:pt x="301470" y="282649"/>
                  <a:pt x="298837" y="282649"/>
                </a:cubicBezTo>
                <a:cubicBezTo>
                  <a:pt x="298837" y="282649"/>
                  <a:pt x="298837" y="282649"/>
                  <a:pt x="298837" y="314201"/>
                </a:cubicBezTo>
                <a:cubicBezTo>
                  <a:pt x="298837" y="326033"/>
                  <a:pt x="288306" y="336550"/>
                  <a:pt x="276458" y="336550"/>
                </a:cubicBezTo>
                <a:cubicBezTo>
                  <a:pt x="276458" y="336550"/>
                  <a:pt x="276458" y="336550"/>
                  <a:pt x="125064" y="336550"/>
                </a:cubicBezTo>
                <a:cubicBezTo>
                  <a:pt x="113216" y="336550"/>
                  <a:pt x="102684" y="326033"/>
                  <a:pt x="102684" y="314201"/>
                </a:cubicBezTo>
                <a:cubicBezTo>
                  <a:pt x="102684" y="314201"/>
                  <a:pt x="102684" y="314201"/>
                  <a:pt x="102684" y="287908"/>
                </a:cubicBezTo>
                <a:cubicBezTo>
                  <a:pt x="102684" y="287908"/>
                  <a:pt x="102684" y="287908"/>
                  <a:pt x="75038" y="287908"/>
                </a:cubicBezTo>
                <a:cubicBezTo>
                  <a:pt x="75038" y="287908"/>
                  <a:pt x="35544" y="287908"/>
                  <a:pt x="13164" y="255042"/>
                </a:cubicBezTo>
                <a:cubicBezTo>
                  <a:pt x="13164" y="253727"/>
                  <a:pt x="13164" y="253727"/>
                  <a:pt x="11848" y="253727"/>
                </a:cubicBezTo>
                <a:cubicBezTo>
                  <a:pt x="11848" y="252413"/>
                  <a:pt x="10531" y="251098"/>
                  <a:pt x="9215" y="249783"/>
                </a:cubicBezTo>
                <a:cubicBezTo>
                  <a:pt x="9215" y="248469"/>
                  <a:pt x="7899" y="245839"/>
                  <a:pt x="7899" y="244525"/>
                </a:cubicBezTo>
                <a:cubicBezTo>
                  <a:pt x="6582" y="243210"/>
                  <a:pt x="6582" y="241895"/>
                  <a:pt x="6582" y="240581"/>
                </a:cubicBezTo>
                <a:cubicBezTo>
                  <a:pt x="5266" y="237951"/>
                  <a:pt x="3949" y="235322"/>
                  <a:pt x="2633" y="231378"/>
                </a:cubicBezTo>
                <a:cubicBezTo>
                  <a:pt x="2633" y="230063"/>
                  <a:pt x="2633" y="230063"/>
                  <a:pt x="2633" y="228749"/>
                </a:cubicBezTo>
                <a:cubicBezTo>
                  <a:pt x="1316" y="226120"/>
                  <a:pt x="1316" y="223490"/>
                  <a:pt x="0" y="219546"/>
                </a:cubicBezTo>
                <a:cubicBezTo>
                  <a:pt x="0" y="218232"/>
                  <a:pt x="0" y="216917"/>
                  <a:pt x="0" y="215602"/>
                </a:cubicBezTo>
                <a:cubicBezTo>
                  <a:pt x="0" y="211658"/>
                  <a:pt x="0" y="207714"/>
                  <a:pt x="0" y="202456"/>
                </a:cubicBezTo>
                <a:cubicBezTo>
                  <a:pt x="0" y="149870"/>
                  <a:pt x="23696" y="127521"/>
                  <a:pt x="40810" y="119633"/>
                </a:cubicBezTo>
                <a:cubicBezTo>
                  <a:pt x="40810" y="119633"/>
                  <a:pt x="72405" y="102543"/>
                  <a:pt x="102684" y="85452"/>
                </a:cubicBezTo>
                <a:cubicBezTo>
                  <a:pt x="102684" y="85452"/>
                  <a:pt x="102684" y="85452"/>
                  <a:pt x="102684" y="22349"/>
                </a:cubicBezTo>
                <a:cubicBezTo>
                  <a:pt x="102684" y="10517"/>
                  <a:pt x="113216" y="0"/>
                  <a:pt x="1250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椭圆 30"/>
          <p:cNvSpPr/>
          <p:nvPr/>
        </p:nvSpPr>
        <p:spPr>
          <a:xfrm>
            <a:off x="2868881" y="3506778"/>
            <a:ext cx="456140" cy="540988"/>
          </a:xfrm>
          <a:custGeom>
            <a:avLst/>
            <a:gdLst>
              <a:gd name="connsiteX0" fmla="*/ 90598 w 275736"/>
              <a:gd name="connsiteY0" fmla="*/ 104482 h 327026"/>
              <a:gd name="connsiteX1" fmla="*/ 166540 w 275736"/>
              <a:gd name="connsiteY1" fmla="*/ 123890 h 327026"/>
              <a:gd name="connsiteX2" fmla="*/ 178125 w 275736"/>
              <a:gd name="connsiteY2" fmla="*/ 123890 h 327026"/>
              <a:gd name="connsiteX3" fmla="*/ 138223 w 275736"/>
              <a:gd name="connsiteY3" fmla="*/ 178232 h 327026"/>
              <a:gd name="connsiteX4" fmla="*/ 152381 w 275736"/>
              <a:gd name="connsiteY4" fmla="*/ 188583 h 327026"/>
              <a:gd name="connsiteX5" fmla="*/ 157530 w 275736"/>
              <a:gd name="connsiteY5" fmla="*/ 187289 h 327026"/>
              <a:gd name="connsiteX6" fmla="*/ 193571 w 275736"/>
              <a:gd name="connsiteY6" fmla="*/ 135535 h 327026"/>
              <a:gd name="connsiteX7" fmla="*/ 214165 w 275736"/>
              <a:gd name="connsiteY7" fmla="*/ 114833 h 327026"/>
              <a:gd name="connsiteX8" fmla="*/ 234760 w 275736"/>
              <a:gd name="connsiteY8" fmla="*/ 134241 h 327026"/>
              <a:gd name="connsiteX9" fmla="*/ 172976 w 275736"/>
              <a:gd name="connsiteY9" fmla="*/ 226105 h 327026"/>
              <a:gd name="connsiteX10" fmla="*/ 178125 w 275736"/>
              <a:gd name="connsiteY10" fmla="*/ 286917 h 327026"/>
              <a:gd name="connsiteX11" fmla="*/ 178125 w 275736"/>
              <a:gd name="connsiteY11" fmla="*/ 316675 h 327026"/>
              <a:gd name="connsiteX12" fmla="*/ 167827 w 275736"/>
              <a:gd name="connsiteY12" fmla="*/ 327026 h 327026"/>
              <a:gd name="connsiteX13" fmla="*/ 58419 w 275736"/>
              <a:gd name="connsiteY13" fmla="*/ 327026 h 327026"/>
              <a:gd name="connsiteX14" fmla="*/ 48121 w 275736"/>
              <a:gd name="connsiteY14" fmla="*/ 316675 h 327026"/>
              <a:gd name="connsiteX15" fmla="*/ 48121 w 275736"/>
              <a:gd name="connsiteY15" fmla="*/ 286917 h 327026"/>
              <a:gd name="connsiteX16" fmla="*/ 48121 w 275736"/>
              <a:gd name="connsiteY16" fmla="*/ 285623 h 327026"/>
              <a:gd name="connsiteX17" fmla="*/ 48121 w 275736"/>
              <a:gd name="connsiteY17" fmla="*/ 272684 h 327026"/>
              <a:gd name="connsiteX18" fmla="*/ 40398 w 275736"/>
              <a:gd name="connsiteY18" fmla="*/ 298561 h 327026"/>
              <a:gd name="connsiteX19" fmla="*/ 19804 w 275736"/>
              <a:gd name="connsiteY19" fmla="*/ 315381 h 327026"/>
              <a:gd name="connsiteX20" fmla="*/ 17229 w 275736"/>
              <a:gd name="connsiteY20" fmla="*/ 315381 h 327026"/>
              <a:gd name="connsiteX21" fmla="*/ 496 w 275736"/>
              <a:gd name="connsiteY21" fmla="*/ 292092 h 327026"/>
              <a:gd name="connsiteX22" fmla="*/ 77726 w 275736"/>
              <a:gd name="connsiteY22" fmla="*/ 180820 h 327026"/>
              <a:gd name="connsiteX23" fmla="*/ 88023 w 275736"/>
              <a:gd name="connsiteY23" fmla="*/ 179526 h 327026"/>
              <a:gd name="connsiteX24" fmla="*/ 91885 w 275736"/>
              <a:gd name="connsiteY24" fmla="*/ 178232 h 327026"/>
              <a:gd name="connsiteX25" fmla="*/ 51983 w 275736"/>
              <a:gd name="connsiteY25" fmla="*/ 120008 h 327026"/>
              <a:gd name="connsiteX26" fmla="*/ 82875 w 275736"/>
              <a:gd name="connsiteY26" fmla="*/ 105776 h 327026"/>
              <a:gd name="connsiteX27" fmla="*/ 90598 w 275736"/>
              <a:gd name="connsiteY27" fmla="*/ 104482 h 327026"/>
              <a:gd name="connsiteX28" fmla="*/ 229697 w 275736"/>
              <a:gd name="connsiteY28" fmla="*/ 88106 h 327026"/>
              <a:gd name="connsiteX29" fmla="*/ 229697 w 275736"/>
              <a:gd name="connsiteY29" fmla="*/ 89429 h 327026"/>
              <a:gd name="connsiteX30" fmla="*/ 229543 w 275736"/>
              <a:gd name="connsiteY30" fmla="*/ 88547 h 327026"/>
              <a:gd name="connsiteX31" fmla="*/ 217195 w 275736"/>
              <a:gd name="connsiteY31" fmla="*/ 76200 h 327026"/>
              <a:gd name="connsiteX32" fmla="*/ 221363 w 275736"/>
              <a:gd name="connsiteY32" fmla="*/ 77523 h 327026"/>
              <a:gd name="connsiteX33" fmla="*/ 228308 w 275736"/>
              <a:gd name="connsiteY33" fmla="*/ 81492 h 327026"/>
              <a:gd name="connsiteX34" fmla="*/ 229543 w 275736"/>
              <a:gd name="connsiteY34" fmla="*/ 88547 h 327026"/>
              <a:gd name="connsiteX35" fmla="*/ 228308 w 275736"/>
              <a:gd name="connsiteY35" fmla="*/ 92075 h 327026"/>
              <a:gd name="connsiteX36" fmla="*/ 222752 w 275736"/>
              <a:gd name="connsiteY36" fmla="*/ 97367 h 327026"/>
              <a:gd name="connsiteX37" fmla="*/ 214417 w 275736"/>
              <a:gd name="connsiteY37" fmla="*/ 98690 h 327026"/>
              <a:gd name="connsiteX38" fmla="*/ 208861 w 275736"/>
              <a:gd name="connsiteY38" fmla="*/ 93398 h 327026"/>
              <a:gd name="connsiteX39" fmla="*/ 207472 w 275736"/>
              <a:gd name="connsiteY39" fmla="*/ 86783 h 327026"/>
              <a:gd name="connsiteX40" fmla="*/ 208861 w 275736"/>
              <a:gd name="connsiteY40" fmla="*/ 81492 h 327026"/>
              <a:gd name="connsiteX41" fmla="*/ 211639 w 275736"/>
              <a:gd name="connsiteY41" fmla="*/ 78846 h 327026"/>
              <a:gd name="connsiteX42" fmla="*/ 217195 w 275736"/>
              <a:gd name="connsiteY42" fmla="*/ 76200 h 327026"/>
              <a:gd name="connsiteX43" fmla="*/ 122277 w 275736"/>
              <a:gd name="connsiteY43" fmla="*/ 36513 h 327026"/>
              <a:gd name="connsiteX44" fmla="*/ 179192 w 275736"/>
              <a:gd name="connsiteY44" fmla="*/ 85701 h 327026"/>
              <a:gd name="connsiteX45" fmla="*/ 177898 w 275736"/>
              <a:gd name="connsiteY45" fmla="*/ 118062 h 327026"/>
              <a:gd name="connsiteX46" fmla="*/ 92526 w 275736"/>
              <a:gd name="connsiteY46" fmla="*/ 99940 h 327026"/>
              <a:gd name="connsiteX47" fmla="*/ 79591 w 275736"/>
              <a:gd name="connsiteY47" fmla="*/ 101234 h 327026"/>
              <a:gd name="connsiteX48" fmla="*/ 51133 w 275736"/>
              <a:gd name="connsiteY48" fmla="*/ 114179 h 327026"/>
              <a:gd name="connsiteX49" fmla="*/ 44666 w 275736"/>
              <a:gd name="connsiteY49" fmla="*/ 89584 h 327026"/>
              <a:gd name="connsiteX50" fmla="*/ 61481 w 275736"/>
              <a:gd name="connsiteY50" fmla="*/ 66285 h 327026"/>
              <a:gd name="connsiteX51" fmla="*/ 67949 w 275736"/>
              <a:gd name="connsiteY51" fmla="*/ 67579 h 327026"/>
              <a:gd name="connsiteX52" fmla="*/ 122277 w 275736"/>
              <a:gd name="connsiteY52" fmla="*/ 36513 h 327026"/>
              <a:gd name="connsiteX53" fmla="*/ 237441 w 275736"/>
              <a:gd name="connsiteY53" fmla="*/ 0 h 327026"/>
              <a:gd name="connsiteX54" fmla="*/ 243920 w 275736"/>
              <a:gd name="connsiteY54" fmla="*/ 0 h 327026"/>
              <a:gd name="connsiteX55" fmla="*/ 250400 w 275736"/>
              <a:gd name="connsiteY55" fmla="*/ 1304 h 327026"/>
              <a:gd name="connsiteX56" fmla="*/ 252992 w 275736"/>
              <a:gd name="connsiteY56" fmla="*/ 2608 h 327026"/>
              <a:gd name="connsiteX57" fmla="*/ 255584 w 275736"/>
              <a:gd name="connsiteY57" fmla="*/ 2608 h 327026"/>
              <a:gd name="connsiteX58" fmla="*/ 267247 w 275736"/>
              <a:gd name="connsiteY58" fmla="*/ 11736 h 327026"/>
              <a:gd name="connsiteX59" fmla="*/ 272430 w 275736"/>
              <a:gd name="connsiteY59" fmla="*/ 19560 h 327026"/>
              <a:gd name="connsiteX60" fmla="*/ 273726 w 275736"/>
              <a:gd name="connsiteY60" fmla="*/ 40424 h 327026"/>
              <a:gd name="connsiteX61" fmla="*/ 269839 w 275736"/>
              <a:gd name="connsiteY61" fmla="*/ 45640 h 327026"/>
              <a:gd name="connsiteX62" fmla="*/ 250400 w 275736"/>
              <a:gd name="connsiteY62" fmla="*/ 57377 h 327026"/>
              <a:gd name="connsiteX63" fmla="*/ 246512 w 275736"/>
              <a:gd name="connsiteY63" fmla="*/ 58681 h 327026"/>
              <a:gd name="connsiteX64" fmla="*/ 242624 w 275736"/>
              <a:gd name="connsiteY64" fmla="*/ 59985 h 327026"/>
              <a:gd name="connsiteX65" fmla="*/ 237441 w 275736"/>
              <a:gd name="connsiteY65" fmla="*/ 61289 h 327026"/>
              <a:gd name="connsiteX66" fmla="*/ 233553 w 275736"/>
              <a:gd name="connsiteY66" fmla="*/ 63897 h 327026"/>
              <a:gd name="connsiteX67" fmla="*/ 233553 w 275736"/>
              <a:gd name="connsiteY67" fmla="*/ 65201 h 327026"/>
              <a:gd name="connsiteX68" fmla="*/ 232257 w 275736"/>
              <a:gd name="connsiteY68" fmla="*/ 69113 h 327026"/>
              <a:gd name="connsiteX69" fmla="*/ 230961 w 275736"/>
              <a:gd name="connsiteY69" fmla="*/ 71721 h 327026"/>
              <a:gd name="connsiteX70" fmla="*/ 227073 w 275736"/>
              <a:gd name="connsiteY70" fmla="*/ 73025 h 327026"/>
              <a:gd name="connsiteX71" fmla="*/ 223186 w 275736"/>
              <a:gd name="connsiteY71" fmla="*/ 71721 h 327026"/>
              <a:gd name="connsiteX72" fmla="*/ 221890 w 275736"/>
              <a:gd name="connsiteY72" fmla="*/ 71721 h 327026"/>
              <a:gd name="connsiteX73" fmla="*/ 219298 w 275736"/>
              <a:gd name="connsiteY73" fmla="*/ 70417 h 327026"/>
              <a:gd name="connsiteX74" fmla="*/ 216706 w 275736"/>
              <a:gd name="connsiteY74" fmla="*/ 69113 h 327026"/>
              <a:gd name="connsiteX75" fmla="*/ 215410 w 275736"/>
              <a:gd name="connsiteY75" fmla="*/ 66505 h 327026"/>
              <a:gd name="connsiteX76" fmla="*/ 215410 w 275736"/>
              <a:gd name="connsiteY76" fmla="*/ 62593 h 327026"/>
              <a:gd name="connsiteX77" fmla="*/ 216706 w 275736"/>
              <a:gd name="connsiteY77" fmla="*/ 61289 h 327026"/>
              <a:gd name="connsiteX78" fmla="*/ 216706 w 275736"/>
              <a:gd name="connsiteY78" fmla="*/ 59985 h 327026"/>
              <a:gd name="connsiteX79" fmla="*/ 216706 w 275736"/>
              <a:gd name="connsiteY79" fmla="*/ 57377 h 327026"/>
              <a:gd name="connsiteX80" fmla="*/ 218002 w 275736"/>
              <a:gd name="connsiteY80" fmla="*/ 54769 h 327026"/>
              <a:gd name="connsiteX81" fmla="*/ 220594 w 275736"/>
              <a:gd name="connsiteY81" fmla="*/ 52160 h 327026"/>
              <a:gd name="connsiteX82" fmla="*/ 223186 w 275736"/>
              <a:gd name="connsiteY82" fmla="*/ 49552 h 327026"/>
              <a:gd name="connsiteX83" fmla="*/ 229665 w 275736"/>
              <a:gd name="connsiteY83" fmla="*/ 46944 h 327026"/>
              <a:gd name="connsiteX84" fmla="*/ 237441 w 275736"/>
              <a:gd name="connsiteY84" fmla="*/ 45640 h 327026"/>
              <a:gd name="connsiteX85" fmla="*/ 242624 w 275736"/>
              <a:gd name="connsiteY85" fmla="*/ 43032 h 327026"/>
              <a:gd name="connsiteX86" fmla="*/ 249104 w 275736"/>
              <a:gd name="connsiteY86" fmla="*/ 41728 h 327026"/>
              <a:gd name="connsiteX87" fmla="*/ 252992 w 275736"/>
              <a:gd name="connsiteY87" fmla="*/ 39120 h 327026"/>
              <a:gd name="connsiteX88" fmla="*/ 255584 w 275736"/>
              <a:gd name="connsiteY88" fmla="*/ 35208 h 327026"/>
              <a:gd name="connsiteX89" fmla="*/ 255584 w 275736"/>
              <a:gd name="connsiteY89" fmla="*/ 26080 h 327026"/>
              <a:gd name="connsiteX90" fmla="*/ 247808 w 275736"/>
              <a:gd name="connsiteY90" fmla="*/ 18256 h 327026"/>
              <a:gd name="connsiteX91" fmla="*/ 238737 w 275736"/>
              <a:gd name="connsiteY91" fmla="*/ 15648 h 327026"/>
              <a:gd name="connsiteX92" fmla="*/ 232257 w 275736"/>
              <a:gd name="connsiteY92" fmla="*/ 19560 h 327026"/>
              <a:gd name="connsiteX93" fmla="*/ 230961 w 275736"/>
              <a:gd name="connsiteY93" fmla="*/ 20864 h 327026"/>
              <a:gd name="connsiteX94" fmla="*/ 229665 w 275736"/>
              <a:gd name="connsiteY94" fmla="*/ 23472 h 327026"/>
              <a:gd name="connsiteX95" fmla="*/ 228369 w 275736"/>
              <a:gd name="connsiteY95" fmla="*/ 26080 h 327026"/>
              <a:gd name="connsiteX96" fmla="*/ 227073 w 275736"/>
              <a:gd name="connsiteY96" fmla="*/ 27384 h 327026"/>
              <a:gd name="connsiteX97" fmla="*/ 225777 w 275736"/>
              <a:gd name="connsiteY97" fmla="*/ 28688 h 327026"/>
              <a:gd name="connsiteX98" fmla="*/ 223186 w 275736"/>
              <a:gd name="connsiteY98" fmla="*/ 27384 h 327026"/>
              <a:gd name="connsiteX99" fmla="*/ 219298 w 275736"/>
              <a:gd name="connsiteY99" fmla="*/ 23472 h 327026"/>
              <a:gd name="connsiteX100" fmla="*/ 219298 w 275736"/>
              <a:gd name="connsiteY100" fmla="*/ 19560 h 327026"/>
              <a:gd name="connsiteX101" fmla="*/ 219298 w 275736"/>
              <a:gd name="connsiteY101" fmla="*/ 15648 h 327026"/>
              <a:gd name="connsiteX102" fmla="*/ 221890 w 275736"/>
              <a:gd name="connsiteY102" fmla="*/ 10432 h 327026"/>
              <a:gd name="connsiteX103" fmla="*/ 223186 w 275736"/>
              <a:gd name="connsiteY103" fmla="*/ 6520 h 327026"/>
              <a:gd name="connsiteX104" fmla="*/ 225777 w 275736"/>
              <a:gd name="connsiteY104" fmla="*/ 3912 h 327026"/>
              <a:gd name="connsiteX105" fmla="*/ 232257 w 275736"/>
              <a:gd name="connsiteY105" fmla="*/ 1304 h 327026"/>
              <a:gd name="connsiteX106" fmla="*/ 237441 w 275736"/>
              <a:gd name="connsiteY106" fmla="*/ 0 h 32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75736" h="327026">
                <a:moveTo>
                  <a:pt x="90598" y="104482"/>
                </a:moveTo>
                <a:cubicBezTo>
                  <a:pt x="100895" y="110951"/>
                  <a:pt x="124064" y="123890"/>
                  <a:pt x="166540" y="123890"/>
                </a:cubicBezTo>
                <a:cubicBezTo>
                  <a:pt x="170402" y="123890"/>
                  <a:pt x="174263" y="123890"/>
                  <a:pt x="178125" y="123890"/>
                </a:cubicBezTo>
                <a:cubicBezTo>
                  <a:pt x="175550" y="148473"/>
                  <a:pt x="160104" y="169175"/>
                  <a:pt x="138223" y="178232"/>
                </a:cubicBezTo>
                <a:cubicBezTo>
                  <a:pt x="138223" y="178232"/>
                  <a:pt x="144659" y="180820"/>
                  <a:pt x="152381" y="188583"/>
                </a:cubicBezTo>
                <a:cubicBezTo>
                  <a:pt x="153669" y="188583"/>
                  <a:pt x="156243" y="188583"/>
                  <a:pt x="157530" y="187289"/>
                </a:cubicBezTo>
                <a:cubicBezTo>
                  <a:pt x="161392" y="187289"/>
                  <a:pt x="194858" y="178232"/>
                  <a:pt x="193571" y="135535"/>
                </a:cubicBezTo>
                <a:cubicBezTo>
                  <a:pt x="193571" y="123890"/>
                  <a:pt x="202581" y="114833"/>
                  <a:pt x="214165" y="114833"/>
                </a:cubicBezTo>
                <a:cubicBezTo>
                  <a:pt x="225750" y="114833"/>
                  <a:pt x="234760" y="123890"/>
                  <a:pt x="234760" y="134241"/>
                </a:cubicBezTo>
                <a:cubicBezTo>
                  <a:pt x="236047" y="191171"/>
                  <a:pt x="197432" y="217048"/>
                  <a:pt x="172976" y="226105"/>
                </a:cubicBezTo>
                <a:cubicBezTo>
                  <a:pt x="176838" y="240338"/>
                  <a:pt x="179412" y="261039"/>
                  <a:pt x="178125" y="286917"/>
                </a:cubicBezTo>
                <a:cubicBezTo>
                  <a:pt x="178125" y="286917"/>
                  <a:pt x="178125" y="286917"/>
                  <a:pt x="178125" y="316675"/>
                </a:cubicBezTo>
                <a:cubicBezTo>
                  <a:pt x="178125" y="321851"/>
                  <a:pt x="174263" y="327026"/>
                  <a:pt x="167827" y="327026"/>
                </a:cubicBezTo>
                <a:cubicBezTo>
                  <a:pt x="167827" y="327026"/>
                  <a:pt x="167827" y="327026"/>
                  <a:pt x="58419" y="327026"/>
                </a:cubicBezTo>
                <a:cubicBezTo>
                  <a:pt x="51983" y="327026"/>
                  <a:pt x="48121" y="321851"/>
                  <a:pt x="48121" y="316675"/>
                </a:cubicBezTo>
                <a:cubicBezTo>
                  <a:pt x="48121" y="316675"/>
                  <a:pt x="48121" y="316675"/>
                  <a:pt x="48121" y="286917"/>
                </a:cubicBezTo>
                <a:cubicBezTo>
                  <a:pt x="48121" y="286917"/>
                  <a:pt x="48121" y="285623"/>
                  <a:pt x="48121" y="285623"/>
                </a:cubicBezTo>
                <a:cubicBezTo>
                  <a:pt x="48121" y="280447"/>
                  <a:pt x="48121" y="276566"/>
                  <a:pt x="48121" y="272684"/>
                </a:cubicBezTo>
                <a:cubicBezTo>
                  <a:pt x="44260" y="280447"/>
                  <a:pt x="41686" y="288210"/>
                  <a:pt x="40398" y="298561"/>
                </a:cubicBezTo>
                <a:cubicBezTo>
                  <a:pt x="37824" y="308912"/>
                  <a:pt x="30101" y="315381"/>
                  <a:pt x="19804" y="315381"/>
                </a:cubicBezTo>
                <a:cubicBezTo>
                  <a:pt x="18517" y="315381"/>
                  <a:pt x="17229" y="315381"/>
                  <a:pt x="17229" y="315381"/>
                </a:cubicBezTo>
                <a:cubicBezTo>
                  <a:pt x="5645" y="312794"/>
                  <a:pt x="-2078" y="302443"/>
                  <a:pt x="496" y="292092"/>
                </a:cubicBezTo>
                <a:cubicBezTo>
                  <a:pt x="13368" y="214460"/>
                  <a:pt x="75152" y="182114"/>
                  <a:pt x="77726" y="180820"/>
                </a:cubicBezTo>
                <a:cubicBezTo>
                  <a:pt x="81588" y="179526"/>
                  <a:pt x="85449" y="179526"/>
                  <a:pt x="88023" y="179526"/>
                </a:cubicBezTo>
                <a:cubicBezTo>
                  <a:pt x="90598" y="178232"/>
                  <a:pt x="91885" y="178232"/>
                  <a:pt x="91885" y="178232"/>
                </a:cubicBezTo>
                <a:cubicBezTo>
                  <a:pt x="68716" y="169175"/>
                  <a:pt x="51983" y="147180"/>
                  <a:pt x="51983" y="120008"/>
                </a:cubicBezTo>
                <a:cubicBezTo>
                  <a:pt x="53270" y="120008"/>
                  <a:pt x="71290" y="114833"/>
                  <a:pt x="82875" y="105776"/>
                </a:cubicBezTo>
                <a:cubicBezTo>
                  <a:pt x="85449" y="103188"/>
                  <a:pt x="88023" y="103188"/>
                  <a:pt x="90598" y="104482"/>
                </a:cubicBezTo>
                <a:close/>
                <a:moveTo>
                  <a:pt x="229697" y="88106"/>
                </a:moveTo>
                <a:cubicBezTo>
                  <a:pt x="229697" y="89429"/>
                  <a:pt x="229697" y="89429"/>
                  <a:pt x="229697" y="89429"/>
                </a:cubicBezTo>
                <a:lnTo>
                  <a:pt x="229543" y="88547"/>
                </a:lnTo>
                <a:close/>
                <a:moveTo>
                  <a:pt x="217195" y="76200"/>
                </a:moveTo>
                <a:cubicBezTo>
                  <a:pt x="218585" y="76200"/>
                  <a:pt x="219974" y="76200"/>
                  <a:pt x="221363" y="77523"/>
                </a:cubicBezTo>
                <a:cubicBezTo>
                  <a:pt x="224141" y="77523"/>
                  <a:pt x="226919" y="80169"/>
                  <a:pt x="228308" y="81492"/>
                </a:cubicBezTo>
                <a:lnTo>
                  <a:pt x="229543" y="88547"/>
                </a:lnTo>
                <a:lnTo>
                  <a:pt x="228308" y="92075"/>
                </a:lnTo>
                <a:cubicBezTo>
                  <a:pt x="228308" y="94721"/>
                  <a:pt x="225530" y="96044"/>
                  <a:pt x="222752" y="97367"/>
                </a:cubicBezTo>
                <a:cubicBezTo>
                  <a:pt x="221363" y="98690"/>
                  <a:pt x="217195" y="100013"/>
                  <a:pt x="214417" y="98690"/>
                </a:cubicBezTo>
                <a:cubicBezTo>
                  <a:pt x="213028" y="97367"/>
                  <a:pt x="210250" y="96044"/>
                  <a:pt x="208861" y="93398"/>
                </a:cubicBezTo>
                <a:cubicBezTo>
                  <a:pt x="207472" y="92075"/>
                  <a:pt x="207472" y="89429"/>
                  <a:pt x="207472" y="86783"/>
                </a:cubicBezTo>
                <a:cubicBezTo>
                  <a:pt x="207472" y="85460"/>
                  <a:pt x="207472" y="82814"/>
                  <a:pt x="208861" y="81492"/>
                </a:cubicBezTo>
                <a:cubicBezTo>
                  <a:pt x="210250" y="80169"/>
                  <a:pt x="210250" y="78846"/>
                  <a:pt x="211639" y="78846"/>
                </a:cubicBezTo>
                <a:cubicBezTo>
                  <a:pt x="213028" y="77523"/>
                  <a:pt x="214417" y="76200"/>
                  <a:pt x="217195" y="76200"/>
                </a:cubicBezTo>
                <a:close/>
                <a:moveTo>
                  <a:pt x="122277" y="36513"/>
                </a:moveTo>
                <a:cubicBezTo>
                  <a:pt x="154615" y="36513"/>
                  <a:pt x="177898" y="57224"/>
                  <a:pt x="179192" y="85701"/>
                </a:cubicBezTo>
                <a:cubicBezTo>
                  <a:pt x="180485" y="101234"/>
                  <a:pt x="177898" y="118062"/>
                  <a:pt x="177898" y="118062"/>
                </a:cubicBezTo>
                <a:cubicBezTo>
                  <a:pt x="130038" y="120651"/>
                  <a:pt x="102874" y="107707"/>
                  <a:pt x="92526" y="99940"/>
                </a:cubicBezTo>
                <a:cubicBezTo>
                  <a:pt x="88645" y="96057"/>
                  <a:pt x="83471" y="97351"/>
                  <a:pt x="79591" y="101234"/>
                </a:cubicBezTo>
                <a:cubicBezTo>
                  <a:pt x="69242" y="110296"/>
                  <a:pt x="51133" y="114179"/>
                  <a:pt x="51133" y="114179"/>
                </a:cubicBezTo>
                <a:cubicBezTo>
                  <a:pt x="40785" y="111590"/>
                  <a:pt x="42079" y="98645"/>
                  <a:pt x="44666" y="89584"/>
                </a:cubicBezTo>
                <a:cubicBezTo>
                  <a:pt x="47253" y="77935"/>
                  <a:pt x="52427" y="66285"/>
                  <a:pt x="61481" y="66285"/>
                </a:cubicBezTo>
                <a:cubicBezTo>
                  <a:pt x="64068" y="66285"/>
                  <a:pt x="66655" y="66285"/>
                  <a:pt x="67949" y="67579"/>
                </a:cubicBezTo>
                <a:cubicBezTo>
                  <a:pt x="77004" y="49457"/>
                  <a:pt x="97700" y="36513"/>
                  <a:pt x="122277" y="36513"/>
                </a:cubicBezTo>
                <a:close/>
                <a:moveTo>
                  <a:pt x="237441" y="0"/>
                </a:moveTo>
                <a:cubicBezTo>
                  <a:pt x="240032" y="0"/>
                  <a:pt x="241328" y="0"/>
                  <a:pt x="243920" y="0"/>
                </a:cubicBezTo>
                <a:cubicBezTo>
                  <a:pt x="246512" y="0"/>
                  <a:pt x="247808" y="1304"/>
                  <a:pt x="250400" y="1304"/>
                </a:cubicBezTo>
                <a:cubicBezTo>
                  <a:pt x="251696" y="1304"/>
                  <a:pt x="251696" y="2608"/>
                  <a:pt x="252992" y="2608"/>
                </a:cubicBezTo>
                <a:cubicBezTo>
                  <a:pt x="252992" y="2608"/>
                  <a:pt x="254288" y="2608"/>
                  <a:pt x="255584" y="2608"/>
                </a:cubicBezTo>
                <a:cubicBezTo>
                  <a:pt x="259471" y="5216"/>
                  <a:pt x="264655" y="7824"/>
                  <a:pt x="267247" y="11736"/>
                </a:cubicBezTo>
                <a:cubicBezTo>
                  <a:pt x="269839" y="13040"/>
                  <a:pt x="272430" y="19560"/>
                  <a:pt x="272430" y="19560"/>
                </a:cubicBezTo>
                <a:cubicBezTo>
                  <a:pt x="272430" y="19560"/>
                  <a:pt x="278910" y="28688"/>
                  <a:pt x="273726" y="40424"/>
                </a:cubicBezTo>
                <a:cubicBezTo>
                  <a:pt x="272430" y="43032"/>
                  <a:pt x="271135" y="44336"/>
                  <a:pt x="269839" y="45640"/>
                </a:cubicBezTo>
                <a:cubicBezTo>
                  <a:pt x="265951" y="50856"/>
                  <a:pt x="259471" y="54769"/>
                  <a:pt x="250400" y="57377"/>
                </a:cubicBezTo>
                <a:cubicBezTo>
                  <a:pt x="249104" y="58681"/>
                  <a:pt x="247808" y="58681"/>
                  <a:pt x="246512" y="58681"/>
                </a:cubicBezTo>
                <a:cubicBezTo>
                  <a:pt x="245216" y="58681"/>
                  <a:pt x="243920" y="59985"/>
                  <a:pt x="242624" y="59985"/>
                </a:cubicBezTo>
                <a:cubicBezTo>
                  <a:pt x="240032" y="59985"/>
                  <a:pt x="237441" y="61289"/>
                  <a:pt x="237441" y="61289"/>
                </a:cubicBezTo>
                <a:cubicBezTo>
                  <a:pt x="236145" y="62593"/>
                  <a:pt x="234849" y="62593"/>
                  <a:pt x="233553" y="63897"/>
                </a:cubicBezTo>
                <a:cubicBezTo>
                  <a:pt x="233553" y="63897"/>
                  <a:pt x="233553" y="63897"/>
                  <a:pt x="233553" y="65201"/>
                </a:cubicBezTo>
                <a:cubicBezTo>
                  <a:pt x="233553" y="66505"/>
                  <a:pt x="232257" y="67809"/>
                  <a:pt x="232257" y="69113"/>
                </a:cubicBezTo>
                <a:cubicBezTo>
                  <a:pt x="232257" y="70417"/>
                  <a:pt x="230961" y="71721"/>
                  <a:pt x="230961" y="71721"/>
                </a:cubicBezTo>
                <a:cubicBezTo>
                  <a:pt x="229665" y="73025"/>
                  <a:pt x="228369" y="73025"/>
                  <a:pt x="227073" y="73025"/>
                </a:cubicBezTo>
                <a:cubicBezTo>
                  <a:pt x="225777" y="73025"/>
                  <a:pt x="224481" y="73025"/>
                  <a:pt x="223186" y="71721"/>
                </a:cubicBezTo>
                <a:cubicBezTo>
                  <a:pt x="223186" y="71721"/>
                  <a:pt x="223186" y="71721"/>
                  <a:pt x="221890" y="71721"/>
                </a:cubicBezTo>
                <a:cubicBezTo>
                  <a:pt x="220594" y="71721"/>
                  <a:pt x="219298" y="71721"/>
                  <a:pt x="219298" y="70417"/>
                </a:cubicBezTo>
                <a:cubicBezTo>
                  <a:pt x="218002" y="70417"/>
                  <a:pt x="216706" y="70417"/>
                  <a:pt x="216706" y="69113"/>
                </a:cubicBezTo>
                <a:cubicBezTo>
                  <a:pt x="215410" y="69113"/>
                  <a:pt x="215410" y="67809"/>
                  <a:pt x="215410" y="66505"/>
                </a:cubicBezTo>
                <a:cubicBezTo>
                  <a:pt x="215410" y="65201"/>
                  <a:pt x="215410" y="63897"/>
                  <a:pt x="215410" y="62593"/>
                </a:cubicBezTo>
                <a:cubicBezTo>
                  <a:pt x="215410" y="62593"/>
                  <a:pt x="216706" y="61289"/>
                  <a:pt x="216706" y="61289"/>
                </a:cubicBezTo>
                <a:cubicBezTo>
                  <a:pt x="216706" y="61289"/>
                  <a:pt x="216706" y="61289"/>
                  <a:pt x="216706" y="59985"/>
                </a:cubicBezTo>
                <a:cubicBezTo>
                  <a:pt x="216706" y="59985"/>
                  <a:pt x="216706" y="58681"/>
                  <a:pt x="216706" y="57377"/>
                </a:cubicBezTo>
                <a:cubicBezTo>
                  <a:pt x="218002" y="56073"/>
                  <a:pt x="218002" y="56073"/>
                  <a:pt x="218002" y="54769"/>
                </a:cubicBezTo>
                <a:cubicBezTo>
                  <a:pt x="219298" y="53464"/>
                  <a:pt x="219298" y="52160"/>
                  <a:pt x="220594" y="52160"/>
                </a:cubicBezTo>
                <a:cubicBezTo>
                  <a:pt x="220594" y="50856"/>
                  <a:pt x="221890" y="50856"/>
                  <a:pt x="223186" y="49552"/>
                </a:cubicBezTo>
                <a:cubicBezTo>
                  <a:pt x="224481" y="48248"/>
                  <a:pt x="227073" y="48248"/>
                  <a:pt x="229665" y="46944"/>
                </a:cubicBezTo>
                <a:cubicBezTo>
                  <a:pt x="232257" y="46944"/>
                  <a:pt x="234849" y="45640"/>
                  <a:pt x="237441" y="45640"/>
                </a:cubicBezTo>
                <a:cubicBezTo>
                  <a:pt x="238737" y="44336"/>
                  <a:pt x="241328" y="44336"/>
                  <a:pt x="242624" y="43032"/>
                </a:cubicBezTo>
                <a:cubicBezTo>
                  <a:pt x="245216" y="43032"/>
                  <a:pt x="246512" y="41728"/>
                  <a:pt x="249104" y="41728"/>
                </a:cubicBezTo>
                <a:cubicBezTo>
                  <a:pt x="250400" y="40424"/>
                  <a:pt x="251696" y="40424"/>
                  <a:pt x="252992" y="39120"/>
                </a:cubicBezTo>
                <a:cubicBezTo>
                  <a:pt x="254288" y="37816"/>
                  <a:pt x="255584" y="36512"/>
                  <a:pt x="255584" y="35208"/>
                </a:cubicBezTo>
                <a:cubicBezTo>
                  <a:pt x="256879" y="32600"/>
                  <a:pt x="256879" y="28688"/>
                  <a:pt x="255584" y="26080"/>
                </a:cubicBezTo>
                <a:cubicBezTo>
                  <a:pt x="254288" y="22168"/>
                  <a:pt x="251696" y="19560"/>
                  <a:pt x="247808" y="18256"/>
                </a:cubicBezTo>
                <a:cubicBezTo>
                  <a:pt x="245216" y="16952"/>
                  <a:pt x="242624" y="15648"/>
                  <a:pt x="238737" y="15648"/>
                </a:cubicBezTo>
                <a:cubicBezTo>
                  <a:pt x="236145" y="15648"/>
                  <a:pt x="233553" y="16952"/>
                  <a:pt x="232257" y="19560"/>
                </a:cubicBezTo>
                <a:cubicBezTo>
                  <a:pt x="230961" y="19560"/>
                  <a:pt x="230961" y="20864"/>
                  <a:pt x="230961" y="20864"/>
                </a:cubicBezTo>
                <a:cubicBezTo>
                  <a:pt x="229665" y="22168"/>
                  <a:pt x="229665" y="22168"/>
                  <a:pt x="229665" y="23472"/>
                </a:cubicBezTo>
                <a:cubicBezTo>
                  <a:pt x="229665" y="24776"/>
                  <a:pt x="229665" y="24776"/>
                  <a:pt x="228369" y="26080"/>
                </a:cubicBezTo>
                <a:cubicBezTo>
                  <a:pt x="228369" y="27384"/>
                  <a:pt x="228369" y="27384"/>
                  <a:pt x="227073" y="27384"/>
                </a:cubicBezTo>
                <a:cubicBezTo>
                  <a:pt x="227073" y="28688"/>
                  <a:pt x="225777" y="28688"/>
                  <a:pt x="225777" y="28688"/>
                </a:cubicBezTo>
                <a:cubicBezTo>
                  <a:pt x="224481" y="28688"/>
                  <a:pt x="223186" y="27384"/>
                  <a:pt x="223186" y="27384"/>
                </a:cubicBezTo>
                <a:cubicBezTo>
                  <a:pt x="221890" y="26080"/>
                  <a:pt x="220594" y="26080"/>
                  <a:pt x="219298" y="23472"/>
                </a:cubicBezTo>
                <a:cubicBezTo>
                  <a:pt x="219298" y="22168"/>
                  <a:pt x="219298" y="20864"/>
                  <a:pt x="219298" y="19560"/>
                </a:cubicBezTo>
                <a:cubicBezTo>
                  <a:pt x="219298" y="18256"/>
                  <a:pt x="219298" y="18256"/>
                  <a:pt x="219298" y="15648"/>
                </a:cubicBezTo>
                <a:cubicBezTo>
                  <a:pt x="220594" y="14344"/>
                  <a:pt x="220594" y="11736"/>
                  <a:pt x="221890" y="10432"/>
                </a:cubicBezTo>
                <a:cubicBezTo>
                  <a:pt x="221890" y="9128"/>
                  <a:pt x="223186" y="7824"/>
                  <a:pt x="223186" y="6520"/>
                </a:cubicBezTo>
                <a:cubicBezTo>
                  <a:pt x="224481" y="5216"/>
                  <a:pt x="224481" y="5216"/>
                  <a:pt x="225777" y="3912"/>
                </a:cubicBezTo>
                <a:cubicBezTo>
                  <a:pt x="227073" y="2608"/>
                  <a:pt x="229665" y="1304"/>
                  <a:pt x="232257" y="1304"/>
                </a:cubicBezTo>
                <a:cubicBezTo>
                  <a:pt x="233553" y="0"/>
                  <a:pt x="236145" y="0"/>
                  <a:pt x="2374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椭圆 31"/>
          <p:cNvSpPr/>
          <p:nvPr/>
        </p:nvSpPr>
        <p:spPr>
          <a:xfrm>
            <a:off x="4148806" y="2781615"/>
            <a:ext cx="540988" cy="540988"/>
          </a:xfrm>
          <a:custGeom>
            <a:avLst/>
            <a:gdLst>
              <a:gd name="T0" fmla="*/ 196 w 260"/>
              <a:gd name="T1" fmla="*/ 164 h 260"/>
              <a:gd name="T2" fmla="*/ 150 w 260"/>
              <a:gd name="T3" fmla="*/ 118 h 260"/>
              <a:gd name="T4" fmla="*/ 260 w 260"/>
              <a:gd name="T5" fmla="*/ 36 h 260"/>
              <a:gd name="T6" fmla="*/ 228 w 260"/>
              <a:gd name="T7" fmla="*/ 4 h 260"/>
              <a:gd name="T8" fmla="*/ 91 w 260"/>
              <a:gd name="T9" fmla="*/ 59 h 260"/>
              <a:gd name="T10" fmla="*/ 48 w 260"/>
              <a:gd name="T11" fmla="*/ 16 h 260"/>
              <a:gd name="T12" fmla="*/ 9 w 260"/>
              <a:gd name="T13" fmla="*/ 9 h 260"/>
              <a:gd name="T14" fmla="*/ 16 w 260"/>
              <a:gd name="T15" fmla="*/ 48 h 260"/>
              <a:gd name="T16" fmla="*/ 59 w 260"/>
              <a:gd name="T17" fmla="*/ 91 h 260"/>
              <a:gd name="T18" fmla="*/ 4 w 260"/>
              <a:gd name="T19" fmla="*/ 228 h 260"/>
              <a:gd name="T20" fmla="*/ 36 w 260"/>
              <a:gd name="T21" fmla="*/ 260 h 260"/>
              <a:gd name="T22" fmla="*/ 118 w 260"/>
              <a:gd name="T23" fmla="*/ 150 h 260"/>
              <a:gd name="T24" fmla="*/ 164 w 260"/>
              <a:gd name="T25" fmla="*/ 196 h 260"/>
              <a:gd name="T26" fmla="*/ 164 w 260"/>
              <a:gd name="T27" fmla="*/ 260 h 260"/>
              <a:gd name="T28" fmla="*/ 196 w 260"/>
              <a:gd name="T29" fmla="*/ 260 h 260"/>
              <a:gd name="T30" fmla="*/ 212 w 260"/>
              <a:gd name="T31" fmla="*/ 212 h 260"/>
              <a:gd name="T32" fmla="*/ 260 w 260"/>
              <a:gd name="T33" fmla="*/ 196 h 260"/>
              <a:gd name="T34" fmla="*/ 260 w 260"/>
              <a:gd name="T35" fmla="*/ 164 h 260"/>
              <a:gd name="T36" fmla="*/ 196 w 260"/>
              <a:gd name="T37" fmla="*/ 16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0">
                <a:moveTo>
                  <a:pt x="196" y="164"/>
                </a:moveTo>
                <a:cubicBezTo>
                  <a:pt x="150" y="118"/>
                  <a:pt x="150" y="118"/>
                  <a:pt x="150" y="118"/>
                </a:cubicBezTo>
                <a:cubicBezTo>
                  <a:pt x="260" y="36"/>
                  <a:pt x="260" y="36"/>
                  <a:pt x="260" y="36"/>
                </a:cubicBezTo>
                <a:cubicBezTo>
                  <a:pt x="228" y="4"/>
                  <a:pt x="228" y="4"/>
                  <a:pt x="228" y="4"/>
                </a:cubicBezTo>
                <a:cubicBezTo>
                  <a:pt x="91" y="59"/>
                  <a:pt x="91" y="59"/>
                  <a:pt x="91" y="59"/>
                </a:cubicBezTo>
                <a:cubicBezTo>
                  <a:pt x="48" y="16"/>
                  <a:pt x="48" y="16"/>
                  <a:pt x="48" y="16"/>
                </a:cubicBezTo>
                <a:cubicBezTo>
                  <a:pt x="35" y="3"/>
                  <a:pt x="18" y="0"/>
                  <a:pt x="9" y="9"/>
                </a:cubicBezTo>
                <a:cubicBezTo>
                  <a:pt x="0" y="18"/>
                  <a:pt x="3" y="35"/>
                  <a:pt x="16" y="48"/>
                </a:cubicBezTo>
                <a:cubicBezTo>
                  <a:pt x="59" y="91"/>
                  <a:pt x="59" y="91"/>
                  <a:pt x="59" y="91"/>
                </a:cubicBezTo>
                <a:cubicBezTo>
                  <a:pt x="4" y="228"/>
                  <a:pt x="4" y="228"/>
                  <a:pt x="4" y="228"/>
                </a:cubicBezTo>
                <a:cubicBezTo>
                  <a:pt x="36" y="260"/>
                  <a:pt x="36" y="260"/>
                  <a:pt x="36" y="260"/>
                </a:cubicBezTo>
                <a:cubicBezTo>
                  <a:pt x="118" y="150"/>
                  <a:pt x="118" y="150"/>
                  <a:pt x="118" y="150"/>
                </a:cubicBezTo>
                <a:cubicBezTo>
                  <a:pt x="164" y="196"/>
                  <a:pt x="164" y="196"/>
                  <a:pt x="164" y="196"/>
                </a:cubicBezTo>
                <a:cubicBezTo>
                  <a:pt x="164" y="260"/>
                  <a:pt x="164" y="260"/>
                  <a:pt x="164" y="260"/>
                </a:cubicBezTo>
                <a:cubicBezTo>
                  <a:pt x="196" y="260"/>
                  <a:pt x="196" y="260"/>
                  <a:pt x="196" y="260"/>
                </a:cubicBezTo>
                <a:cubicBezTo>
                  <a:pt x="212" y="212"/>
                  <a:pt x="212" y="212"/>
                  <a:pt x="212" y="212"/>
                </a:cubicBezTo>
                <a:cubicBezTo>
                  <a:pt x="260" y="196"/>
                  <a:pt x="260" y="196"/>
                  <a:pt x="260" y="196"/>
                </a:cubicBezTo>
                <a:cubicBezTo>
                  <a:pt x="260" y="164"/>
                  <a:pt x="260" y="164"/>
                  <a:pt x="260" y="164"/>
                </a:cubicBezTo>
                <a:lnTo>
                  <a:pt x="196" y="1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椭圆 32"/>
          <p:cNvSpPr/>
          <p:nvPr/>
        </p:nvSpPr>
        <p:spPr>
          <a:xfrm>
            <a:off x="5660068" y="3438524"/>
            <a:ext cx="871865" cy="990602"/>
          </a:xfrm>
          <a:custGeom>
            <a:avLst/>
            <a:gdLst>
              <a:gd name="connsiteX0" fmla="*/ 112848 w 296210"/>
              <a:gd name="connsiteY0" fmla="*/ 312737 h 336550"/>
              <a:gd name="connsiteX1" fmla="*/ 183364 w 296210"/>
              <a:gd name="connsiteY1" fmla="*/ 312737 h 336550"/>
              <a:gd name="connsiteX2" fmla="*/ 187281 w 296210"/>
              <a:gd name="connsiteY2" fmla="*/ 314060 h 336550"/>
              <a:gd name="connsiteX3" fmla="*/ 188587 w 296210"/>
              <a:gd name="connsiteY3" fmla="*/ 318029 h 336550"/>
              <a:gd name="connsiteX4" fmla="*/ 188587 w 296210"/>
              <a:gd name="connsiteY4" fmla="*/ 331258 h 336550"/>
              <a:gd name="connsiteX5" fmla="*/ 187281 w 296210"/>
              <a:gd name="connsiteY5" fmla="*/ 335227 h 336550"/>
              <a:gd name="connsiteX6" fmla="*/ 183364 w 296210"/>
              <a:gd name="connsiteY6" fmla="*/ 336550 h 336550"/>
              <a:gd name="connsiteX7" fmla="*/ 112848 w 296210"/>
              <a:gd name="connsiteY7" fmla="*/ 336550 h 336550"/>
              <a:gd name="connsiteX8" fmla="*/ 107624 w 296210"/>
              <a:gd name="connsiteY8" fmla="*/ 331258 h 336550"/>
              <a:gd name="connsiteX9" fmla="*/ 107624 w 296210"/>
              <a:gd name="connsiteY9" fmla="*/ 318029 h 336550"/>
              <a:gd name="connsiteX10" fmla="*/ 108930 w 296210"/>
              <a:gd name="connsiteY10" fmla="*/ 314060 h 336550"/>
              <a:gd name="connsiteX11" fmla="*/ 112848 w 296210"/>
              <a:gd name="connsiteY11" fmla="*/ 312737 h 336550"/>
              <a:gd name="connsiteX12" fmla="*/ 112848 w 296210"/>
              <a:gd name="connsiteY12" fmla="*/ 277812 h 336550"/>
              <a:gd name="connsiteX13" fmla="*/ 183364 w 296210"/>
              <a:gd name="connsiteY13" fmla="*/ 277812 h 336550"/>
              <a:gd name="connsiteX14" fmla="*/ 187281 w 296210"/>
              <a:gd name="connsiteY14" fmla="*/ 280282 h 336550"/>
              <a:gd name="connsiteX15" fmla="*/ 188587 w 296210"/>
              <a:gd name="connsiteY15" fmla="*/ 283986 h 336550"/>
              <a:gd name="connsiteX16" fmla="*/ 188587 w 296210"/>
              <a:gd name="connsiteY16" fmla="*/ 295098 h 336550"/>
              <a:gd name="connsiteX17" fmla="*/ 187281 w 296210"/>
              <a:gd name="connsiteY17" fmla="*/ 298802 h 336550"/>
              <a:gd name="connsiteX18" fmla="*/ 183364 w 296210"/>
              <a:gd name="connsiteY18" fmla="*/ 300037 h 336550"/>
              <a:gd name="connsiteX19" fmla="*/ 112848 w 296210"/>
              <a:gd name="connsiteY19" fmla="*/ 300037 h 336550"/>
              <a:gd name="connsiteX20" fmla="*/ 108930 w 296210"/>
              <a:gd name="connsiteY20" fmla="*/ 298802 h 336550"/>
              <a:gd name="connsiteX21" fmla="*/ 107624 w 296210"/>
              <a:gd name="connsiteY21" fmla="*/ 295098 h 336550"/>
              <a:gd name="connsiteX22" fmla="*/ 107624 w 296210"/>
              <a:gd name="connsiteY22" fmla="*/ 283986 h 336550"/>
              <a:gd name="connsiteX23" fmla="*/ 112848 w 296210"/>
              <a:gd name="connsiteY23" fmla="*/ 277812 h 336550"/>
              <a:gd name="connsiteX24" fmla="*/ 255726 w 296210"/>
              <a:gd name="connsiteY24" fmla="*/ 165100 h 336550"/>
              <a:gd name="connsiteX25" fmla="*/ 286005 w 296210"/>
              <a:gd name="connsiteY25" fmla="*/ 170447 h 336550"/>
              <a:gd name="connsiteX26" fmla="*/ 293903 w 296210"/>
              <a:gd name="connsiteY26" fmla="*/ 174458 h 336550"/>
              <a:gd name="connsiteX27" fmla="*/ 295220 w 296210"/>
              <a:gd name="connsiteY27" fmla="*/ 182479 h 336550"/>
              <a:gd name="connsiteX28" fmla="*/ 291270 w 296210"/>
              <a:gd name="connsiteY28" fmla="*/ 189163 h 336550"/>
              <a:gd name="connsiteX29" fmla="*/ 283372 w 296210"/>
              <a:gd name="connsiteY29" fmla="*/ 190500 h 336550"/>
              <a:gd name="connsiteX30" fmla="*/ 253093 w 296210"/>
              <a:gd name="connsiteY30" fmla="*/ 185153 h 336550"/>
              <a:gd name="connsiteX31" fmla="*/ 245194 w 296210"/>
              <a:gd name="connsiteY31" fmla="*/ 181142 h 336550"/>
              <a:gd name="connsiteX32" fmla="*/ 242561 w 296210"/>
              <a:gd name="connsiteY32" fmla="*/ 173121 h 336550"/>
              <a:gd name="connsiteX33" fmla="*/ 247827 w 296210"/>
              <a:gd name="connsiteY33" fmla="*/ 166437 h 336550"/>
              <a:gd name="connsiteX34" fmla="*/ 255726 w 296210"/>
              <a:gd name="connsiteY34" fmla="*/ 165100 h 336550"/>
              <a:gd name="connsiteX35" fmla="*/ 40484 w 296210"/>
              <a:gd name="connsiteY35" fmla="*/ 165100 h 336550"/>
              <a:gd name="connsiteX36" fmla="*/ 49699 w 296210"/>
              <a:gd name="connsiteY36" fmla="*/ 166437 h 336550"/>
              <a:gd name="connsiteX37" fmla="*/ 53649 w 296210"/>
              <a:gd name="connsiteY37" fmla="*/ 173121 h 336550"/>
              <a:gd name="connsiteX38" fmla="*/ 51016 w 296210"/>
              <a:gd name="connsiteY38" fmla="*/ 181142 h 336550"/>
              <a:gd name="connsiteX39" fmla="*/ 43117 w 296210"/>
              <a:gd name="connsiteY39" fmla="*/ 185153 h 336550"/>
              <a:gd name="connsiteX40" fmla="*/ 12838 w 296210"/>
              <a:gd name="connsiteY40" fmla="*/ 190500 h 336550"/>
              <a:gd name="connsiteX41" fmla="*/ 4940 w 296210"/>
              <a:gd name="connsiteY41" fmla="*/ 189163 h 336550"/>
              <a:gd name="connsiteX42" fmla="*/ 990 w 296210"/>
              <a:gd name="connsiteY42" fmla="*/ 182479 h 336550"/>
              <a:gd name="connsiteX43" fmla="*/ 2307 w 296210"/>
              <a:gd name="connsiteY43" fmla="*/ 174458 h 336550"/>
              <a:gd name="connsiteX44" fmla="*/ 10205 w 296210"/>
              <a:gd name="connsiteY44" fmla="*/ 170447 h 336550"/>
              <a:gd name="connsiteX45" fmla="*/ 288721 w 296210"/>
              <a:gd name="connsiteY45" fmla="*/ 84137 h 336550"/>
              <a:gd name="connsiteX46" fmla="*/ 295234 w 296210"/>
              <a:gd name="connsiteY46" fmla="*/ 89217 h 336550"/>
              <a:gd name="connsiteX47" fmla="*/ 295234 w 296210"/>
              <a:gd name="connsiteY47" fmla="*/ 96837 h 336550"/>
              <a:gd name="connsiteX48" fmla="*/ 288721 w 296210"/>
              <a:gd name="connsiteY48" fmla="*/ 103187 h 336550"/>
              <a:gd name="connsiteX49" fmla="*/ 261367 w 296210"/>
              <a:gd name="connsiteY49" fmla="*/ 114617 h 336550"/>
              <a:gd name="connsiteX50" fmla="*/ 252249 w 296210"/>
              <a:gd name="connsiteY50" fmla="*/ 115887 h 336550"/>
              <a:gd name="connsiteX51" fmla="*/ 247039 w 296210"/>
              <a:gd name="connsiteY51" fmla="*/ 110807 h 336550"/>
              <a:gd name="connsiteX52" fmla="*/ 247039 w 296210"/>
              <a:gd name="connsiteY52" fmla="*/ 103187 h 336550"/>
              <a:gd name="connsiteX53" fmla="*/ 253552 w 296210"/>
              <a:gd name="connsiteY53" fmla="*/ 96837 h 336550"/>
              <a:gd name="connsiteX54" fmla="*/ 280905 w 296210"/>
              <a:gd name="connsiteY54" fmla="*/ 85407 h 336550"/>
              <a:gd name="connsiteX55" fmla="*/ 288721 w 296210"/>
              <a:gd name="connsiteY55" fmla="*/ 84137 h 336550"/>
              <a:gd name="connsiteX56" fmla="*/ 7489 w 296210"/>
              <a:gd name="connsiteY56" fmla="*/ 84137 h 336550"/>
              <a:gd name="connsiteX57" fmla="*/ 15305 w 296210"/>
              <a:gd name="connsiteY57" fmla="*/ 85407 h 336550"/>
              <a:gd name="connsiteX58" fmla="*/ 43961 w 296210"/>
              <a:gd name="connsiteY58" fmla="*/ 96837 h 336550"/>
              <a:gd name="connsiteX59" fmla="*/ 49171 w 296210"/>
              <a:gd name="connsiteY59" fmla="*/ 103187 h 336550"/>
              <a:gd name="connsiteX60" fmla="*/ 49171 w 296210"/>
              <a:gd name="connsiteY60" fmla="*/ 110807 h 336550"/>
              <a:gd name="connsiteX61" fmla="*/ 43961 w 296210"/>
              <a:gd name="connsiteY61" fmla="*/ 115887 h 336550"/>
              <a:gd name="connsiteX62" fmla="*/ 34843 w 296210"/>
              <a:gd name="connsiteY62" fmla="*/ 114617 h 336550"/>
              <a:gd name="connsiteX63" fmla="*/ 7489 w 296210"/>
              <a:gd name="connsiteY63" fmla="*/ 103187 h 336550"/>
              <a:gd name="connsiteX64" fmla="*/ 976 w 296210"/>
              <a:gd name="connsiteY64" fmla="*/ 96837 h 336550"/>
              <a:gd name="connsiteX65" fmla="*/ 976 w 296210"/>
              <a:gd name="connsiteY65" fmla="*/ 89217 h 336550"/>
              <a:gd name="connsiteX66" fmla="*/ 7489 w 296210"/>
              <a:gd name="connsiteY66" fmla="*/ 84137 h 336550"/>
              <a:gd name="connsiteX67" fmla="*/ 148105 w 296210"/>
              <a:gd name="connsiteY67" fmla="*/ 68262 h 336550"/>
              <a:gd name="connsiteX68" fmla="*/ 180961 w 296210"/>
              <a:gd name="connsiteY68" fmla="*/ 73519 h 336550"/>
              <a:gd name="connsiteX69" fmla="*/ 205932 w 296210"/>
              <a:gd name="connsiteY69" fmla="*/ 86660 h 336550"/>
              <a:gd name="connsiteX70" fmla="*/ 223017 w 296210"/>
              <a:gd name="connsiteY70" fmla="*/ 109001 h 336550"/>
              <a:gd name="connsiteX71" fmla="*/ 228274 w 296210"/>
              <a:gd name="connsiteY71" fmla="*/ 139227 h 336550"/>
              <a:gd name="connsiteX72" fmla="*/ 228274 w 296210"/>
              <a:gd name="connsiteY72" fmla="*/ 140541 h 336550"/>
              <a:gd name="connsiteX73" fmla="*/ 228274 w 296210"/>
              <a:gd name="connsiteY73" fmla="*/ 141855 h 336550"/>
              <a:gd name="connsiteX74" fmla="*/ 226960 w 296210"/>
              <a:gd name="connsiteY74" fmla="*/ 156311 h 336550"/>
              <a:gd name="connsiteX75" fmla="*/ 216446 w 296210"/>
              <a:gd name="connsiteY75" fmla="*/ 185222 h 336550"/>
              <a:gd name="connsiteX76" fmla="*/ 201989 w 296210"/>
              <a:gd name="connsiteY76" fmla="*/ 216762 h 336550"/>
              <a:gd name="connsiteX77" fmla="*/ 194104 w 296210"/>
              <a:gd name="connsiteY77" fmla="*/ 236474 h 336550"/>
              <a:gd name="connsiteX78" fmla="*/ 190161 w 296210"/>
              <a:gd name="connsiteY78" fmla="*/ 250930 h 336550"/>
              <a:gd name="connsiteX79" fmla="*/ 187533 w 296210"/>
              <a:gd name="connsiteY79" fmla="*/ 261443 h 336550"/>
              <a:gd name="connsiteX80" fmla="*/ 182276 w 296210"/>
              <a:gd name="connsiteY80" fmla="*/ 266700 h 336550"/>
              <a:gd name="connsiteX81" fmla="*/ 113935 w 296210"/>
              <a:gd name="connsiteY81" fmla="*/ 266700 h 336550"/>
              <a:gd name="connsiteX82" fmla="*/ 108678 w 296210"/>
              <a:gd name="connsiteY82" fmla="*/ 261443 h 336550"/>
              <a:gd name="connsiteX83" fmla="*/ 106049 w 296210"/>
              <a:gd name="connsiteY83" fmla="*/ 250930 h 336550"/>
              <a:gd name="connsiteX84" fmla="*/ 102107 w 296210"/>
              <a:gd name="connsiteY84" fmla="*/ 236474 h 336550"/>
              <a:gd name="connsiteX85" fmla="*/ 94221 w 296210"/>
              <a:gd name="connsiteY85" fmla="*/ 216762 h 336550"/>
              <a:gd name="connsiteX86" fmla="*/ 79764 w 296210"/>
              <a:gd name="connsiteY86" fmla="*/ 185222 h 336550"/>
              <a:gd name="connsiteX87" fmla="*/ 69250 w 296210"/>
              <a:gd name="connsiteY87" fmla="*/ 156311 h 336550"/>
              <a:gd name="connsiteX88" fmla="*/ 67936 w 296210"/>
              <a:gd name="connsiteY88" fmla="*/ 149740 h 336550"/>
              <a:gd name="connsiteX89" fmla="*/ 67936 w 296210"/>
              <a:gd name="connsiteY89" fmla="*/ 141855 h 336550"/>
              <a:gd name="connsiteX90" fmla="*/ 67936 w 296210"/>
              <a:gd name="connsiteY90" fmla="*/ 139227 h 336550"/>
              <a:gd name="connsiteX91" fmla="*/ 73193 w 296210"/>
              <a:gd name="connsiteY91" fmla="*/ 109001 h 336550"/>
              <a:gd name="connsiteX92" fmla="*/ 90278 w 296210"/>
              <a:gd name="connsiteY92" fmla="*/ 86660 h 336550"/>
              <a:gd name="connsiteX93" fmla="*/ 115249 w 296210"/>
              <a:gd name="connsiteY93" fmla="*/ 73519 h 336550"/>
              <a:gd name="connsiteX94" fmla="*/ 148105 w 296210"/>
              <a:gd name="connsiteY94" fmla="*/ 68262 h 336550"/>
              <a:gd name="connsiteX95" fmla="*/ 230737 w 296210"/>
              <a:gd name="connsiteY95" fmla="*/ 20380 h 336550"/>
              <a:gd name="connsiteX96" fmla="*/ 238620 w 296210"/>
              <a:gd name="connsiteY96" fmla="*/ 20380 h 336550"/>
              <a:gd name="connsiteX97" fmla="*/ 242561 w 296210"/>
              <a:gd name="connsiteY97" fmla="*/ 27030 h 336550"/>
              <a:gd name="connsiteX98" fmla="*/ 241247 w 296210"/>
              <a:gd name="connsiteY98" fmla="*/ 36341 h 336550"/>
              <a:gd name="connsiteX99" fmla="*/ 224168 w 296210"/>
              <a:gd name="connsiteY99" fmla="*/ 61613 h 336550"/>
              <a:gd name="connsiteX100" fmla="*/ 217599 w 296210"/>
              <a:gd name="connsiteY100" fmla="*/ 66933 h 336550"/>
              <a:gd name="connsiteX101" fmla="*/ 209716 w 296210"/>
              <a:gd name="connsiteY101" fmla="*/ 66933 h 336550"/>
              <a:gd name="connsiteX102" fmla="*/ 204461 w 296210"/>
              <a:gd name="connsiteY102" fmla="*/ 60282 h 336550"/>
              <a:gd name="connsiteX103" fmla="*/ 207089 w 296210"/>
              <a:gd name="connsiteY103" fmla="*/ 50972 h 336550"/>
              <a:gd name="connsiteX104" fmla="*/ 224168 w 296210"/>
              <a:gd name="connsiteY104" fmla="*/ 25700 h 336550"/>
              <a:gd name="connsiteX105" fmla="*/ 230737 w 296210"/>
              <a:gd name="connsiteY105" fmla="*/ 20380 h 336550"/>
              <a:gd name="connsiteX106" fmla="*/ 59177 w 296210"/>
              <a:gd name="connsiteY106" fmla="*/ 20380 h 336550"/>
              <a:gd name="connsiteX107" fmla="*/ 67060 w 296210"/>
              <a:gd name="connsiteY107" fmla="*/ 20380 h 336550"/>
              <a:gd name="connsiteX108" fmla="*/ 73629 w 296210"/>
              <a:gd name="connsiteY108" fmla="*/ 25700 h 336550"/>
              <a:gd name="connsiteX109" fmla="*/ 90709 w 296210"/>
              <a:gd name="connsiteY109" fmla="*/ 50972 h 336550"/>
              <a:gd name="connsiteX110" fmla="*/ 93336 w 296210"/>
              <a:gd name="connsiteY110" fmla="*/ 60282 h 336550"/>
              <a:gd name="connsiteX111" fmla="*/ 88081 w 296210"/>
              <a:gd name="connsiteY111" fmla="*/ 66933 h 336550"/>
              <a:gd name="connsiteX112" fmla="*/ 81512 w 296210"/>
              <a:gd name="connsiteY112" fmla="*/ 66933 h 336550"/>
              <a:gd name="connsiteX113" fmla="*/ 73629 w 296210"/>
              <a:gd name="connsiteY113" fmla="*/ 61613 h 336550"/>
              <a:gd name="connsiteX114" fmla="*/ 57863 w 296210"/>
              <a:gd name="connsiteY114" fmla="*/ 36341 h 336550"/>
              <a:gd name="connsiteX115" fmla="*/ 55236 w 296210"/>
              <a:gd name="connsiteY115" fmla="*/ 27030 h 336550"/>
              <a:gd name="connsiteX116" fmla="*/ 59177 w 296210"/>
              <a:gd name="connsiteY116" fmla="*/ 20380 h 336550"/>
              <a:gd name="connsiteX117" fmla="*/ 148264 w 296210"/>
              <a:gd name="connsiteY117" fmla="*/ 0 h 336550"/>
              <a:gd name="connsiteX118" fmla="*/ 155884 w 296210"/>
              <a:gd name="connsiteY118" fmla="*/ 2633 h 336550"/>
              <a:gd name="connsiteX119" fmla="*/ 158424 w 296210"/>
              <a:gd name="connsiteY119" fmla="*/ 11848 h 336550"/>
              <a:gd name="connsiteX120" fmla="*/ 158424 w 296210"/>
              <a:gd name="connsiteY120" fmla="*/ 42127 h 336550"/>
              <a:gd name="connsiteX121" fmla="*/ 155884 w 296210"/>
              <a:gd name="connsiteY121" fmla="*/ 50026 h 336550"/>
              <a:gd name="connsiteX122" fmla="*/ 148264 w 296210"/>
              <a:gd name="connsiteY122" fmla="*/ 53975 h 336550"/>
              <a:gd name="connsiteX123" fmla="*/ 141914 w 296210"/>
              <a:gd name="connsiteY123" fmla="*/ 50026 h 336550"/>
              <a:gd name="connsiteX124" fmla="*/ 139374 w 296210"/>
              <a:gd name="connsiteY124" fmla="*/ 42127 h 336550"/>
              <a:gd name="connsiteX125" fmla="*/ 139374 w 296210"/>
              <a:gd name="connsiteY125" fmla="*/ 11848 h 336550"/>
              <a:gd name="connsiteX126" fmla="*/ 141914 w 296210"/>
              <a:gd name="connsiteY126" fmla="*/ 2633 h 336550"/>
              <a:gd name="connsiteX127" fmla="*/ 148264 w 296210"/>
              <a:gd name="connsiteY127"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96210" h="336550">
                <a:moveTo>
                  <a:pt x="112848" y="312737"/>
                </a:moveTo>
                <a:lnTo>
                  <a:pt x="183364" y="312737"/>
                </a:lnTo>
                <a:cubicBezTo>
                  <a:pt x="184670" y="312737"/>
                  <a:pt x="185976" y="314060"/>
                  <a:pt x="187281" y="314060"/>
                </a:cubicBezTo>
                <a:cubicBezTo>
                  <a:pt x="188587" y="315383"/>
                  <a:pt x="188587" y="316706"/>
                  <a:pt x="188587" y="318029"/>
                </a:cubicBezTo>
                <a:cubicBezTo>
                  <a:pt x="188587" y="331258"/>
                  <a:pt x="188587" y="331258"/>
                  <a:pt x="188587" y="331258"/>
                </a:cubicBezTo>
                <a:cubicBezTo>
                  <a:pt x="188587" y="332581"/>
                  <a:pt x="188587" y="333904"/>
                  <a:pt x="187281" y="335227"/>
                </a:cubicBezTo>
                <a:cubicBezTo>
                  <a:pt x="185976" y="336550"/>
                  <a:pt x="184670" y="336550"/>
                  <a:pt x="183364" y="336550"/>
                </a:cubicBezTo>
                <a:cubicBezTo>
                  <a:pt x="112848" y="336550"/>
                  <a:pt x="112848" y="336550"/>
                  <a:pt x="112848" y="336550"/>
                </a:cubicBezTo>
                <a:cubicBezTo>
                  <a:pt x="108930" y="336550"/>
                  <a:pt x="107624" y="335227"/>
                  <a:pt x="107624" y="331258"/>
                </a:cubicBezTo>
                <a:cubicBezTo>
                  <a:pt x="107624" y="318029"/>
                  <a:pt x="107624" y="318029"/>
                  <a:pt x="107624" y="318029"/>
                </a:cubicBezTo>
                <a:cubicBezTo>
                  <a:pt x="107624" y="316706"/>
                  <a:pt x="107624" y="315383"/>
                  <a:pt x="108930" y="314060"/>
                </a:cubicBezTo>
                <a:cubicBezTo>
                  <a:pt x="110236" y="314060"/>
                  <a:pt x="111542" y="312737"/>
                  <a:pt x="112848" y="312737"/>
                </a:cubicBezTo>
                <a:close/>
                <a:moveTo>
                  <a:pt x="112848" y="277812"/>
                </a:moveTo>
                <a:lnTo>
                  <a:pt x="183364" y="277812"/>
                </a:lnTo>
                <a:cubicBezTo>
                  <a:pt x="184670" y="277812"/>
                  <a:pt x="185976" y="279047"/>
                  <a:pt x="187281" y="280282"/>
                </a:cubicBezTo>
                <a:cubicBezTo>
                  <a:pt x="188587" y="281516"/>
                  <a:pt x="188587" y="282751"/>
                  <a:pt x="188587" y="283986"/>
                </a:cubicBezTo>
                <a:cubicBezTo>
                  <a:pt x="188587" y="295098"/>
                  <a:pt x="188587" y="295098"/>
                  <a:pt x="188587" y="295098"/>
                </a:cubicBezTo>
                <a:cubicBezTo>
                  <a:pt x="188587" y="296333"/>
                  <a:pt x="188587" y="297568"/>
                  <a:pt x="187281" y="298802"/>
                </a:cubicBezTo>
                <a:cubicBezTo>
                  <a:pt x="185976" y="300037"/>
                  <a:pt x="184670" y="300037"/>
                  <a:pt x="183364" y="300037"/>
                </a:cubicBezTo>
                <a:cubicBezTo>
                  <a:pt x="112848" y="300037"/>
                  <a:pt x="112848" y="300037"/>
                  <a:pt x="112848" y="300037"/>
                </a:cubicBezTo>
                <a:cubicBezTo>
                  <a:pt x="111542" y="300037"/>
                  <a:pt x="110236" y="300037"/>
                  <a:pt x="108930" y="298802"/>
                </a:cubicBezTo>
                <a:cubicBezTo>
                  <a:pt x="107624" y="297568"/>
                  <a:pt x="107624" y="296333"/>
                  <a:pt x="107624" y="295098"/>
                </a:cubicBezTo>
                <a:cubicBezTo>
                  <a:pt x="107624" y="283986"/>
                  <a:pt x="107624" y="283986"/>
                  <a:pt x="107624" y="283986"/>
                </a:cubicBezTo>
                <a:cubicBezTo>
                  <a:pt x="107624" y="280282"/>
                  <a:pt x="108930" y="277812"/>
                  <a:pt x="112848" y="277812"/>
                </a:cubicBezTo>
                <a:close/>
                <a:moveTo>
                  <a:pt x="255726" y="165100"/>
                </a:moveTo>
                <a:lnTo>
                  <a:pt x="286005" y="170447"/>
                </a:lnTo>
                <a:cubicBezTo>
                  <a:pt x="288637" y="170447"/>
                  <a:pt x="291270" y="171784"/>
                  <a:pt x="293903" y="174458"/>
                </a:cubicBezTo>
                <a:cubicBezTo>
                  <a:pt x="295220" y="177132"/>
                  <a:pt x="296536" y="179805"/>
                  <a:pt x="295220" y="182479"/>
                </a:cubicBezTo>
                <a:cubicBezTo>
                  <a:pt x="295220" y="185153"/>
                  <a:pt x="293903" y="186490"/>
                  <a:pt x="291270" y="189163"/>
                </a:cubicBezTo>
                <a:cubicBezTo>
                  <a:pt x="288637" y="190500"/>
                  <a:pt x="286005" y="190500"/>
                  <a:pt x="283372" y="190500"/>
                </a:cubicBezTo>
                <a:cubicBezTo>
                  <a:pt x="283372" y="190500"/>
                  <a:pt x="283372" y="190500"/>
                  <a:pt x="253093" y="185153"/>
                </a:cubicBezTo>
                <a:cubicBezTo>
                  <a:pt x="249144" y="185153"/>
                  <a:pt x="246511" y="183816"/>
                  <a:pt x="245194" y="181142"/>
                </a:cubicBezTo>
                <a:cubicBezTo>
                  <a:pt x="242561" y="178468"/>
                  <a:pt x="242561" y="175795"/>
                  <a:pt x="242561" y="173121"/>
                </a:cubicBezTo>
                <a:cubicBezTo>
                  <a:pt x="243878" y="170447"/>
                  <a:pt x="245194" y="169111"/>
                  <a:pt x="247827" y="166437"/>
                </a:cubicBezTo>
                <a:cubicBezTo>
                  <a:pt x="249144" y="165100"/>
                  <a:pt x="253093" y="165100"/>
                  <a:pt x="255726" y="165100"/>
                </a:cubicBezTo>
                <a:close/>
                <a:moveTo>
                  <a:pt x="40484" y="165100"/>
                </a:moveTo>
                <a:cubicBezTo>
                  <a:pt x="43117" y="165100"/>
                  <a:pt x="47066" y="165100"/>
                  <a:pt x="49699" y="166437"/>
                </a:cubicBezTo>
                <a:cubicBezTo>
                  <a:pt x="51016" y="169111"/>
                  <a:pt x="53649" y="170447"/>
                  <a:pt x="53649" y="173121"/>
                </a:cubicBezTo>
                <a:cubicBezTo>
                  <a:pt x="53649" y="175795"/>
                  <a:pt x="53649" y="178468"/>
                  <a:pt x="51016" y="181142"/>
                </a:cubicBezTo>
                <a:cubicBezTo>
                  <a:pt x="49699" y="183816"/>
                  <a:pt x="47066" y="185153"/>
                  <a:pt x="43117" y="185153"/>
                </a:cubicBezTo>
                <a:cubicBezTo>
                  <a:pt x="12838" y="190500"/>
                  <a:pt x="12838" y="190500"/>
                  <a:pt x="12838" y="190500"/>
                </a:cubicBezTo>
                <a:cubicBezTo>
                  <a:pt x="10205" y="190500"/>
                  <a:pt x="7573" y="190500"/>
                  <a:pt x="4940" y="189163"/>
                </a:cubicBezTo>
                <a:cubicBezTo>
                  <a:pt x="2307" y="186490"/>
                  <a:pt x="990" y="185153"/>
                  <a:pt x="990" y="182479"/>
                </a:cubicBezTo>
                <a:cubicBezTo>
                  <a:pt x="-326" y="179805"/>
                  <a:pt x="990" y="177132"/>
                  <a:pt x="2307" y="174458"/>
                </a:cubicBezTo>
                <a:cubicBezTo>
                  <a:pt x="4940" y="171784"/>
                  <a:pt x="7573" y="170447"/>
                  <a:pt x="10205" y="170447"/>
                </a:cubicBezTo>
                <a:close/>
                <a:moveTo>
                  <a:pt x="288721" y="84137"/>
                </a:moveTo>
                <a:cubicBezTo>
                  <a:pt x="291326" y="85407"/>
                  <a:pt x="293931" y="86677"/>
                  <a:pt x="295234" y="89217"/>
                </a:cubicBezTo>
                <a:cubicBezTo>
                  <a:pt x="296536" y="91757"/>
                  <a:pt x="296536" y="94297"/>
                  <a:pt x="295234" y="96837"/>
                </a:cubicBezTo>
                <a:cubicBezTo>
                  <a:pt x="293931" y="99377"/>
                  <a:pt x="291326" y="101917"/>
                  <a:pt x="288721" y="103187"/>
                </a:cubicBezTo>
                <a:cubicBezTo>
                  <a:pt x="288721" y="103187"/>
                  <a:pt x="288721" y="103187"/>
                  <a:pt x="261367" y="114617"/>
                </a:cubicBezTo>
                <a:cubicBezTo>
                  <a:pt x="258762" y="115887"/>
                  <a:pt x="254854" y="115887"/>
                  <a:pt x="252249" y="115887"/>
                </a:cubicBezTo>
                <a:cubicBezTo>
                  <a:pt x="249644" y="114617"/>
                  <a:pt x="248341" y="113347"/>
                  <a:pt x="247039" y="110807"/>
                </a:cubicBezTo>
                <a:cubicBezTo>
                  <a:pt x="245736" y="108267"/>
                  <a:pt x="245736" y="105727"/>
                  <a:pt x="247039" y="103187"/>
                </a:cubicBezTo>
                <a:cubicBezTo>
                  <a:pt x="248341" y="100647"/>
                  <a:pt x="250947" y="98107"/>
                  <a:pt x="253552" y="96837"/>
                </a:cubicBezTo>
                <a:lnTo>
                  <a:pt x="280905" y="85407"/>
                </a:lnTo>
                <a:cubicBezTo>
                  <a:pt x="283511" y="84137"/>
                  <a:pt x="286116" y="84137"/>
                  <a:pt x="288721" y="84137"/>
                </a:cubicBezTo>
                <a:close/>
                <a:moveTo>
                  <a:pt x="7489" y="84137"/>
                </a:moveTo>
                <a:cubicBezTo>
                  <a:pt x="10094" y="84137"/>
                  <a:pt x="12699" y="84137"/>
                  <a:pt x="15305" y="85407"/>
                </a:cubicBezTo>
                <a:lnTo>
                  <a:pt x="43961" y="96837"/>
                </a:lnTo>
                <a:cubicBezTo>
                  <a:pt x="46566" y="98107"/>
                  <a:pt x="47869" y="100647"/>
                  <a:pt x="49171" y="103187"/>
                </a:cubicBezTo>
                <a:cubicBezTo>
                  <a:pt x="50474" y="105727"/>
                  <a:pt x="50474" y="108267"/>
                  <a:pt x="49171" y="110807"/>
                </a:cubicBezTo>
                <a:cubicBezTo>
                  <a:pt x="49171" y="113347"/>
                  <a:pt x="46566" y="114617"/>
                  <a:pt x="43961" y="115887"/>
                </a:cubicBezTo>
                <a:cubicBezTo>
                  <a:pt x="41356" y="115887"/>
                  <a:pt x="37448" y="115887"/>
                  <a:pt x="34843" y="114617"/>
                </a:cubicBezTo>
                <a:cubicBezTo>
                  <a:pt x="7489" y="103187"/>
                  <a:pt x="7489" y="103187"/>
                  <a:pt x="7489" y="103187"/>
                </a:cubicBezTo>
                <a:cubicBezTo>
                  <a:pt x="4884" y="101917"/>
                  <a:pt x="2279" y="99377"/>
                  <a:pt x="976" y="96837"/>
                </a:cubicBezTo>
                <a:cubicBezTo>
                  <a:pt x="-326" y="94297"/>
                  <a:pt x="-326" y="91757"/>
                  <a:pt x="976" y="89217"/>
                </a:cubicBezTo>
                <a:cubicBezTo>
                  <a:pt x="2279" y="86677"/>
                  <a:pt x="4884" y="85407"/>
                  <a:pt x="7489" y="84137"/>
                </a:cubicBezTo>
                <a:close/>
                <a:moveTo>
                  <a:pt x="148105" y="68262"/>
                </a:moveTo>
                <a:cubicBezTo>
                  <a:pt x="159933" y="68262"/>
                  <a:pt x="170447" y="69576"/>
                  <a:pt x="180961" y="73519"/>
                </a:cubicBezTo>
                <a:cubicBezTo>
                  <a:pt x="190161" y="76147"/>
                  <a:pt x="198047" y="80089"/>
                  <a:pt x="205932" y="86660"/>
                </a:cubicBezTo>
                <a:cubicBezTo>
                  <a:pt x="212503" y="93231"/>
                  <a:pt x="219075" y="99802"/>
                  <a:pt x="223017" y="109001"/>
                </a:cubicBezTo>
                <a:cubicBezTo>
                  <a:pt x="226960" y="116886"/>
                  <a:pt x="228274" y="127399"/>
                  <a:pt x="228274" y="139227"/>
                </a:cubicBezTo>
                <a:cubicBezTo>
                  <a:pt x="228274" y="139227"/>
                  <a:pt x="228274" y="140541"/>
                  <a:pt x="228274" y="140541"/>
                </a:cubicBezTo>
                <a:cubicBezTo>
                  <a:pt x="228274" y="140541"/>
                  <a:pt x="228274" y="140541"/>
                  <a:pt x="228274" y="141855"/>
                </a:cubicBezTo>
                <a:cubicBezTo>
                  <a:pt x="228274" y="147112"/>
                  <a:pt x="228274" y="151054"/>
                  <a:pt x="226960" y="156311"/>
                </a:cubicBezTo>
                <a:cubicBezTo>
                  <a:pt x="224332" y="165510"/>
                  <a:pt x="221703" y="174709"/>
                  <a:pt x="216446" y="185222"/>
                </a:cubicBezTo>
                <a:cubicBezTo>
                  <a:pt x="212503" y="194421"/>
                  <a:pt x="207246" y="204935"/>
                  <a:pt x="201989" y="216762"/>
                </a:cubicBezTo>
                <a:cubicBezTo>
                  <a:pt x="198047" y="223333"/>
                  <a:pt x="195418" y="229904"/>
                  <a:pt x="194104" y="236474"/>
                </a:cubicBezTo>
                <a:cubicBezTo>
                  <a:pt x="192790" y="241731"/>
                  <a:pt x="191475" y="246988"/>
                  <a:pt x="190161" y="250930"/>
                </a:cubicBezTo>
                <a:cubicBezTo>
                  <a:pt x="190161" y="256187"/>
                  <a:pt x="188847" y="258815"/>
                  <a:pt x="187533" y="261443"/>
                </a:cubicBezTo>
                <a:cubicBezTo>
                  <a:pt x="186218" y="264072"/>
                  <a:pt x="184904" y="265386"/>
                  <a:pt x="182276" y="266700"/>
                </a:cubicBezTo>
                <a:cubicBezTo>
                  <a:pt x="113935" y="266700"/>
                  <a:pt x="113935" y="266700"/>
                  <a:pt x="113935" y="266700"/>
                </a:cubicBezTo>
                <a:cubicBezTo>
                  <a:pt x="111306" y="265386"/>
                  <a:pt x="108678" y="264072"/>
                  <a:pt x="108678" y="261443"/>
                </a:cubicBezTo>
                <a:cubicBezTo>
                  <a:pt x="107364" y="258815"/>
                  <a:pt x="106049" y="256187"/>
                  <a:pt x="106049" y="250930"/>
                </a:cubicBezTo>
                <a:cubicBezTo>
                  <a:pt x="104735" y="246988"/>
                  <a:pt x="103421" y="241731"/>
                  <a:pt x="102107" y="236474"/>
                </a:cubicBezTo>
                <a:cubicBezTo>
                  <a:pt x="100792" y="229904"/>
                  <a:pt x="98164" y="223333"/>
                  <a:pt x="94221" y="216762"/>
                </a:cubicBezTo>
                <a:cubicBezTo>
                  <a:pt x="88964" y="204935"/>
                  <a:pt x="83707" y="194421"/>
                  <a:pt x="79764" y="185222"/>
                </a:cubicBezTo>
                <a:cubicBezTo>
                  <a:pt x="74507" y="174709"/>
                  <a:pt x="71879" y="165510"/>
                  <a:pt x="69250" y="156311"/>
                </a:cubicBezTo>
                <a:cubicBezTo>
                  <a:pt x="69250" y="154997"/>
                  <a:pt x="69250" y="152368"/>
                  <a:pt x="67936" y="149740"/>
                </a:cubicBezTo>
                <a:cubicBezTo>
                  <a:pt x="67936" y="141855"/>
                  <a:pt x="67936" y="141855"/>
                  <a:pt x="67936" y="141855"/>
                </a:cubicBezTo>
                <a:cubicBezTo>
                  <a:pt x="67936" y="139227"/>
                  <a:pt x="67936" y="139227"/>
                  <a:pt x="67936" y="139227"/>
                </a:cubicBezTo>
                <a:cubicBezTo>
                  <a:pt x="67936" y="127399"/>
                  <a:pt x="69250" y="116886"/>
                  <a:pt x="73193" y="109001"/>
                </a:cubicBezTo>
                <a:cubicBezTo>
                  <a:pt x="78450" y="99802"/>
                  <a:pt x="83707" y="93231"/>
                  <a:pt x="90278" y="86660"/>
                </a:cubicBezTo>
                <a:cubicBezTo>
                  <a:pt x="98164" y="80089"/>
                  <a:pt x="106049" y="76147"/>
                  <a:pt x="115249" y="73519"/>
                </a:cubicBezTo>
                <a:cubicBezTo>
                  <a:pt x="125763" y="69576"/>
                  <a:pt x="136277" y="68262"/>
                  <a:pt x="148105" y="68262"/>
                </a:cubicBezTo>
                <a:close/>
                <a:moveTo>
                  <a:pt x="230737" y="20380"/>
                </a:moveTo>
                <a:cubicBezTo>
                  <a:pt x="233365" y="19050"/>
                  <a:pt x="235992" y="19050"/>
                  <a:pt x="238620" y="20380"/>
                </a:cubicBezTo>
                <a:cubicBezTo>
                  <a:pt x="241247" y="23040"/>
                  <a:pt x="242561" y="24370"/>
                  <a:pt x="242561" y="27030"/>
                </a:cubicBezTo>
                <a:cubicBezTo>
                  <a:pt x="242561" y="31021"/>
                  <a:pt x="242561" y="33681"/>
                  <a:pt x="241247" y="36341"/>
                </a:cubicBezTo>
                <a:cubicBezTo>
                  <a:pt x="241247" y="36341"/>
                  <a:pt x="241247" y="36341"/>
                  <a:pt x="224168" y="61613"/>
                </a:cubicBezTo>
                <a:cubicBezTo>
                  <a:pt x="221541" y="64273"/>
                  <a:pt x="220227" y="66933"/>
                  <a:pt x="217599" y="66933"/>
                </a:cubicBezTo>
                <a:cubicBezTo>
                  <a:pt x="213658" y="68263"/>
                  <a:pt x="211030" y="68263"/>
                  <a:pt x="209716" y="66933"/>
                </a:cubicBezTo>
                <a:cubicBezTo>
                  <a:pt x="207089" y="64273"/>
                  <a:pt x="205775" y="62943"/>
                  <a:pt x="204461" y="60282"/>
                </a:cubicBezTo>
                <a:cubicBezTo>
                  <a:pt x="204461" y="56292"/>
                  <a:pt x="205775" y="53632"/>
                  <a:pt x="207089" y="50972"/>
                </a:cubicBezTo>
                <a:lnTo>
                  <a:pt x="224168" y="25700"/>
                </a:lnTo>
                <a:cubicBezTo>
                  <a:pt x="225482" y="23040"/>
                  <a:pt x="228110" y="20380"/>
                  <a:pt x="230737" y="20380"/>
                </a:cubicBezTo>
                <a:close/>
                <a:moveTo>
                  <a:pt x="59177" y="20380"/>
                </a:moveTo>
                <a:cubicBezTo>
                  <a:pt x="61805" y="19050"/>
                  <a:pt x="64432" y="19050"/>
                  <a:pt x="67060" y="20380"/>
                </a:cubicBezTo>
                <a:cubicBezTo>
                  <a:pt x="69688" y="20380"/>
                  <a:pt x="72316" y="23040"/>
                  <a:pt x="73629" y="25700"/>
                </a:cubicBezTo>
                <a:lnTo>
                  <a:pt x="90709" y="50972"/>
                </a:lnTo>
                <a:cubicBezTo>
                  <a:pt x="92022" y="53632"/>
                  <a:pt x="93336" y="56292"/>
                  <a:pt x="93336" y="60282"/>
                </a:cubicBezTo>
                <a:cubicBezTo>
                  <a:pt x="92022" y="62943"/>
                  <a:pt x="90709" y="64273"/>
                  <a:pt x="88081" y="66933"/>
                </a:cubicBezTo>
                <a:cubicBezTo>
                  <a:pt x="86767" y="68263"/>
                  <a:pt x="84140" y="68263"/>
                  <a:pt x="81512" y="66933"/>
                </a:cubicBezTo>
                <a:cubicBezTo>
                  <a:pt x="77571" y="66933"/>
                  <a:pt x="76257" y="64273"/>
                  <a:pt x="73629" y="61613"/>
                </a:cubicBezTo>
                <a:cubicBezTo>
                  <a:pt x="57863" y="36341"/>
                  <a:pt x="57863" y="36341"/>
                  <a:pt x="57863" y="36341"/>
                </a:cubicBezTo>
                <a:cubicBezTo>
                  <a:pt x="55236" y="33681"/>
                  <a:pt x="55236" y="31021"/>
                  <a:pt x="55236" y="27030"/>
                </a:cubicBezTo>
                <a:cubicBezTo>
                  <a:pt x="55236" y="24370"/>
                  <a:pt x="57863" y="23040"/>
                  <a:pt x="59177" y="20380"/>
                </a:cubicBezTo>
                <a:close/>
                <a:moveTo>
                  <a:pt x="148264" y="0"/>
                </a:moveTo>
                <a:cubicBezTo>
                  <a:pt x="150804" y="0"/>
                  <a:pt x="153344" y="1316"/>
                  <a:pt x="155884" y="2633"/>
                </a:cubicBezTo>
                <a:cubicBezTo>
                  <a:pt x="157154" y="5266"/>
                  <a:pt x="158424" y="7899"/>
                  <a:pt x="158424" y="11848"/>
                </a:cubicBezTo>
                <a:lnTo>
                  <a:pt x="158424" y="42127"/>
                </a:lnTo>
                <a:cubicBezTo>
                  <a:pt x="158424" y="44760"/>
                  <a:pt x="157154" y="48709"/>
                  <a:pt x="155884" y="50026"/>
                </a:cubicBezTo>
                <a:cubicBezTo>
                  <a:pt x="153344" y="52658"/>
                  <a:pt x="150804" y="53975"/>
                  <a:pt x="148264" y="53975"/>
                </a:cubicBezTo>
                <a:cubicBezTo>
                  <a:pt x="145724" y="53975"/>
                  <a:pt x="144454" y="52658"/>
                  <a:pt x="141914" y="50026"/>
                </a:cubicBezTo>
                <a:cubicBezTo>
                  <a:pt x="140644" y="48709"/>
                  <a:pt x="139374" y="44760"/>
                  <a:pt x="139374" y="42127"/>
                </a:cubicBezTo>
                <a:cubicBezTo>
                  <a:pt x="139374" y="11848"/>
                  <a:pt x="139374" y="11848"/>
                  <a:pt x="139374" y="11848"/>
                </a:cubicBezTo>
                <a:cubicBezTo>
                  <a:pt x="139374" y="7899"/>
                  <a:pt x="140644" y="5266"/>
                  <a:pt x="141914" y="2633"/>
                </a:cubicBezTo>
                <a:cubicBezTo>
                  <a:pt x="144454" y="1316"/>
                  <a:pt x="145724" y="0"/>
                  <a:pt x="148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椭圆 34"/>
          <p:cNvSpPr/>
          <p:nvPr/>
        </p:nvSpPr>
        <p:spPr>
          <a:xfrm>
            <a:off x="7477528" y="4535181"/>
            <a:ext cx="540988" cy="521629"/>
          </a:xfrm>
          <a:custGeom>
            <a:avLst/>
            <a:gdLst>
              <a:gd name="connsiteX0" fmla="*/ 174005 w 338138"/>
              <a:gd name="connsiteY0" fmla="*/ 18121 h 326038"/>
              <a:gd name="connsiteX1" fmla="*/ 160013 w 338138"/>
              <a:gd name="connsiteY1" fmla="*/ 19109 h 326038"/>
              <a:gd name="connsiteX2" fmla="*/ 160013 w 338138"/>
              <a:gd name="connsiteY2" fmla="*/ 70472 h 326038"/>
              <a:gd name="connsiteX3" fmla="*/ 92851 w 338138"/>
              <a:gd name="connsiteY3" fmla="*/ 149491 h 326038"/>
              <a:gd name="connsiteX4" fmla="*/ 88900 w 338138"/>
              <a:gd name="connsiteY4" fmla="*/ 149491 h 326038"/>
              <a:gd name="connsiteX5" fmla="*/ 88900 w 338138"/>
              <a:gd name="connsiteY5" fmla="*/ 279872 h 326038"/>
              <a:gd name="connsiteX6" fmla="*/ 119189 w 338138"/>
              <a:gd name="connsiteY6" fmla="*/ 310163 h 326038"/>
              <a:gd name="connsiteX7" fmla="*/ 262731 w 338138"/>
              <a:gd name="connsiteY7" fmla="*/ 310163 h 326038"/>
              <a:gd name="connsiteX8" fmla="*/ 300922 w 338138"/>
              <a:gd name="connsiteY8" fmla="*/ 278555 h 326038"/>
              <a:gd name="connsiteX9" fmla="*/ 320675 w 338138"/>
              <a:gd name="connsiteY9" fmla="*/ 157393 h 326038"/>
              <a:gd name="connsiteX10" fmla="*/ 320675 w 338138"/>
              <a:gd name="connsiteY10" fmla="*/ 156076 h 326038"/>
              <a:gd name="connsiteX11" fmla="*/ 290386 w 338138"/>
              <a:gd name="connsiteY11" fmla="*/ 127102 h 326038"/>
              <a:gd name="connsiteX12" fmla="*/ 210055 w 338138"/>
              <a:gd name="connsiteY12" fmla="*/ 127102 h 326038"/>
              <a:gd name="connsiteX13" fmla="*/ 200837 w 338138"/>
              <a:gd name="connsiteY13" fmla="*/ 117883 h 326038"/>
              <a:gd name="connsiteX14" fmla="*/ 200837 w 338138"/>
              <a:gd name="connsiteY14" fmla="*/ 57302 h 326038"/>
              <a:gd name="connsiteX15" fmla="*/ 188985 w 338138"/>
              <a:gd name="connsiteY15" fmla="*/ 23060 h 326038"/>
              <a:gd name="connsiteX16" fmla="*/ 174005 w 338138"/>
              <a:gd name="connsiteY16" fmla="*/ 18121 h 326038"/>
              <a:gd name="connsiteX17" fmla="*/ 166923 w 338138"/>
              <a:gd name="connsiteY17" fmla="*/ 10 h 326038"/>
              <a:gd name="connsiteX18" fmla="*/ 199449 w 338138"/>
              <a:gd name="connsiteY18" fmla="*/ 8733 h 326038"/>
              <a:gd name="connsiteX19" fmla="*/ 217941 w 338138"/>
              <a:gd name="connsiteY19" fmla="*/ 56131 h 326038"/>
              <a:gd name="connsiteX20" fmla="*/ 217941 w 338138"/>
              <a:gd name="connsiteY20" fmla="*/ 108796 h 326038"/>
              <a:gd name="connsiteX21" fmla="*/ 290588 w 338138"/>
              <a:gd name="connsiteY21" fmla="*/ 108796 h 326038"/>
              <a:gd name="connsiteX22" fmla="*/ 338138 w 338138"/>
              <a:gd name="connsiteY22" fmla="*/ 154878 h 326038"/>
              <a:gd name="connsiteX23" fmla="*/ 338138 w 338138"/>
              <a:gd name="connsiteY23" fmla="*/ 157511 h 326038"/>
              <a:gd name="connsiteX24" fmla="*/ 338138 w 338138"/>
              <a:gd name="connsiteY24" fmla="*/ 158828 h 326038"/>
              <a:gd name="connsiteX25" fmla="*/ 318325 w 338138"/>
              <a:gd name="connsiteY25" fmla="*/ 279956 h 326038"/>
              <a:gd name="connsiteX26" fmla="*/ 262850 w 338138"/>
              <a:gd name="connsiteY26" fmla="*/ 326038 h 326038"/>
              <a:gd name="connsiteX27" fmla="*/ 118877 w 338138"/>
              <a:gd name="connsiteY27" fmla="*/ 326038 h 326038"/>
              <a:gd name="connsiteX28" fmla="*/ 71326 w 338138"/>
              <a:gd name="connsiteY28" fmla="*/ 278640 h 326038"/>
              <a:gd name="connsiteX29" fmla="*/ 71326 w 338138"/>
              <a:gd name="connsiteY29" fmla="*/ 144345 h 326038"/>
              <a:gd name="connsiteX30" fmla="*/ 63401 w 338138"/>
              <a:gd name="connsiteY30" fmla="*/ 136445 h 326038"/>
              <a:gd name="connsiteX31" fmla="*/ 23775 w 338138"/>
              <a:gd name="connsiteY31" fmla="*/ 136445 h 326038"/>
              <a:gd name="connsiteX32" fmla="*/ 17171 w 338138"/>
              <a:gd name="connsiteY32" fmla="*/ 144345 h 326038"/>
              <a:gd name="connsiteX33" fmla="*/ 17171 w 338138"/>
              <a:gd name="connsiteY33" fmla="*/ 286540 h 326038"/>
              <a:gd name="connsiteX34" fmla="*/ 23775 w 338138"/>
              <a:gd name="connsiteY34" fmla="*/ 294439 h 326038"/>
              <a:gd name="connsiteX35" fmla="*/ 47550 w 338138"/>
              <a:gd name="connsiteY35" fmla="*/ 294439 h 326038"/>
              <a:gd name="connsiteX36" fmla="*/ 55476 w 338138"/>
              <a:gd name="connsiteY36" fmla="*/ 302339 h 326038"/>
              <a:gd name="connsiteX37" fmla="*/ 47550 w 338138"/>
              <a:gd name="connsiteY37" fmla="*/ 311555 h 326038"/>
              <a:gd name="connsiteX38" fmla="*/ 23775 w 338138"/>
              <a:gd name="connsiteY38" fmla="*/ 311555 h 326038"/>
              <a:gd name="connsiteX39" fmla="*/ 0 w 338138"/>
              <a:gd name="connsiteY39" fmla="*/ 286540 h 326038"/>
              <a:gd name="connsiteX40" fmla="*/ 0 w 338138"/>
              <a:gd name="connsiteY40" fmla="*/ 144345 h 326038"/>
              <a:gd name="connsiteX41" fmla="*/ 23775 w 338138"/>
              <a:gd name="connsiteY41" fmla="*/ 119329 h 326038"/>
              <a:gd name="connsiteX42" fmla="*/ 63401 w 338138"/>
              <a:gd name="connsiteY42" fmla="*/ 119329 h 326038"/>
              <a:gd name="connsiteX43" fmla="*/ 85855 w 338138"/>
              <a:gd name="connsiteY43" fmla="*/ 132495 h 326038"/>
              <a:gd name="connsiteX44" fmla="*/ 87176 w 338138"/>
              <a:gd name="connsiteY44" fmla="*/ 132495 h 326038"/>
              <a:gd name="connsiteX45" fmla="*/ 143973 w 338138"/>
              <a:gd name="connsiteY45" fmla="*/ 69297 h 326038"/>
              <a:gd name="connsiteX46" fmla="*/ 143973 w 338138"/>
              <a:gd name="connsiteY46" fmla="*/ 11366 h 326038"/>
              <a:gd name="connsiteX47" fmla="*/ 149256 w 338138"/>
              <a:gd name="connsiteY47" fmla="*/ 2150 h 326038"/>
              <a:gd name="connsiteX48" fmla="*/ 166923 w 338138"/>
              <a:gd name="connsiteY48" fmla="*/ 10 h 3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8138" h="326038">
                <a:moveTo>
                  <a:pt x="174005" y="18121"/>
                </a:moveTo>
                <a:cubicBezTo>
                  <a:pt x="168902" y="17792"/>
                  <a:pt x="163964" y="18451"/>
                  <a:pt x="160013" y="19109"/>
                </a:cubicBezTo>
                <a:cubicBezTo>
                  <a:pt x="160013" y="19109"/>
                  <a:pt x="160013" y="19109"/>
                  <a:pt x="160013" y="70472"/>
                </a:cubicBezTo>
                <a:cubicBezTo>
                  <a:pt x="160013" y="129736"/>
                  <a:pt x="95485" y="149491"/>
                  <a:pt x="92851" y="149491"/>
                </a:cubicBezTo>
                <a:cubicBezTo>
                  <a:pt x="91534" y="149491"/>
                  <a:pt x="90217" y="149491"/>
                  <a:pt x="88900" y="149491"/>
                </a:cubicBezTo>
                <a:cubicBezTo>
                  <a:pt x="88900" y="149491"/>
                  <a:pt x="88900" y="149491"/>
                  <a:pt x="88900" y="279872"/>
                </a:cubicBezTo>
                <a:cubicBezTo>
                  <a:pt x="88900" y="296993"/>
                  <a:pt x="102069" y="310163"/>
                  <a:pt x="119189" y="310163"/>
                </a:cubicBezTo>
                <a:cubicBezTo>
                  <a:pt x="119189" y="310163"/>
                  <a:pt x="119189" y="310163"/>
                  <a:pt x="262731" y="310163"/>
                </a:cubicBezTo>
                <a:cubicBezTo>
                  <a:pt x="286436" y="310163"/>
                  <a:pt x="299605" y="299627"/>
                  <a:pt x="300922" y="278555"/>
                </a:cubicBezTo>
                <a:cubicBezTo>
                  <a:pt x="300922" y="278555"/>
                  <a:pt x="300922" y="278555"/>
                  <a:pt x="320675" y="157393"/>
                </a:cubicBezTo>
                <a:cubicBezTo>
                  <a:pt x="320675" y="157393"/>
                  <a:pt x="320675" y="157393"/>
                  <a:pt x="320675" y="156076"/>
                </a:cubicBezTo>
                <a:cubicBezTo>
                  <a:pt x="320675" y="140272"/>
                  <a:pt x="307506" y="127102"/>
                  <a:pt x="290386" y="127102"/>
                </a:cubicBezTo>
                <a:cubicBezTo>
                  <a:pt x="290386" y="127102"/>
                  <a:pt x="290386" y="127102"/>
                  <a:pt x="210055" y="127102"/>
                </a:cubicBezTo>
                <a:cubicBezTo>
                  <a:pt x="204788" y="127102"/>
                  <a:pt x="200837" y="123151"/>
                  <a:pt x="200837" y="117883"/>
                </a:cubicBezTo>
                <a:cubicBezTo>
                  <a:pt x="200837" y="117883"/>
                  <a:pt x="200837" y="117883"/>
                  <a:pt x="200837" y="57302"/>
                </a:cubicBezTo>
                <a:cubicBezTo>
                  <a:pt x="200837" y="40181"/>
                  <a:pt x="196886" y="29645"/>
                  <a:pt x="188985" y="23060"/>
                </a:cubicBezTo>
                <a:cubicBezTo>
                  <a:pt x="184376" y="19768"/>
                  <a:pt x="179108" y="18451"/>
                  <a:pt x="174005" y="18121"/>
                </a:cubicBezTo>
                <a:close/>
                <a:moveTo>
                  <a:pt x="166923" y="10"/>
                </a:moveTo>
                <a:cubicBezTo>
                  <a:pt x="176664" y="-154"/>
                  <a:pt x="188882" y="1491"/>
                  <a:pt x="199449" y="8733"/>
                </a:cubicBezTo>
                <a:cubicBezTo>
                  <a:pt x="211336" y="17949"/>
                  <a:pt x="217941" y="33749"/>
                  <a:pt x="217941" y="56131"/>
                </a:cubicBezTo>
                <a:cubicBezTo>
                  <a:pt x="217941" y="56131"/>
                  <a:pt x="217941" y="56131"/>
                  <a:pt x="217941" y="108796"/>
                </a:cubicBezTo>
                <a:cubicBezTo>
                  <a:pt x="217941" y="108796"/>
                  <a:pt x="217941" y="108796"/>
                  <a:pt x="290588" y="108796"/>
                </a:cubicBezTo>
                <a:cubicBezTo>
                  <a:pt x="317005" y="108796"/>
                  <a:pt x="338138" y="129862"/>
                  <a:pt x="338138" y="154878"/>
                </a:cubicBezTo>
                <a:cubicBezTo>
                  <a:pt x="338138" y="154878"/>
                  <a:pt x="338138" y="154878"/>
                  <a:pt x="338138" y="157511"/>
                </a:cubicBezTo>
                <a:cubicBezTo>
                  <a:pt x="338138" y="157511"/>
                  <a:pt x="338138" y="157511"/>
                  <a:pt x="338138" y="158828"/>
                </a:cubicBezTo>
                <a:cubicBezTo>
                  <a:pt x="338138" y="158828"/>
                  <a:pt x="338138" y="158828"/>
                  <a:pt x="318325" y="279956"/>
                </a:cubicBezTo>
                <a:cubicBezTo>
                  <a:pt x="314363" y="308922"/>
                  <a:pt x="294550" y="326038"/>
                  <a:pt x="262850" y="326038"/>
                </a:cubicBezTo>
                <a:cubicBezTo>
                  <a:pt x="262850" y="326038"/>
                  <a:pt x="262850" y="326038"/>
                  <a:pt x="118877" y="326038"/>
                </a:cubicBezTo>
                <a:cubicBezTo>
                  <a:pt x="92460" y="326038"/>
                  <a:pt x="71326" y="304972"/>
                  <a:pt x="71326" y="278640"/>
                </a:cubicBezTo>
                <a:cubicBezTo>
                  <a:pt x="71326" y="278640"/>
                  <a:pt x="71326" y="278640"/>
                  <a:pt x="71326" y="144345"/>
                </a:cubicBezTo>
                <a:cubicBezTo>
                  <a:pt x="71326" y="139078"/>
                  <a:pt x="67363" y="136445"/>
                  <a:pt x="63401" y="136445"/>
                </a:cubicBezTo>
                <a:cubicBezTo>
                  <a:pt x="63401" y="136445"/>
                  <a:pt x="63401" y="136445"/>
                  <a:pt x="23775" y="136445"/>
                </a:cubicBezTo>
                <a:cubicBezTo>
                  <a:pt x="19813" y="136445"/>
                  <a:pt x="17171" y="139078"/>
                  <a:pt x="17171" y="144345"/>
                </a:cubicBezTo>
                <a:cubicBezTo>
                  <a:pt x="17171" y="144345"/>
                  <a:pt x="17171" y="144345"/>
                  <a:pt x="17171" y="286540"/>
                </a:cubicBezTo>
                <a:cubicBezTo>
                  <a:pt x="17171" y="290489"/>
                  <a:pt x="19813" y="294439"/>
                  <a:pt x="23775" y="294439"/>
                </a:cubicBezTo>
                <a:cubicBezTo>
                  <a:pt x="23775" y="294439"/>
                  <a:pt x="23775" y="294439"/>
                  <a:pt x="47550" y="294439"/>
                </a:cubicBezTo>
                <a:cubicBezTo>
                  <a:pt x="51513" y="294439"/>
                  <a:pt x="55476" y="298389"/>
                  <a:pt x="55476" y="302339"/>
                </a:cubicBezTo>
                <a:cubicBezTo>
                  <a:pt x="55476" y="307605"/>
                  <a:pt x="51513" y="311555"/>
                  <a:pt x="47550" y="311555"/>
                </a:cubicBezTo>
                <a:cubicBezTo>
                  <a:pt x="47550" y="311555"/>
                  <a:pt x="47550" y="311555"/>
                  <a:pt x="23775" y="311555"/>
                </a:cubicBezTo>
                <a:cubicBezTo>
                  <a:pt x="10567" y="311555"/>
                  <a:pt x="0" y="299706"/>
                  <a:pt x="0" y="286540"/>
                </a:cubicBezTo>
                <a:cubicBezTo>
                  <a:pt x="0" y="286540"/>
                  <a:pt x="0" y="286540"/>
                  <a:pt x="0" y="144345"/>
                </a:cubicBezTo>
                <a:cubicBezTo>
                  <a:pt x="0" y="129862"/>
                  <a:pt x="10567" y="119329"/>
                  <a:pt x="23775" y="119329"/>
                </a:cubicBezTo>
                <a:cubicBezTo>
                  <a:pt x="23775" y="119329"/>
                  <a:pt x="23775" y="119329"/>
                  <a:pt x="63401" y="119329"/>
                </a:cubicBezTo>
                <a:cubicBezTo>
                  <a:pt x="72647" y="119329"/>
                  <a:pt x="81893" y="124595"/>
                  <a:pt x="85855" y="132495"/>
                </a:cubicBezTo>
                <a:cubicBezTo>
                  <a:pt x="85855" y="132495"/>
                  <a:pt x="87176" y="132495"/>
                  <a:pt x="87176" y="132495"/>
                </a:cubicBezTo>
                <a:cubicBezTo>
                  <a:pt x="89818" y="131179"/>
                  <a:pt x="143973" y="115379"/>
                  <a:pt x="143973" y="69297"/>
                </a:cubicBezTo>
                <a:cubicBezTo>
                  <a:pt x="143973" y="69297"/>
                  <a:pt x="143973" y="69297"/>
                  <a:pt x="143973" y="11366"/>
                </a:cubicBezTo>
                <a:cubicBezTo>
                  <a:pt x="143973" y="7416"/>
                  <a:pt x="146615" y="3466"/>
                  <a:pt x="149256" y="2150"/>
                </a:cubicBezTo>
                <a:cubicBezTo>
                  <a:pt x="149917" y="2150"/>
                  <a:pt x="157182" y="175"/>
                  <a:pt x="166923"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35"/>
          <p:cNvSpPr/>
          <p:nvPr/>
        </p:nvSpPr>
        <p:spPr>
          <a:xfrm>
            <a:off x="8820570" y="3788489"/>
            <a:ext cx="540988" cy="494171"/>
          </a:xfrm>
          <a:custGeom>
            <a:avLst/>
            <a:gdLst>
              <a:gd name="T0" fmla="*/ 250 w 250"/>
              <a:gd name="T1" fmla="*/ 106 h 230"/>
              <a:gd name="T2" fmla="*/ 250 w 250"/>
              <a:gd name="T3" fmla="*/ 146 h 230"/>
              <a:gd name="T4" fmla="*/ 237 w 250"/>
              <a:gd name="T5" fmla="*/ 160 h 230"/>
              <a:gd name="T6" fmla="*/ 237 w 250"/>
              <a:gd name="T7" fmla="*/ 213 h 230"/>
              <a:gd name="T8" fmla="*/ 220 w 250"/>
              <a:gd name="T9" fmla="*/ 230 h 230"/>
              <a:gd name="T10" fmla="*/ 207 w 250"/>
              <a:gd name="T11" fmla="*/ 223 h 230"/>
              <a:gd name="T12" fmla="*/ 194 w 250"/>
              <a:gd name="T13" fmla="*/ 230 h 230"/>
              <a:gd name="T14" fmla="*/ 177 w 250"/>
              <a:gd name="T15" fmla="*/ 213 h 230"/>
              <a:gd name="T16" fmla="*/ 177 w 250"/>
              <a:gd name="T17" fmla="*/ 160 h 230"/>
              <a:gd name="T18" fmla="*/ 164 w 250"/>
              <a:gd name="T19" fmla="*/ 146 h 230"/>
              <a:gd name="T20" fmla="*/ 164 w 250"/>
              <a:gd name="T21" fmla="*/ 119 h 230"/>
              <a:gd name="T22" fmla="*/ 155 w 250"/>
              <a:gd name="T23" fmla="*/ 123 h 230"/>
              <a:gd name="T24" fmla="*/ 155 w 250"/>
              <a:gd name="T25" fmla="*/ 176 h 230"/>
              <a:gd name="T26" fmla="*/ 138 w 250"/>
              <a:gd name="T27" fmla="*/ 193 h 230"/>
              <a:gd name="T28" fmla="*/ 125 w 250"/>
              <a:gd name="T29" fmla="*/ 187 h 230"/>
              <a:gd name="T30" fmla="*/ 112 w 250"/>
              <a:gd name="T31" fmla="*/ 193 h 230"/>
              <a:gd name="T32" fmla="*/ 95 w 250"/>
              <a:gd name="T33" fmla="*/ 176 h 230"/>
              <a:gd name="T34" fmla="*/ 95 w 250"/>
              <a:gd name="T35" fmla="*/ 123 h 230"/>
              <a:gd name="T36" fmla="*/ 86 w 250"/>
              <a:gd name="T37" fmla="*/ 119 h 230"/>
              <a:gd name="T38" fmla="*/ 86 w 250"/>
              <a:gd name="T39" fmla="*/ 146 h 230"/>
              <a:gd name="T40" fmla="*/ 73 w 250"/>
              <a:gd name="T41" fmla="*/ 160 h 230"/>
              <a:gd name="T42" fmla="*/ 73 w 250"/>
              <a:gd name="T43" fmla="*/ 213 h 230"/>
              <a:gd name="T44" fmla="*/ 56 w 250"/>
              <a:gd name="T45" fmla="*/ 230 h 230"/>
              <a:gd name="T46" fmla="*/ 43 w 250"/>
              <a:gd name="T47" fmla="*/ 223 h 230"/>
              <a:gd name="T48" fmla="*/ 30 w 250"/>
              <a:gd name="T49" fmla="*/ 230 h 230"/>
              <a:gd name="T50" fmla="*/ 13 w 250"/>
              <a:gd name="T51" fmla="*/ 213 h 230"/>
              <a:gd name="T52" fmla="*/ 13 w 250"/>
              <a:gd name="T53" fmla="*/ 160 h 230"/>
              <a:gd name="T54" fmla="*/ 0 w 250"/>
              <a:gd name="T55" fmla="*/ 146 h 230"/>
              <a:gd name="T56" fmla="*/ 0 w 250"/>
              <a:gd name="T57" fmla="*/ 106 h 230"/>
              <a:gd name="T58" fmla="*/ 14 w 250"/>
              <a:gd name="T59" fmla="*/ 92 h 230"/>
              <a:gd name="T60" fmla="*/ 19 w 250"/>
              <a:gd name="T61" fmla="*/ 92 h 230"/>
              <a:gd name="T62" fmla="*/ 11 w 250"/>
              <a:gd name="T63" fmla="*/ 70 h 230"/>
              <a:gd name="T64" fmla="*/ 43 w 250"/>
              <a:gd name="T65" fmla="*/ 37 h 230"/>
              <a:gd name="T66" fmla="*/ 76 w 250"/>
              <a:gd name="T67" fmla="*/ 70 h 230"/>
              <a:gd name="T68" fmla="*/ 68 w 250"/>
              <a:gd name="T69" fmla="*/ 92 h 230"/>
              <a:gd name="T70" fmla="*/ 72 w 250"/>
              <a:gd name="T71" fmla="*/ 92 h 230"/>
              <a:gd name="T72" fmla="*/ 82 w 250"/>
              <a:gd name="T73" fmla="*/ 95 h 230"/>
              <a:gd name="T74" fmla="*/ 82 w 250"/>
              <a:gd name="T75" fmla="*/ 69 h 230"/>
              <a:gd name="T76" fmla="*/ 96 w 250"/>
              <a:gd name="T77" fmla="*/ 55 h 230"/>
              <a:gd name="T78" fmla="*/ 101 w 250"/>
              <a:gd name="T79" fmla="*/ 55 h 230"/>
              <a:gd name="T80" fmla="*/ 92 w 250"/>
              <a:gd name="T81" fmla="*/ 33 h 230"/>
              <a:gd name="T82" fmla="*/ 125 w 250"/>
              <a:gd name="T83" fmla="*/ 0 h 230"/>
              <a:gd name="T84" fmla="*/ 158 w 250"/>
              <a:gd name="T85" fmla="*/ 33 h 230"/>
              <a:gd name="T86" fmla="*/ 149 w 250"/>
              <a:gd name="T87" fmla="*/ 55 h 230"/>
              <a:gd name="T88" fmla="*/ 154 w 250"/>
              <a:gd name="T89" fmla="*/ 55 h 230"/>
              <a:gd name="T90" fmla="*/ 168 w 250"/>
              <a:gd name="T91" fmla="*/ 69 h 230"/>
              <a:gd name="T92" fmla="*/ 168 w 250"/>
              <a:gd name="T93" fmla="*/ 95 h 230"/>
              <a:gd name="T94" fmla="*/ 178 w 250"/>
              <a:gd name="T95" fmla="*/ 92 h 230"/>
              <a:gd name="T96" fmla="*/ 183 w 250"/>
              <a:gd name="T97" fmla="*/ 92 h 230"/>
              <a:gd name="T98" fmla="*/ 174 w 250"/>
              <a:gd name="T99" fmla="*/ 70 h 230"/>
              <a:gd name="T100" fmla="*/ 207 w 250"/>
              <a:gd name="T101" fmla="*/ 37 h 230"/>
              <a:gd name="T102" fmla="*/ 240 w 250"/>
              <a:gd name="T103" fmla="*/ 70 h 230"/>
              <a:gd name="T104" fmla="*/ 231 w 250"/>
              <a:gd name="T105" fmla="*/ 92 h 230"/>
              <a:gd name="T106" fmla="*/ 236 w 250"/>
              <a:gd name="T107" fmla="*/ 92 h 230"/>
              <a:gd name="T108" fmla="*/ 250 w 250"/>
              <a:gd name="T109" fmla="*/ 10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230">
                <a:moveTo>
                  <a:pt x="250" y="106"/>
                </a:moveTo>
                <a:cubicBezTo>
                  <a:pt x="250" y="146"/>
                  <a:pt x="250" y="146"/>
                  <a:pt x="250" y="146"/>
                </a:cubicBezTo>
                <a:cubicBezTo>
                  <a:pt x="250" y="153"/>
                  <a:pt x="244" y="159"/>
                  <a:pt x="237" y="160"/>
                </a:cubicBezTo>
                <a:cubicBezTo>
                  <a:pt x="237" y="213"/>
                  <a:pt x="237" y="213"/>
                  <a:pt x="237" y="213"/>
                </a:cubicBezTo>
                <a:cubicBezTo>
                  <a:pt x="237" y="222"/>
                  <a:pt x="229" y="230"/>
                  <a:pt x="220" y="230"/>
                </a:cubicBezTo>
                <a:cubicBezTo>
                  <a:pt x="215" y="230"/>
                  <a:pt x="210" y="227"/>
                  <a:pt x="207" y="223"/>
                </a:cubicBezTo>
                <a:cubicBezTo>
                  <a:pt x="204" y="227"/>
                  <a:pt x="199" y="230"/>
                  <a:pt x="194" y="230"/>
                </a:cubicBezTo>
                <a:cubicBezTo>
                  <a:pt x="184" y="230"/>
                  <a:pt x="177" y="222"/>
                  <a:pt x="177" y="213"/>
                </a:cubicBezTo>
                <a:cubicBezTo>
                  <a:pt x="177" y="160"/>
                  <a:pt x="177" y="160"/>
                  <a:pt x="177" y="160"/>
                </a:cubicBezTo>
                <a:cubicBezTo>
                  <a:pt x="169" y="159"/>
                  <a:pt x="164" y="153"/>
                  <a:pt x="164" y="146"/>
                </a:cubicBezTo>
                <a:cubicBezTo>
                  <a:pt x="164" y="119"/>
                  <a:pt x="164" y="119"/>
                  <a:pt x="164" y="119"/>
                </a:cubicBezTo>
                <a:cubicBezTo>
                  <a:pt x="161" y="122"/>
                  <a:pt x="158" y="123"/>
                  <a:pt x="155" y="123"/>
                </a:cubicBezTo>
                <a:cubicBezTo>
                  <a:pt x="155" y="176"/>
                  <a:pt x="155" y="176"/>
                  <a:pt x="155" y="176"/>
                </a:cubicBezTo>
                <a:cubicBezTo>
                  <a:pt x="155" y="185"/>
                  <a:pt x="148" y="193"/>
                  <a:pt x="138" y="193"/>
                </a:cubicBezTo>
                <a:cubicBezTo>
                  <a:pt x="133" y="193"/>
                  <a:pt x="128" y="190"/>
                  <a:pt x="125" y="187"/>
                </a:cubicBezTo>
                <a:cubicBezTo>
                  <a:pt x="122" y="190"/>
                  <a:pt x="117" y="193"/>
                  <a:pt x="112" y="193"/>
                </a:cubicBezTo>
                <a:cubicBezTo>
                  <a:pt x="103" y="193"/>
                  <a:pt x="95" y="185"/>
                  <a:pt x="95" y="176"/>
                </a:cubicBezTo>
                <a:cubicBezTo>
                  <a:pt x="95" y="123"/>
                  <a:pt x="95" y="123"/>
                  <a:pt x="95" y="123"/>
                </a:cubicBezTo>
                <a:cubicBezTo>
                  <a:pt x="92" y="123"/>
                  <a:pt x="89" y="122"/>
                  <a:pt x="86" y="119"/>
                </a:cubicBezTo>
                <a:cubicBezTo>
                  <a:pt x="86" y="146"/>
                  <a:pt x="86" y="146"/>
                  <a:pt x="86" y="146"/>
                </a:cubicBezTo>
                <a:cubicBezTo>
                  <a:pt x="86" y="153"/>
                  <a:pt x="81" y="159"/>
                  <a:pt x="73" y="160"/>
                </a:cubicBezTo>
                <a:cubicBezTo>
                  <a:pt x="73" y="213"/>
                  <a:pt x="73" y="213"/>
                  <a:pt x="73" y="213"/>
                </a:cubicBezTo>
                <a:cubicBezTo>
                  <a:pt x="73" y="222"/>
                  <a:pt x="66" y="230"/>
                  <a:pt x="56" y="230"/>
                </a:cubicBezTo>
                <a:cubicBezTo>
                  <a:pt x="51" y="230"/>
                  <a:pt x="46" y="227"/>
                  <a:pt x="43" y="223"/>
                </a:cubicBezTo>
                <a:cubicBezTo>
                  <a:pt x="40" y="227"/>
                  <a:pt x="35" y="230"/>
                  <a:pt x="30" y="230"/>
                </a:cubicBezTo>
                <a:cubicBezTo>
                  <a:pt x="21" y="230"/>
                  <a:pt x="13" y="222"/>
                  <a:pt x="13" y="213"/>
                </a:cubicBezTo>
                <a:cubicBezTo>
                  <a:pt x="13" y="160"/>
                  <a:pt x="13" y="160"/>
                  <a:pt x="13" y="160"/>
                </a:cubicBezTo>
                <a:cubicBezTo>
                  <a:pt x="6" y="159"/>
                  <a:pt x="0" y="153"/>
                  <a:pt x="0" y="146"/>
                </a:cubicBezTo>
                <a:cubicBezTo>
                  <a:pt x="0" y="106"/>
                  <a:pt x="0" y="106"/>
                  <a:pt x="0" y="106"/>
                </a:cubicBezTo>
                <a:cubicBezTo>
                  <a:pt x="0" y="98"/>
                  <a:pt x="6" y="92"/>
                  <a:pt x="14" y="92"/>
                </a:cubicBezTo>
                <a:cubicBezTo>
                  <a:pt x="19" y="92"/>
                  <a:pt x="19" y="92"/>
                  <a:pt x="19" y="92"/>
                </a:cubicBezTo>
                <a:cubicBezTo>
                  <a:pt x="14" y="86"/>
                  <a:pt x="11" y="78"/>
                  <a:pt x="11" y="70"/>
                </a:cubicBezTo>
                <a:cubicBezTo>
                  <a:pt x="11" y="52"/>
                  <a:pt x="25" y="37"/>
                  <a:pt x="43" y="37"/>
                </a:cubicBezTo>
                <a:cubicBezTo>
                  <a:pt x="61" y="37"/>
                  <a:pt x="76" y="52"/>
                  <a:pt x="76" y="70"/>
                </a:cubicBezTo>
                <a:cubicBezTo>
                  <a:pt x="76" y="78"/>
                  <a:pt x="73" y="86"/>
                  <a:pt x="68" y="92"/>
                </a:cubicBezTo>
                <a:cubicBezTo>
                  <a:pt x="72" y="92"/>
                  <a:pt x="72" y="92"/>
                  <a:pt x="72" y="92"/>
                </a:cubicBezTo>
                <a:cubicBezTo>
                  <a:pt x="76" y="92"/>
                  <a:pt x="79" y="93"/>
                  <a:pt x="82" y="95"/>
                </a:cubicBezTo>
                <a:cubicBezTo>
                  <a:pt x="82" y="69"/>
                  <a:pt x="82" y="69"/>
                  <a:pt x="82" y="69"/>
                </a:cubicBezTo>
                <a:cubicBezTo>
                  <a:pt x="82" y="61"/>
                  <a:pt x="88" y="55"/>
                  <a:pt x="96" y="55"/>
                </a:cubicBezTo>
                <a:cubicBezTo>
                  <a:pt x="101" y="55"/>
                  <a:pt x="101" y="55"/>
                  <a:pt x="101" y="55"/>
                </a:cubicBezTo>
                <a:cubicBezTo>
                  <a:pt x="96" y="49"/>
                  <a:pt x="92" y="41"/>
                  <a:pt x="92" y="33"/>
                </a:cubicBezTo>
                <a:cubicBezTo>
                  <a:pt x="92" y="15"/>
                  <a:pt x="107" y="0"/>
                  <a:pt x="125" y="0"/>
                </a:cubicBezTo>
                <a:cubicBezTo>
                  <a:pt x="143" y="0"/>
                  <a:pt x="158" y="15"/>
                  <a:pt x="158" y="33"/>
                </a:cubicBezTo>
                <a:cubicBezTo>
                  <a:pt x="158" y="41"/>
                  <a:pt x="155" y="49"/>
                  <a:pt x="149" y="55"/>
                </a:cubicBezTo>
                <a:cubicBezTo>
                  <a:pt x="154" y="55"/>
                  <a:pt x="154" y="55"/>
                  <a:pt x="154" y="55"/>
                </a:cubicBezTo>
                <a:cubicBezTo>
                  <a:pt x="162" y="55"/>
                  <a:pt x="168" y="61"/>
                  <a:pt x="168" y="69"/>
                </a:cubicBezTo>
                <a:cubicBezTo>
                  <a:pt x="168" y="95"/>
                  <a:pt x="168" y="95"/>
                  <a:pt x="168" y="95"/>
                </a:cubicBezTo>
                <a:cubicBezTo>
                  <a:pt x="171" y="93"/>
                  <a:pt x="174" y="92"/>
                  <a:pt x="178" y="92"/>
                </a:cubicBezTo>
                <a:cubicBezTo>
                  <a:pt x="183" y="92"/>
                  <a:pt x="183" y="92"/>
                  <a:pt x="183" y="92"/>
                </a:cubicBezTo>
                <a:cubicBezTo>
                  <a:pt x="177" y="86"/>
                  <a:pt x="174" y="78"/>
                  <a:pt x="174" y="70"/>
                </a:cubicBezTo>
                <a:cubicBezTo>
                  <a:pt x="174" y="52"/>
                  <a:pt x="189" y="37"/>
                  <a:pt x="207" y="37"/>
                </a:cubicBezTo>
                <a:cubicBezTo>
                  <a:pt x="225" y="37"/>
                  <a:pt x="240" y="52"/>
                  <a:pt x="240" y="70"/>
                </a:cubicBezTo>
                <a:cubicBezTo>
                  <a:pt x="240" y="78"/>
                  <a:pt x="237" y="86"/>
                  <a:pt x="231" y="92"/>
                </a:cubicBezTo>
                <a:cubicBezTo>
                  <a:pt x="236" y="92"/>
                  <a:pt x="236" y="92"/>
                  <a:pt x="236" y="92"/>
                </a:cubicBezTo>
                <a:cubicBezTo>
                  <a:pt x="244" y="92"/>
                  <a:pt x="250" y="98"/>
                  <a:pt x="250"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36"/>
          <p:cNvSpPr/>
          <p:nvPr/>
        </p:nvSpPr>
        <p:spPr>
          <a:xfrm>
            <a:off x="10177369" y="3039917"/>
            <a:ext cx="472089" cy="540988"/>
          </a:xfrm>
          <a:custGeom>
            <a:avLst/>
            <a:gdLst>
              <a:gd name="connsiteX0" fmla="*/ 123825 w 293688"/>
              <a:gd name="connsiteY0" fmla="*/ 284163 h 336550"/>
              <a:gd name="connsiteX1" fmla="*/ 123825 w 293688"/>
              <a:gd name="connsiteY1" fmla="*/ 312738 h 336550"/>
              <a:gd name="connsiteX2" fmla="*/ 169863 w 293688"/>
              <a:gd name="connsiteY2" fmla="*/ 312738 h 336550"/>
              <a:gd name="connsiteX3" fmla="*/ 169863 w 293688"/>
              <a:gd name="connsiteY3" fmla="*/ 284163 h 336550"/>
              <a:gd name="connsiteX4" fmla="*/ 233363 w 293688"/>
              <a:gd name="connsiteY4" fmla="*/ 58738 h 336550"/>
              <a:gd name="connsiteX5" fmla="*/ 233363 w 293688"/>
              <a:gd name="connsiteY5" fmla="*/ 97959 h 336550"/>
              <a:gd name="connsiteX6" fmla="*/ 233363 w 293688"/>
              <a:gd name="connsiteY6" fmla="*/ 103188 h 336550"/>
              <a:gd name="connsiteX7" fmla="*/ 263526 w 293688"/>
              <a:gd name="connsiteY7" fmla="*/ 74426 h 336550"/>
              <a:gd name="connsiteX8" fmla="*/ 263526 w 293688"/>
              <a:gd name="connsiteY8" fmla="*/ 58738 h 336550"/>
              <a:gd name="connsiteX9" fmla="*/ 30163 w 293688"/>
              <a:gd name="connsiteY9" fmla="*/ 58738 h 336550"/>
              <a:gd name="connsiteX10" fmla="*/ 30163 w 293688"/>
              <a:gd name="connsiteY10" fmla="*/ 74426 h 336550"/>
              <a:gd name="connsiteX11" fmla="*/ 60326 w 293688"/>
              <a:gd name="connsiteY11" fmla="*/ 103188 h 336550"/>
              <a:gd name="connsiteX12" fmla="*/ 60326 w 293688"/>
              <a:gd name="connsiteY12" fmla="*/ 97959 h 336550"/>
              <a:gd name="connsiteX13" fmla="*/ 60326 w 293688"/>
              <a:gd name="connsiteY13" fmla="*/ 58738 h 336550"/>
              <a:gd name="connsiteX14" fmla="*/ 30163 w 293688"/>
              <a:gd name="connsiteY14" fmla="*/ 58738 h 336550"/>
              <a:gd name="connsiteX15" fmla="*/ 142753 w 293688"/>
              <a:gd name="connsiteY15" fmla="*/ 46781 h 336550"/>
              <a:gd name="connsiteX16" fmla="*/ 133521 w 293688"/>
              <a:gd name="connsiteY16" fmla="*/ 67674 h 336550"/>
              <a:gd name="connsiteX17" fmla="*/ 109782 w 293688"/>
              <a:gd name="connsiteY17" fmla="*/ 70286 h 336550"/>
              <a:gd name="connsiteX18" fmla="*/ 107144 w 293688"/>
              <a:gd name="connsiteY18" fmla="*/ 78121 h 336550"/>
              <a:gd name="connsiteX19" fmla="*/ 125608 w 293688"/>
              <a:gd name="connsiteY19" fmla="*/ 93791 h 336550"/>
              <a:gd name="connsiteX20" fmla="*/ 119014 w 293688"/>
              <a:gd name="connsiteY20" fmla="*/ 115991 h 336550"/>
              <a:gd name="connsiteX21" fmla="*/ 126927 w 293688"/>
              <a:gd name="connsiteY21" fmla="*/ 121214 h 336550"/>
              <a:gd name="connsiteX22" fmla="*/ 146710 w 293688"/>
              <a:gd name="connsiteY22" fmla="*/ 109462 h 336550"/>
              <a:gd name="connsiteX23" fmla="*/ 166493 w 293688"/>
              <a:gd name="connsiteY23" fmla="*/ 121214 h 336550"/>
              <a:gd name="connsiteX24" fmla="*/ 174406 w 293688"/>
              <a:gd name="connsiteY24" fmla="*/ 115991 h 336550"/>
              <a:gd name="connsiteX25" fmla="*/ 167811 w 293688"/>
              <a:gd name="connsiteY25" fmla="*/ 93791 h 336550"/>
              <a:gd name="connsiteX26" fmla="*/ 186275 w 293688"/>
              <a:gd name="connsiteY26" fmla="*/ 78121 h 336550"/>
              <a:gd name="connsiteX27" fmla="*/ 183638 w 293688"/>
              <a:gd name="connsiteY27" fmla="*/ 70286 h 336550"/>
              <a:gd name="connsiteX28" fmla="*/ 159898 w 293688"/>
              <a:gd name="connsiteY28" fmla="*/ 67674 h 336550"/>
              <a:gd name="connsiteX29" fmla="*/ 150666 w 293688"/>
              <a:gd name="connsiteY29" fmla="*/ 46781 h 336550"/>
              <a:gd name="connsiteX30" fmla="*/ 142753 w 293688"/>
              <a:gd name="connsiteY30" fmla="*/ 46781 h 336550"/>
              <a:gd name="connsiteX31" fmla="*/ 59531 w 293688"/>
              <a:gd name="connsiteY31" fmla="*/ 0 h 336550"/>
              <a:gd name="connsiteX32" fmla="*/ 234157 w 293688"/>
              <a:gd name="connsiteY32" fmla="*/ 0 h 336550"/>
              <a:gd name="connsiteX33" fmla="*/ 234157 w 293688"/>
              <a:gd name="connsiteY33" fmla="*/ 27608 h 336550"/>
              <a:gd name="connsiteX34" fmla="*/ 293688 w 293688"/>
              <a:gd name="connsiteY34" fmla="*/ 27608 h 336550"/>
              <a:gd name="connsiteX35" fmla="*/ 293688 w 293688"/>
              <a:gd name="connsiteY35" fmla="*/ 73620 h 336550"/>
              <a:gd name="connsiteX36" fmla="*/ 234157 w 293688"/>
              <a:gd name="connsiteY36" fmla="*/ 132780 h 336550"/>
              <a:gd name="connsiteX37" fmla="*/ 226219 w 293688"/>
              <a:gd name="connsiteY37" fmla="*/ 132780 h 336550"/>
              <a:gd name="connsiteX38" fmla="*/ 190500 w 293688"/>
              <a:gd name="connsiteY38" fmla="*/ 170904 h 336550"/>
              <a:gd name="connsiteX39" fmla="*/ 165365 w 293688"/>
              <a:gd name="connsiteY39" fmla="*/ 216917 h 336550"/>
              <a:gd name="connsiteX40" fmla="*/ 165365 w 293688"/>
              <a:gd name="connsiteY40" fmla="*/ 253727 h 336550"/>
              <a:gd name="connsiteX41" fmla="*/ 186531 w 293688"/>
              <a:gd name="connsiteY41" fmla="*/ 253727 h 336550"/>
              <a:gd name="connsiteX42" fmla="*/ 198438 w 293688"/>
              <a:gd name="connsiteY42" fmla="*/ 265559 h 336550"/>
              <a:gd name="connsiteX43" fmla="*/ 198438 w 293688"/>
              <a:gd name="connsiteY43" fmla="*/ 281335 h 336550"/>
              <a:gd name="connsiteX44" fmla="*/ 216959 w 293688"/>
              <a:gd name="connsiteY44" fmla="*/ 281335 h 336550"/>
              <a:gd name="connsiteX45" fmla="*/ 216959 w 293688"/>
              <a:gd name="connsiteY45" fmla="*/ 336550 h 336550"/>
              <a:gd name="connsiteX46" fmla="*/ 76729 w 293688"/>
              <a:gd name="connsiteY46" fmla="*/ 336550 h 336550"/>
              <a:gd name="connsiteX47" fmla="*/ 76729 w 293688"/>
              <a:gd name="connsiteY47" fmla="*/ 281335 h 336550"/>
              <a:gd name="connsiteX48" fmla="*/ 95250 w 293688"/>
              <a:gd name="connsiteY48" fmla="*/ 281335 h 336550"/>
              <a:gd name="connsiteX49" fmla="*/ 95250 w 293688"/>
              <a:gd name="connsiteY49" fmla="*/ 265559 h 336550"/>
              <a:gd name="connsiteX50" fmla="*/ 107156 w 293688"/>
              <a:gd name="connsiteY50" fmla="*/ 253727 h 336550"/>
              <a:gd name="connsiteX51" fmla="*/ 128323 w 293688"/>
              <a:gd name="connsiteY51" fmla="*/ 253727 h 336550"/>
              <a:gd name="connsiteX52" fmla="*/ 128323 w 293688"/>
              <a:gd name="connsiteY52" fmla="*/ 216917 h 336550"/>
              <a:gd name="connsiteX53" fmla="*/ 103188 w 293688"/>
              <a:gd name="connsiteY53" fmla="*/ 170904 h 336550"/>
              <a:gd name="connsiteX54" fmla="*/ 67469 w 293688"/>
              <a:gd name="connsiteY54" fmla="*/ 132780 h 336550"/>
              <a:gd name="connsiteX55" fmla="*/ 59531 w 293688"/>
              <a:gd name="connsiteY55" fmla="*/ 132780 h 336550"/>
              <a:gd name="connsiteX56" fmla="*/ 0 w 293688"/>
              <a:gd name="connsiteY56" fmla="*/ 73620 h 336550"/>
              <a:gd name="connsiteX57" fmla="*/ 0 w 293688"/>
              <a:gd name="connsiteY57" fmla="*/ 27608 h 336550"/>
              <a:gd name="connsiteX58" fmla="*/ 59531 w 293688"/>
              <a:gd name="connsiteY58" fmla="*/ 27608 h 336550"/>
              <a:gd name="connsiteX59" fmla="*/ 59531 w 293688"/>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688" h="336550">
                <a:moveTo>
                  <a:pt x="123825" y="284163"/>
                </a:moveTo>
                <a:lnTo>
                  <a:pt x="123825" y="312738"/>
                </a:lnTo>
                <a:lnTo>
                  <a:pt x="169863" y="312738"/>
                </a:lnTo>
                <a:lnTo>
                  <a:pt x="169863" y="284163"/>
                </a:lnTo>
                <a:close/>
                <a:moveTo>
                  <a:pt x="233363" y="58738"/>
                </a:moveTo>
                <a:cubicBezTo>
                  <a:pt x="233363" y="58738"/>
                  <a:pt x="233363" y="58738"/>
                  <a:pt x="233363" y="97959"/>
                </a:cubicBezTo>
                <a:cubicBezTo>
                  <a:pt x="233363" y="99266"/>
                  <a:pt x="233363" y="101881"/>
                  <a:pt x="233363" y="103188"/>
                </a:cubicBezTo>
                <a:cubicBezTo>
                  <a:pt x="249816" y="103188"/>
                  <a:pt x="263526" y="90114"/>
                  <a:pt x="263526" y="74426"/>
                </a:cubicBezTo>
                <a:cubicBezTo>
                  <a:pt x="263526" y="74426"/>
                  <a:pt x="263526" y="74426"/>
                  <a:pt x="263526" y="58738"/>
                </a:cubicBezTo>
                <a:close/>
                <a:moveTo>
                  <a:pt x="30163" y="58738"/>
                </a:moveTo>
                <a:cubicBezTo>
                  <a:pt x="30163" y="58738"/>
                  <a:pt x="30163" y="58738"/>
                  <a:pt x="30163" y="74426"/>
                </a:cubicBezTo>
                <a:cubicBezTo>
                  <a:pt x="30163" y="90114"/>
                  <a:pt x="43873" y="103188"/>
                  <a:pt x="60326" y="103188"/>
                </a:cubicBezTo>
                <a:cubicBezTo>
                  <a:pt x="60326" y="101881"/>
                  <a:pt x="60326" y="99266"/>
                  <a:pt x="60326" y="97959"/>
                </a:cubicBezTo>
                <a:cubicBezTo>
                  <a:pt x="60326" y="97959"/>
                  <a:pt x="60326" y="97959"/>
                  <a:pt x="60326" y="58738"/>
                </a:cubicBezTo>
                <a:cubicBezTo>
                  <a:pt x="60326" y="58738"/>
                  <a:pt x="60326" y="58738"/>
                  <a:pt x="30163" y="58738"/>
                </a:cubicBezTo>
                <a:close/>
                <a:moveTo>
                  <a:pt x="142753" y="46781"/>
                </a:moveTo>
                <a:cubicBezTo>
                  <a:pt x="142753" y="46781"/>
                  <a:pt x="142753" y="46781"/>
                  <a:pt x="133521" y="67674"/>
                </a:cubicBezTo>
                <a:cubicBezTo>
                  <a:pt x="133521" y="67674"/>
                  <a:pt x="133521" y="67674"/>
                  <a:pt x="109782" y="70286"/>
                </a:cubicBezTo>
                <a:cubicBezTo>
                  <a:pt x="105826" y="70286"/>
                  <a:pt x="103188" y="75509"/>
                  <a:pt x="107144" y="78121"/>
                </a:cubicBezTo>
                <a:cubicBezTo>
                  <a:pt x="107144" y="78121"/>
                  <a:pt x="107144" y="78121"/>
                  <a:pt x="125608" y="93791"/>
                </a:cubicBezTo>
                <a:cubicBezTo>
                  <a:pt x="125608" y="93791"/>
                  <a:pt x="125608" y="93791"/>
                  <a:pt x="119014" y="115991"/>
                </a:cubicBezTo>
                <a:cubicBezTo>
                  <a:pt x="119014" y="119908"/>
                  <a:pt x="122971" y="123826"/>
                  <a:pt x="126927" y="121214"/>
                </a:cubicBezTo>
                <a:cubicBezTo>
                  <a:pt x="126927" y="121214"/>
                  <a:pt x="126927" y="121214"/>
                  <a:pt x="146710" y="109462"/>
                </a:cubicBezTo>
                <a:cubicBezTo>
                  <a:pt x="146710" y="109462"/>
                  <a:pt x="146710" y="109462"/>
                  <a:pt x="166493" y="121214"/>
                </a:cubicBezTo>
                <a:cubicBezTo>
                  <a:pt x="170449" y="123826"/>
                  <a:pt x="174406" y="119908"/>
                  <a:pt x="174406" y="115991"/>
                </a:cubicBezTo>
                <a:cubicBezTo>
                  <a:pt x="174406" y="115991"/>
                  <a:pt x="174406" y="115991"/>
                  <a:pt x="167811" y="93791"/>
                </a:cubicBezTo>
                <a:cubicBezTo>
                  <a:pt x="167811" y="93791"/>
                  <a:pt x="167811" y="93791"/>
                  <a:pt x="186275" y="78121"/>
                </a:cubicBezTo>
                <a:cubicBezTo>
                  <a:pt x="188913" y="75509"/>
                  <a:pt x="187594" y="70286"/>
                  <a:pt x="183638" y="70286"/>
                </a:cubicBezTo>
                <a:cubicBezTo>
                  <a:pt x="183638" y="70286"/>
                  <a:pt x="183638" y="70286"/>
                  <a:pt x="159898" y="67674"/>
                </a:cubicBezTo>
                <a:cubicBezTo>
                  <a:pt x="159898" y="67674"/>
                  <a:pt x="159898" y="67674"/>
                  <a:pt x="150666" y="46781"/>
                </a:cubicBezTo>
                <a:cubicBezTo>
                  <a:pt x="149348" y="42863"/>
                  <a:pt x="144072" y="42863"/>
                  <a:pt x="142753" y="46781"/>
                </a:cubicBezTo>
                <a:close/>
                <a:moveTo>
                  <a:pt x="59531" y="0"/>
                </a:moveTo>
                <a:cubicBezTo>
                  <a:pt x="59531" y="0"/>
                  <a:pt x="59531" y="0"/>
                  <a:pt x="234157" y="0"/>
                </a:cubicBezTo>
                <a:lnTo>
                  <a:pt x="234157" y="27608"/>
                </a:lnTo>
                <a:cubicBezTo>
                  <a:pt x="234157" y="27608"/>
                  <a:pt x="234157" y="27608"/>
                  <a:pt x="293688" y="27608"/>
                </a:cubicBezTo>
                <a:cubicBezTo>
                  <a:pt x="293688" y="27608"/>
                  <a:pt x="293688" y="27608"/>
                  <a:pt x="293688" y="73620"/>
                </a:cubicBezTo>
                <a:cubicBezTo>
                  <a:pt x="293688" y="106487"/>
                  <a:pt x="267230" y="132780"/>
                  <a:pt x="234157" y="132780"/>
                </a:cubicBezTo>
                <a:cubicBezTo>
                  <a:pt x="234157" y="132780"/>
                  <a:pt x="234157" y="132780"/>
                  <a:pt x="226219" y="132780"/>
                </a:cubicBezTo>
                <a:cubicBezTo>
                  <a:pt x="218282" y="148555"/>
                  <a:pt x="206375" y="163016"/>
                  <a:pt x="190500" y="170904"/>
                </a:cubicBezTo>
                <a:cubicBezTo>
                  <a:pt x="174625" y="181421"/>
                  <a:pt x="165365" y="198512"/>
                  <a:pt x="165365" y="216917"/>
                </a:cubicBezTo>
                <a:cubicBezTo>
                  <a:pt x="165365" y="216917"/>
                  <a:pt x="165365" y="216917"/>
                  <a:pt x="165365" y="253727"/>
                </a:cubicBezTo>
                <a:cubicBezTo>
                  <a:pt x="165365" y="253727"/>
                  <a:pt x="165365" y="253727"/>
                  <a:pt x="186531" y="253727"/>
                </a:cubicBezTo>
                <a:cubicBezTo>
                  <a:pt x="193146" y="253727"/>
                  <a:pt x="198438" y="258986"/>
                  <a:pt x="198438" y="265559"/>
                </a:cubicBezTo>
                <a:cubicBezTo>
                  <a:pt x="198438" y="265559"/>
                  <a:pt x="198438" y="265559"/>
                  <a:pt x="198438" y="281335"/>
                </a:cubicBezTo>
                <a:cubicBezTo>
                  <a:pt x="198438" y="281335"/>
                  <a:pt x="198438" y="281335"/>
                  <a:pt x="216959" y="281335"/>
                </a:cubicBezTo>
                <a:cubicBezTo>
                  <a:pt x="216959" y="281335"/>
                  <a:pt x="216959" y="281335"/>
                  <a:pt x="216959" y="336550"/>
                </a:cubicBezTo>
                <a:cubicBezTo>
                  <a:pt x="216959" y="336550"/>
                  <a:pt x="216959" y="336550"/>
                  <a:pt x="76729" y="336550"/>
                </a:cubicBezTo>
                <a:cubicBezTo>
                  <a:pt x="76729" y="336550"/>
                  <a:pt x="76729" y="336550"/>
                  <a:pt x="76729" y="281335"/>
                </a:cubicBezTo>
                <a:cubicBezTo>
                  <a:pt x="76729" y="281335"/>
                  <a:pt x="76729" y="281335"/>
                  <a:pt x="95250" y="281335"/>
                </a:cubicBezTo>
                <a:cubicBezTo>
                  <a:pt x="95250" y="281335"/>
                  <a:pt x="95250" y="281335"/>
                  <a:pt x="95250" y="265559"/>
                </a:cubicBezTo>
                <a:cubicBezTo>
                  <a:pt x="95250" y="258986"/>
                  <a:pt x="100542" y="253727"/>
                  <a:pt x="107156" y="253727"/>
                </a:cubicBezTo>
                <a:cubicBezTo>
                  <a:pt x="107156" y="253727"/>
                  <a:pt x="107156" y="253727"/>
                  <a:pt x="128323" y="253727"/>
                </a:cubicBezTo>
                <a:cubicBezTo>
                  <a:pt x="128323" y="253727"/>
                  <a:pt x="128323" y="253727"/>
                  <a:pt x="128323" y="216917"/>
                </a:cubicBezTo>
                <a:cubicBezTo>
                  <a:pt x="128323" y="198512"/>
                  <a:pt x="119063" y="181421"/>
                  <a:pt x="103188" y="170904"/>
                </a:cubicBezTo>
                <a:cubicBezTo>
                  <a:pt x="87313" y="163016"/>
                  <a:pt x="75406" y="148555"/>
                  <a:pt x="67469" y="132780"/>
                </a:cubicBezTo>
                <a:cubicBezTo>
                  <a:pt x="67469" y="132780"/>
                  <a:pt x="67469" y="132780"/>
                  <a:pt x="59531" y="132780"/>
                </a:cubicBezTo>
                <a:cubicBezTo>
                  <a:pt x="26458" y="132780"/>
                  <a:pt x="0" y="106487"/>
                  <a:pt x="0" y="73620"/>
                </a:cubicBezTo>
                <a:cubicBezTo>
                  <a:pt x="0" y="73620"/>
                  <a:pt x="0" y="73620"/>
                  <a:pt x="0" y="27608"/>
                </a:cubicBezTo>
                <a:cubicBezTo>
                  <a:pt x="0" y="27608"/>
                  <a:pt x="0" y="27608"/>
                  <a:pt x="59531" y="27608"/>
                </a:cubicBezTo>
                <a:cubicBezTo>
                  <a:pt x="59531" y="27608"/>
                  <a:pt x="59531" y="27608"/>
                  <a:pt x="595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322122713"/>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Effect transition="in" filter="fade">
                                      <p:cBhvr>
                                        <p:cTn id="71" dur="500"/>
                                        <p:tgtEl>
                                          <p:spTgt spid="2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Effect transition="in" filter="fade">
                                      <p:cBhvr>
                                        <p:cTn id="91" dur="500"/>
                                        <p:tgtEl>
                                          <p:spTgt spid="24"/>
                                        </p:tgtEl>
                                      </p:cBhvr>
                                    </p:animEffect>
                                  </p:childTnLst>
                                </p:cTn>
                              </p:par>
                            </p:childTnLst>
                          </p:cTn>
                        </p:par>
                        <p:par>
                          <p:cTn id="92" fill="hold">
                            <p:stCondLst>
                              <p:cond delay="2050"/>
                            </p:stCondLst>
                            <p:childTnLst>
                              <p:par>
                                <p:cTn id="93" presetID="47" presetClass="entr" presetSubtype="0" fill="hold"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1000"/>
                                        <p:tgtEl>
                                          <p:spTgt spid="12"/>
                                        </p:tgtEl>
                                      </p:cBhvr>
                                    </p:animEffect>
                                    <p:anim calcmode="lin" valueType="num">
                                      <p:cBhvr>
                                        <p:cTn id="101" dur="1000" fill="hold"/>
                                        <p:tgtEl>
                                          <p:spTgt spid="12"/>
                                        </p:tgtEl>
                                        <p:attrNameLst>
                                          <p:attrName>ppt_x</p:attrName>
                                        </p:attrNameLst>
                                      </p:cBhvr>
                                      <p:tavLst>
                                        <p:tav tm="0">
                                          <p:val>
                                            <p:strVal val="#ppt_x"/>
                                          </p:val>
                                        </p:tav>
                                        <p:tav tm="100000">
                                          <p:val>
                                            <p:strVal val="#ppt_x"/>
                                          </p:val>
                                        </p:tav>
                                      </p:tavLst>
                                    </p:anim>
                                    <p:anim calcmode="lin" valueType="num">
                                      <p:cBhvr>
                                        <p:cTn id="10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6764"/>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rgbClr val="26484A"/>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rgbClr val="26484A"/>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tx1">
                    <a:lumMod val="85000"/>
                    <a:lumOff val="15000"/>
                  </a:schemeClr>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Freeform 5"/>
          <p:cNvSpPr>
            <a:spLocks noChangeAspect="1"/>
          </p:cNvSpPr>
          <p:nvPr/>
        </p:nvSpPr>
        <p:spPr bwMode="auto">
          <a:xfrm>
            <a:off x="3646436" y="3528085"/>
            <a:ext cx="720000" cy="721953"/>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prstClr val="black"/>
              </a:solidFill>
              <a:latin typeface="Calibri"/>
            </a:endParaRPr>
          </a:p>
        </p:txBody>
      </p:sp>
      <p:sp>
        <p:nvSpPr>
          <p:cNvPr id="6" name="Freeform 5"/>
          <p:cNvSpPr>
            <a:spLocks/>
          </p:cNvSpPr>
          <p:nvPr/>
        </p:nvSpPr>
        <p:spPr bwMode="auto">
          <a:xfrm>
            <a:off x="7013374" y="4374042"/>
            <a:ext cx="948343" cy="950915"/>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Calibri"/>
            </a:endParaRPr>
          </a:p>
        </p:txBody>
      </p:sp>
      <p:sp>
        <p:nvSpPr>
          <p:cNvPr id="7" name="Freeform 5"/>
          <p:cNvSpPr>
            <a:spLocks/>
          </p:cNvSpPr>
          <p:nvPr/>
        </p:nvSpPr>
        <p:spPr bwMode="auto">
          <a:xfrm>
            <a:off x="7464899" y="1488200"/>
            <a:ext cx="647645" cy="649403"/>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380990" indent="-380990" defTabSz="1219170">
              <a:buFont typeface="Arial" panose="020B0604020202020204" pitchFamily="34" charset="0"/>
              <a:buChar char="•"/>
            </a:pPr>
            <a:endParaRPr lang="zh-CN" altLang="en-US" sz="2400">
              <a:solidFill>
                <a:prstClr val="black"/>
              </a:solidFill>
              <a:latin typeface="Calibri"/>
            </a:endParaRPr>
          </a:p>
        </p:txBody>
      </p:sp>
      <p:sp>
        <p:nvSpPr>
          <p:cNvPr id="8" name="Freeform 5"/>
          <p:cNvSpPr>
            <a:spLocks noChangeAspect="1"/>
          </p:cNvSpPr>
          <p:nvPr/>
        </p:nvSpPr>
        <p:spPr bwMode="auto">
          <a:xfrm>
            <a:off x="4852242" y="4250038"/>
            <a:ext cx="429831" cy="430997"/>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Calibri"/>
            </a:endParaRPr>
          </a:p>
        </p:txBody>
      </p:sp>
      <p:sp>
        <p:nvSpPr>
          <p:cNvPr id="9" name="Freeform 5"/>
          <p:cNvSpPr>
            <a:spLocks noChangeAspect="1"/>
          </p:cNvSpPr>
          <p:nvPr/>
        </p:nvSpPr>
        <p:spPr bwMode="auto">
          <a:xfrm>
            <a:off x="6163941" y="1839280"/>
            <a:ext cx="835200" cy="837467"/>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Calibri"/>
            </a:endParaRPr>
          </a:p>
        </p:txBody>
      </p:sp>
      <p:sp>
        <p:nvSpPr>
          <p:cNvPr id="10" name="Freeform 5"/>
          <p:cNvSpPr>
            <a:spLocks/>
          </p:cNvSpPr>
          <p:nvPr/>
        </p:nvSpPr>
        <p:spPr bwMode="auto">
          <a:xfrm>
            <a:off x="6039803" y="5484809"/>
            <a:ext cx="796800" cy="795049"/>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Calibri"/>
            </a:endParaRPr>
          </a:p>
        </p:txBody>
      </p:sp>
      <p:sp>
        <p:nvSpPr>
          <p:cNvPr id="11" name="Freeform 5"/>
          <p:cNvSpPr>
            <a:spLocks noChangeAspect="1"/>
          </p:cNvSpPr>
          <p:nvPr/>
        </p:nvSpPr>
        <p:spPr bwMode="auto">
          <a:xfrm>
            <a:off x="7547555" y="2742985"/>
            <a:ext cx="1332143" cy="1335757"/>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prstClr val="black"/>
              </a:solidFill>
              <a:latin typeface="Calibri"/>
            </a:endParaRPr>
          </a:p>
        </p:txBody>
      </p:sp>
      <p:sp>
        <p:nvSpPr>
          <p:cNvPr id="12" name="AutoShape 4"/>
          <p:cNvSpPr/>
          <p:nvPr/>
        </p:nvSpPr>
        <p:spPr bwMode="auto">
          <a:xfrm>
            <a:off x="7910134" y="3105986"/>
            <a:ext cx="606985" cy="6097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p:spPr>
        <p:txBody>
          <a:bodyPr lIns="25400" tIns="25400" rIns="25400" bIns="25400" anchor="ctr"/>
          <a:lstStyle/>
          <a:p>
            <a:pPr algn="ctr" defTabSz="304792">
              <a:defRPr/>
            </a:pPr>
            <a:endParaRPr lang="en-US" sz="20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nvGrpSpPr>
          <p:cNvPr id="13" name="组合 12"/>
          <p:cNvGrpSpPr/>
          <p:nvPr/>
        </p:nvGrpSpPr>
        <p:grpSpPr>
          <a:xfrm>
            <a:off x="4397383" y="1606534"/>
            <a:ext cx="1392000" cy="1389768"/>
            <a:chOff x="3173346" y="1233585"/>
            <a:chExt cx="1044000" cy="1042326"/>
          </a:xfrm>
        </p:grpSpPr>
        <p:sp>
          <p:nvSpPr>
            <p:cNvPr id="14" name="Freeform 5"/>
            <p:cNvSpPr>
              <a:spLocks/>
            </p:cNvSpPr>
            <p:nvPr/>
          </p:nvSpPr>
          <p:spPr bwMode="auto">
            <a:xfrm>
              <a:off x="3173346" y="1233585"/>
              <a:ext cx="1044000" cy="1042326"/>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380990" indent="-380990" defTabSz="1219170">
                <a:buFont typeface="Arial" panose="020B0604020202020204" pitchFamily="34" charset="0"/>
                <a:buChar char="•"/>
                <a:defRPr/>
              </a:pPr>
              <a:endParaRPr lang="zh-CN" altLang="en-US" sz="2400" kern="0">
                <a:solidFill>
                  <a:prstClr val="black"/>
                </a:solidFill>
                <a:latin typeface="Calibri"/>
              </a:endParaRPr>
            </a:p>
          </p:txBody>
        </p:sp>
        <p:grpSp>
          <p:nvGrpSpPr>
            <p:cNvPr id="15" name="组合 14"/>
            <p:cNvGrpSpPr/>
            <p:nvPr/>
          </p:nvGrpSpPr>
          <p:grpSpPr>
            <a:xfrm>
              <a:off x="3460196" y="1519598"/>
              <a:ext cx="470300" cy="470300"/>
              <a:chOff x="5394312" y="2141343"/>
              <a:chExt cx="359165" cy="359165"/>
            </a:xfrm>
            <a:solidFill>
              <a:schemeClr val="bg1"/>
            </a:solidFill>
          </p:grpSpPr>
          <p:sp>
            <p:nvSpPr>
              <p:cNvPr id="16"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25400" tIns="25400" rIns="25400" bIns="25400" anchor="ctr"/>
              <a:lstStyle/>
              <a:p>
                <a:pPr algn="ctr" defTabSz="304792">
                  <a:defRPr/>
                </a:pPr>
                <a:endParaRPr lang="en-US" sz="20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17"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25400" tIns="25400" rIns="25400" bIns="25400" anchor="ctr"/>
              <a:lstStyle/>
              <a:p>
                <a:pPr algn="ctr" defTabSz="304792">
                  <a:defRPr/>
                </a:pPr>
                <a:endParaRPr lang="en-US" sz="20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18"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25400" tIns="25400" rIns="25400" bIns="25400" anchor="ctr"/>
              <a:lstStyle/>
              <a:p>
                <a:pPr algn="ctr" defTabSz="304792">
                  <a:defRPr/>
                </a:pPr>
                <a:endParaRPr lang="en-US" sz="20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grpSp>
        <p:nvGrpSpPr>
          <p:cNvPr id="19" name="组合 18"/>
          <p:cNvGrpSpPr/>
          <p:nvPr/>
        </p:nvGrpSpPr>
        <p:grpSpPr>
          <a:xfrm>
            <a:off x="4567032" y="4784466"/>
            <a:ext cx="1296000" cy="1293463"/>
            <a:chOff x="3300583" y="3617034"/>
            <a:chExt cx="972000" cy="970097"/>
          </a:xfrm>
        </p:grpSpPr>
        <p:sp>
          <p:nvSpPr>
            <p:cNvPr id="20" name="Freeform 5"/>
            <p:cNvSpPr>
              <a:spLocks/>
            </p:cNvSpPr>
            <p:nvPr/>
          </p:nvSpPr>
          <p:spPr bwMode="auto">
            <a:xfrm>
              <a:off x="3300583" y="3617034"/>
              <a:ext cx="972000" cy="970097"/>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prstClr val="black"/>
                </a:solidFill>
                <a:latin typeface="Calibri"/>
              </a:endParaRPr>
            </a:p>
          </p:txBody>
        </p:sp>
        <p:sp>
          <p:nvSpPr>
            <p:cNvPr id="21" name="AutoShape 59"/>
            <p:cNvSpPr/>
            <p:nvPr/>
          </p:nvSpPr>
          <p:spPr bwMode="auto">
            <a:xfrm>
              <a:off x="3550650" y="3867188"/>
              <a:ext cx="471867" cy="46978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25400" tIns="25400" rIns="25400" bIns="25400" anchor="ctr"/>
            <a:lstStyle/>
            <a:p>
              <a:pPr algn="ctr" defTabSz="304792">
                <a:defRPr/>
              </a:pPr>
              <a:endParaRPr lang="en-US" sz="20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nvGrpSpPr>
          <p:cNvPr id="22" name="组合 21"/>
          <p:cNvGrpSpPr/>
          <p:nvPr/>
        </p:nvGrpSpPr>
        <p:grpSpPr>
          <a:xfrm>
            <a:off x="5409213" y="2742001"/>
            <a:ext cx="2011200" cy="2016657"/>
            <a:chOff x="5409213" y="2742001"/>
            <a:chExt cx="2011200" cy="2016657"/>
          </a:xfrm>
        </p:grpSpPr>
        <p:sp>
          <p:nvSpPr>
            <p:cNvPr id="23" name="Freeform 5"/>
            <p:cNvSpPr>
              <a:spLocks noChangeAspect="1"/>
            </p:cNvSpPr>
            <p:nvPr/>
          </p:nvSpPr>
          <p:spPr bwMode="auto">
            <a:xfrm>
              <a:off x="5409213" y="2742001"/>
              <a:ext cx="2011200" cy="2016657"/>
            </a:xfrm>
            <a:prstGeom prst="ellipse">
              <a:avLst/>
            </a:prstGeom>
            <a:solidFill>
              <a:srgbClr val="26484A"/>
            </a:solidFill>
            <a:ln>
              <a:noFill/>
            </a:ln>
            <a:effectLst>
              <a:outerShdw blurRad="635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prstClr val="black"/>
                </a:solidFill>
                <a:latin typeface="迷你简菱心" panose="02010609000101010101" pitchFamily="49" charset="-122"/>
                <a:ea typeface="迷你简菱心" panose="02010609000101010101" pitchFamily="49" charset="-122"/>
              </a:endParaRPr>
            </a:p>
          </p:txBody>
        </p:sp>
        <p:sp>
          <p:nvSpPr>
            <p:cNvPr id="24" name="矩形 23"/>
            <p:cNvSpPr/>
            <p:nvPr/>
          </p:nvSpPr>
          <p:spPr>
            <a:xfrm>
              <a:off x="5498536" y="3457941"/>
              <a:ext cx="1832553" cy="584775"/>
            </a:xfrm>
            <a:prstGeom prst="rect">
              <a:avLst/>
            </a:prstGeom>
          </p:spPr>
          <p:txBody>
            <a:bodyPr wrap="none">
              <a:spAutoFit/>
            </a:bodyPr>
            <a:lstStyle/>
            <a:p>
              <a:pPr algn="ctr"/>
              <a:r>
                <a:rPr lang="zh-CN" altLang="en-US" sz="3200" kern="0" dirty="0" smtClean="0">
                  <a:solidFill>
                    <a:prstClr val="white"/>
                  </a:solidFill>
                  <a:latin typeface="迷你简菱心" panose="02010609000101010101" pitchFamily="49" charset="-122"/>
                  <a:ea typeface="迷你简菱心" panose="02010609000101010101" pitchFamily="49" charset="-122"/>
                </a:rPr>
                <a:t>添加标题</a:t>
              </a:r>
              <a:endParaRPr lang="zh-CN" altLang="en-US" sz="3200" kern="0" dirty="0">
                <a:solidFill>
                  <a:prstClr val="white"/>
                </a:solidFill>
                <a:latin typeface="迷你简菱心" panose="02010609000101010101" pitchFamily="49" charset="-122"/>
                <a:ea typeface="迷你简菱心" panose="02010609000101010101" pitchFamily="49" charset="-122"/>
              </a:endParaRPr>
            </a:p>
          </p:txBody>
        </p:sp>
      </p:grpSp>
      <p:grpSp>
        <p:nvGrpSpPr>
          <p:cNvPr id="25" name="Group 23"/>
          <p:cNvGrpSpPr/>
          <p:nvPr/>
        </p:nvGrpSpPr>
        <p:grpSpPr>
          <a:xfrm>
            <a:off x="1189174" y="1606534"/>
            <a:ext cx="3007357" cy="1165933"/>
            <a:chOff x="6778246" y="4011992"/>
            <a:chExt cx="3423622" cy="1105614"/>
          </a:xfrm>
        </p:grpSpPr>
        <p:sp>
          <p:nvSpPr>
            <p:cNvPr id="26" name="TextBox 24"/>
            <p:cNvSpPr txBox="1"/>
            <p:nvPr/>
          </p:nvSpPr>
          <p:spPr>
            <a:xfrm>
              <a:off x="8414943" y="4011992"/>
              <a:ext cx="1786925" cy="429026"/>
            </a:xfrm>
            <a:prstGeom prst="rect">
              <a:avLst/>
            </a:prstGeom>
            <a:noFill/>
          </p:spPr>
          <p:txBody>
            <a:bodyPr wrap="none" rtlCol="0">
              <a:spAutoFit/>
            </a:bodyPr>
            <a:lstStyle/>
            <a:p>
              <a:pP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27" name="Rectangle 25"/>
            <p:cNvSpPr/>
            <p:nvPr/>
          </p:nvSpPr>
          <p:spPr>
            <a:xfrm>
              <a:off x="6778246" y="4347112"/>
              <a:ext cx="3423621" cy="770494"/>
            </a:xfrm>
            <a:prstGeom prst="rect">
              <a:avLst/>
            </a:prstGeom>
          </p:spPr>
          <p:txBody>
            <a:bodyPr wrap="square">
              <a:spAutoFit/>
            </a:bodyPr>
            <a:lstStyle/>
            <a:p>
              <a:pPr algn="r">
                <a:lnSpc>
                  <a:spcPct val="13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Group 23"/>
          <p:cNvGrpSpPr/>
          <p:nvPr/>
        </p:nvGrpSpPr>
        <p:grpSpPr>
          <a:xfrm>
            <a:off x="9006840" y="2723128"/>
            <a:ext cx="3007356" cy="1165933"/>
            <a:chOff x="6778246" y="4011992"/>
            <a:chExt cx="3423621" cy="1105614"/>
          </a:xfrm>
        </p:grpSpPr>
        <p:sp>
          <p:nvSpPr>
            <p:cNvPr id="29" name="TextBox 24"/>
            <p:cNvSpPr txBox="1"/>
            <p:nvPr/>
          </p:nvSpPr>
          <p:spPr>
            <a:xfrm>
              <a:off x="6778246" y="4011992"/>
              <a:ext cx="1786925" cy="429026"/>
            </a:xfrm>
            <a:prstGeom prst="rect">
              <a:avLst/>
            </a:prstGeom>
            <a:noFill/>
          </p:spPr>
          <p:txBody>
            <a:bodyPr wrap="none" rtlCol="0">
              <a:spAutoFit/>
            </a:bodyPr>
            <a:lstStyle/>
            <a:p>
              <a:pP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30" name="Rectangle 25"/>
            <p:cNvSpPr/>
            <p:nvPr/>
          </p:nvSpPr>
          <p:spPr>
            <a:xfrm>
              <a:off x="6778246" y="4347112"/>
              <a:ext cx="3423621" cy="770494"/>
            </a:xfrm>
            <a:prstGeom prst="rect">
              <a:avLst/>
            </a:prstGeom>
          </p:spPr>
          <p:txBody>
            <a:bodyPr wrap="square">
              <a:spAutoFit/>
            </a:bodyPr>
            <a:lstStyle/>
            <a:p>
              <a:pPr>
                <a:lnSpc>
                  <a:spcPct val="13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23"/>
          <p:cNvGrpSpPr/>
          <p:nvPr/>
        </p:nvGrpSpPr>
        <p:grpSpPr>
          <a:xfrm>
            <a:off x="1325943" y="5005656"/>
            <a:ext cx="3007356" cy="1165933"/>
            <a:chOff x="6778246" y="4011992"/>
            <a:chExt cx="3423621" cy="1105614"/>
          </a:xfrm>
        </p:grpSpPr>
        <p:sp>
          <p:nvSpPr>
            <p:cNvPr id="32" name="TextBox 24"/>
            <p:cNvSpPr txBox="1"/>
            <p:nvPr/>
          </p:nvSpPr>
          <p:spPr>
            <a:xfrm>
              <a:off x="8414942" y="4011992"/>
              <a:ext cx="1786925" cy="396739"/>
            </a:xfrm>
            <a:prstGeom prst="rect">
              <a:avLst/>
            </a:prstGeom>
            <a:noFill/>
          </p:spPr>
          <p:txBody>
            <a:bodyPr wrap="none" rtlCol="0">
              <a:spAutoFit/>
            </a:bodyPr>
            <a:lstStyle/>
            <a:p>
              <a:pPr>
                <a:lnSpc>
                  <a:spcPct val="130000"/>
                </a:lnSpc>
              </a:pPr>
              <a:r>
                <a:rPr lang="zh-CN" altLang="en-US"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rPr>
                <a:t>相关标题文字</a:t>
              </a:r>
              <a:endParaRPr lang="en-GB" dirty="0">
                <a:solidFill>
                  <a:srgbClr val="26484A"/>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33" name="Rectangle 25"/>
            <p:cNvSpPr/>
            <p:nvPr/>
          </p:nvSpPr>
          <p:spPr>
            <a:xfrm>
              <a:off x="6778246" y="4347112"/>
              <a:ext cx="3423621" cy="770494"/>
            </a:xfrm>
            <a:prstGeom prst="rect">
              <a:avLst/>
            </a:prstGeom>
          </p:spPr>
          <p:txBody>
            <a:bodyPr wrap="square">
              <a:spAutoFit/>
            </a:bodyPr>
            <a:lstStyle/>
            <a:p>
              <a:pPr algn="r">
                <a:lnSpc>
                  <a:spcPct val="13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a:t>
              </a:r>
              <a:endParaRPr lang="en-GB"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3610641076"/>
      </p:ext>
    </p:extLst>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16"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par>
                              <p:cTn id="72" fill="hold">
                                <p:stCondLst>
                                  <p:cond delay="2050"/>
                                </p:stCondLst>
                                <p:childTnLst>
                                  <p:par>
                                    <p:cTn id="73" presetID="2" presetClass="entr" presetSubtype="8" fill="hold" nodeType="afterEffect" p14:presetBounceEnd="41000">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14:bounceEnd="41000">
                                          <p:cBhvr additive="base">
                                            <p:cTn id="75" dur="1000" fill="hold"/>
                                            <p:tgtEl>
                                              <p:spTgt spid="25"/>
                                            </p:tgtEl>
                                            <p:attrNameLst>
                                              <p:attrName>ppt_x</p:attrName>
                                            </p:attrNameLst>
                                          </p:cBhvr>
                                          <p:tavLst>
                                            <p:tav tm="0">
                                              <p:val>
                                                <p:strVal val="0-#ppt_w/2"/>
                                              </p:val>
                                            </p:tav>
                                            <p:tav tm="100000">
                                              <p:val>
                                                <p:strVal val="#ppt_x"/>
                                              </p:val>
                                            </p:tav>
                                          </p:tavLst>
                                        </p:anim>
                                        <p:anim calcmode="lin" valueType="num" p14:bounceEnd="41000">
                                          <p:cBhvr additive="base">
                                            <p:cTn id="76" dur="1000" fill="hold"/>
                                            <p:tgtEl>
                                              <p:spTgt spid="25"/>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14:presetBounceEnd="41000">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14:bounceEnd="41000">
                                          <p:cBhvr additive="base">
                                            <p:cTn id="79" dur="1000" fill="hold"/>
                                            <p:tgtEl>
                                              <p:spTgt spid="28"/>
                                            </p:tgtEl>
                                            <p:attrNameLst>
                                              <p:attrName>ppt_x</p:attrName>
                                            </p:attrNameLst>
                                          </p:cBhvr>
                                          <p:tavLst>
                                            <p:tav tm="0">
                                              <p:val>
                                                <p:strVal val="1+#ppt_w/2"/>
                                              </p:val>
                                            </p:tav>
                                            <p:tav tm="100000">
                                              <p:val>
                                                <p:strVal val="#ppt_x"/>
                                              </p:val>
                                            </p:tav>
                                          </p:tavLst>
                                        </p:anim>
                                        <p:anim calcmode="lin" valueType="num" p14:bounceEnd="41000">
                                          <p:cBhvr additive="base">
                                            <p:cTn id="80" dur="1000" fill="hold"/>
                                            <p:tgtEl>
                                              <p:spTgt spid="28"/>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14:presetBounceEnd="41000">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14:bounceEnd="41000">
                                          <p:cBhvr additive="base">
                                            <p:cTn id="83" dur="1000" fill="hold"/>
                                            <p:tgtEl>
                                              <p:spTgt spid="31"/>
                                            </p:tgtEl>
                                            <p:attrNameLst>
                                              <p:attrName>ppt_x</p:attrName>
                                            </p:attrNameLst>
                                          </p:cBhvr>
                                          <p:tavLst>
                                            <p:tav tm="0">
                                              <p:val>
                                                <p:strVal val="0-#ppt_w/2"/>
                                              </p:val>
                                            </p:tav>
                                            <p:tav tm="100000">
                                              <p:val>
                                                <p:strVal val="#ppt_x"/>
                                              </p:val>
                                            </p:tav>
                                          </p:tavLst>
                                        </p:anim>
                                        <p:anim calcmode="lin" valueType="num" p14:bounceEnd="41000">
                                          <p:cBhvr additive="base">
                                            <p:cTn id="8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16"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par>
                              <p:cTn id="72" fill="hold">
                                <p:stCondLst>
                                  <p:cond delay="2050"/>
                                </p:stCondLst>
                                <p:childTnLst>
                                  <p:par>
                                    <p:cTn id="73" presetID="2"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1000" fill="hold"/>
                                            <p:tgtEl>
                                              <p:spTgt spid="25"/>
                                            </p:tgtEl>
                                            <p:attrNameLst>
                                              <p:attrName>ppt_x</p:attrName>
                                            </p:attrNameLst>
                                          </p:cBhvr>
                                          <p:tavLst>
                                            <p:tav tm="0">
                                              <p:val>
                                                <p:strVal val="0-#ppt_w/2"/>
                                              </p:val>
                                            </p:tav>
                                            <p:tav tm="100000">
                                              <p:val>
                                                <p:strVal val="#ppt_x"/>
                                              </p:val>
                                            </p:tav>
                                          </p:tavLst>
                                        </p:anim>
                                        <p:anim calcmode="lin" valueType="num">
                                          <p:cBhvr additive="base">
                                            <p:cTn id="76" dur="1000" fill="hold"/>
                                            <p:tgtEl>
                                              <p:spTgt spid="25"/>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1000" fill="hold"/>
                                            <p:tgtEl>
                                              <p:spTgt spid="28"/>
                                            </p:tgtEl>
                                            <p:attrNameLst>
                                              <p:attrName>ppt_x</p:attrName>
                                            </p:attrNameLst>
                                          </p:cBhvr>
                                          <p:tavLst>
                                            <p:tav tm="0">
                                              <p:val>
                                                <p:strVal val="1+#ppt_w/2"/>
                                              </p:val>
                                            </p:tav>
                                            <p:tav tm="100000">
                                              <p:val>
                                                <p:strVal val="#ppt_x"/>
                                              </p:val>
                                            </p:tav>
                                          </p:tavLst>
                                        </p:anim>
                                        <p:anim calcmode="lin" valueType="num">
                                          <p:cBhvr additive="base">
                                            <p:cTn id="80" dur="1000" fill="hold"/>
                                            <p:tgtEl>
                                              <p:spTgt spid="28"/>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1000" fill="hold"/>
                                            <p:tgtEl>
                                              <p:spTgt spid="31"/>
                                            </p:tgtEl>
                                            <p:attrNameLst>
                                              <p:attrName>ppt_x</p:attrName>
                                            </p:attrNameLst>
                                          </p:cBhvr>
                                          <p:tavLst>
                                            <p:tav tm="0">
                                              <p:val>
                                                <p:strVal val="0-#ppt_w/2"/>
                                              </p:val>
                                            </p:tav>
                                            <p:tav tm="100000">
                                              <p:val>
                                                <p:strVal val="#ppt_x"/>
                                              </p:val>
                                            </p:tav>
                                          </p:tavLst>
                                        </p:anim>
                                        <p:anim calcmode="lin" valueType="num">
                                          <p:cBhvr additive="base">
                                            <p:cTn id="8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3253</Words>
  <PresentationFormat>宽屏</PresentationFormat>
  <Paragraphs>301</Paragraphs>
  <Slides>30</Slides>
  <Notes>30</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30</vt:i4>
      </vt:variant>
    </vt:vector>
  </HeadingPairs>
  <TitlesOfParts>
    <vt:vector size="54" baseType="lpstr">
      <vt:lpstr>Gill Sans</vt:lpstr>
      <vt:lpstr>Lato Light</vt:lpstr>
      <vt:lpstr>Lato Regular</vt:lpstr>
      <vt:lpstr>Lifeline JL</vt:lpstr>
      <vt:lpstr>LiHei Pro</vt:lpstr>
      <vt:lpstr>Microsoft YaHei UI</vt:lpstr>
      <vt:lpstr>Open Sans</vt:lpstr>
      <vt:lpstr>方正粗谭黑简体</vt:lpstr>
      <vt:lpstr>方正兰亭准黑_GBK</vt:lpstr>
      <vt:lpstr>方正姚体</vt:lpstr>
      <vt:lpstr>方正正黑简体</vt:lpstr>
      <vt:lpstr>华文细黑</vt:lpstr>
      <vt:lpstr>迷你简菱心</vt:lpstr>
      <vt:lpstr>宋体</vt:lpstr>
      <vt:lpstr>腾祥澜黑简</vt:lpstr>
      <vt:lpstr>微软雅黑</vt:lpstr>
      <vt:lpstr>微软雅黑 Light</vt:lpstr>
      <vt:lpstr>Agency FB</vt:lpstr>
      <vt:lpstr>Arial</vt:lpstr>
      <vt:lpstr>Calibri</vt:lpstr>
      <vt:lpstr>Calibri Light</vt:lpstr>
      <vt:lpstr>Century Gothic</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2017-06-02T02:20:57Z</dcterms:created>
  <dcterms:modified xsi:type="dcterms:W3CDTF">2017-08-15T01:40:13Z</dcterms:modified>
</cp:coreProperties>
</file>