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7"/>
  </p:notesMasterIdLst>
  <p:sldIdLst>
    <p:sldId id="301" r:id="rId3"/>
    <p:sldId id="302" r:id="rId4"/>
    <p:sldId id="258" r:id="rId5"/>
    <p:sldId id="313" r:id="rId6"/>
    <p:sldId id="357" r:id="rId7"/>
    <p:sldId id="315" r:id="rId8"/>
    <p:sldId id="316" r:id="rId9"/>
    <p:sldId id="358" r:id="rId10"/>
    <p:sldId id="348" r:id="rId11"/>
    <p:sldId id="359" r:id="rId12"/>
    <p:sldId id="317" r:id="rId13"/>
    <p:sldId id="350" r:id="rId14"/>
    <p:sldId id="351" r:id="rId15"/>
    <p:sldId id="352" r:id="rId16"/>
    <p:sldId id="333" r:id="rId17"/>
    <p:sldId id="335" r:id="rId18"/>
    <p:sldId id="339" r:id="rId19"/>
    <p:sldId id="353" r:id="rId20"/>
    <p:sldId id="360" r:id="rId21"/>
    <p:sldId id="361" r:id="rId22"/>
    <p:sldId id="355" r:id="rId23"/>
    <p:sldId id="362" r:id="rId24"/>
    <p:sldId id="341" r:id="rId25"/>
    <p:sldId id="280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EEC0"/>
    <a:srgbClr val="F8CBAD"/>
    <a:srgbClr val="BEDCF4"/>
    <a:srgbClr val="66E406"/>
    <a:srgbClr val="C0504D"/>
    <a:srgbClr val="3333FF"/>
    <a:srgbClr val="270F6B"/>
    <a:srgbClr val="135F82"/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162" autoAdjust="0"/>
  </p:normalViewPr>
  <p:slideViewPr>
    <p:cSldViewPr>
      <p:cViewPr varScale="1">
        <p:scale>
          <a:sx n="47" d="100"/>
          <a:sy n="47" d="100"/>
        </p:scale>
        <p:origin x="29" y="58"/>
      </p:cViewPr>
      <p:guideLst>
        <p:guide orient="horz" pos="4320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3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6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61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6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7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1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0050" y="685800"/>
            <a:ext cx="15238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</p:spTree>
    <p:extLst>
      <p:ext uri="{BB962C8B-B14F-4D97-AF65-F5344CB8AC3E}">
        <p14:creationId xmlns:p14="http://schemas.microsoft.com/office/powerpoint/2010/main" val="168784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0050" y="685800"/>
            <a:ext cx="15238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</p:spTree>
    <p:extLst>
      <p:ext uri="{BB962C8B-B14F-4D97-AF65-F5344CB8AC3E}">
        <p14:creationId xmlns:p14="http://schemas.microsoft.com/office/powerpoint/2010/main" val="417427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1" r:id="rId13"/>
    <p:sldLayoutId id="2147483773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12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53.png"/><Relationship Id="rId5" Type="http://schemas.openxmlformats.org/officeDocument/2006/relationships/image" Target="../media/image58.png"/><Relationship Id="rId10" Type="http://schemas.openxmlformats.org/officeDocument/2006/relationships/image" Target="../media/image5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6.png"/><Relationship Id="rId7" Type="http://schemas.openxmlformats.org/officeDocument/2006/relationships/image" Target="../media/image67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640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98.png"/><Relationship Id="rId10" Type="http://schemas.openxmlformats.org/officeDocument/2006/relationships/image" Target="../media/image134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3.png"/><Relationship Id="rId4" Type="http://schemas.openxmlformats.org/officeDocument/2006/relationships/image" Target="../media/image1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208" y="4441699"/>
            <a:ext cx="19877574" cy="8850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1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7" y="3158760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PHÉP DỜI HÌNH VÀ PHÉP ĐỒNG DẠNG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83780" y="4124315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48989" y="4446051"/>
              <a:ext cx="776680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7. PHÉP VỊ TỰ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68400" y="1524000"/>
            <a:ext cx="1814128" cy="1597951"/>
            <a:chOff x="12784885" y="1066801"/>
            <a:chExt cx="1814128" cy="1597951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107965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r>
                <a:rPr lang="en-US" sz="66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3118" y="4794532"/>
            <a:ext cx="8713382" cy="922573"/>
            <a:chOff x="7459670" y="7086600"/>
            <a:chExt cx="8714392" cy="92268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081606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CỔ ĐIỂN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3118" y="8732957"/>
            <a:ext cx="5048916" cy="929775"/>
            <a:chOff x="7459670" y="8524495"/>
            <a:chExt cx="504950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814898" y="581113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14898" y="6820718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14898" y="7863300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BEECD6-624B-4920-9B82-D575F900B5BF}"/>
              </a:ext>
            </a:extLst>
          </p:cNvPr>
          <p:cNvGrpSpPr/>
          <p:nvPr/>
        </p:nvGrpSpPr>
        <p:grpSpPr>
          <a:xfrm>
            <a:off x="3814897" y="9876363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8AD114E-E406-4B3B-805B-044D2E88238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  <p:sp>
          <p:nvSpPr>
            <p:cNvPr id="49" name="Rounded Rectangle 89">
              <a:extLst>
                <a:ext uri="{FF2B5EF4-FFF2-40B4-BE49-F238E27FC236}">
                  <a16:creationId xmlns:a16="http://schemas.microsoft.com/office/drawing/2014/main" id="{FFDE75D8-EA67-4B66-80CC-14B75BBD5434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5C273B-EA29-4AF2-9EB7-649F21DDFE1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58C89E-D690-4C11-B841-B772A8AAB158}"/>
              </a:ext>
            </a:extLst>
          </p:cNvPr>
          <p:cNvGrpSpPr/>
          <p:nvPr/>
        </p:nvGrpSpPr>
        <p:grpSpPr>
          <a:xfrm>
            <a:off x="3762979" y="10875442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0A43E3-8861-4795-9B97-A6808C31547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id="{833E6B63-3C88-4188-8BA5-D844C952D14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4D4072A-12D1-4551-B578-5AB53A8F19D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70" name="Group 67">
            <a:extLst>
              <a:ext uri="{FF2B5EF4-FFF2-40B4-BE49-F238E27FC236}">
                <a16:creationId xmlns:a16="http://schemas.microsoft.com/office/drawing/2014/main" id="{8FA1753B-96BC-4933-AFE8-2A55638B6606}"/>
              </a:ext>
            </a:extLst>
          </p:cNvPr>
          <p:cNvGrpSpPr/>
          <p:nvPr/>
        </p:nvGrpSpPr>
        <p:grpSpPr>
          <a:xfrm>
            <a:off x="2382174" y="11815649"/>
            <a:ext cx="11719012" cy="929775"/>
            <a:chOff x="7459670" y="8524495"/>
            <a:chExt cx="11720377" cy="929882"/>
          </a:xfrm>
        </p:grpSpPr>
        <p:sp>
          <p:nvSpPr>
            <p:cNvPr id="71" name="Rectangle 74">
              <a:extLst>
                <a:ext uri="{FF2B5EF4-FFF2-40B4-BE49-F238E27FC236}">
                  <a16:creationId xmlns:a16="http://schemas.microsoft.com/office/drawing/2014/main" id="{CC1E9750-49AD-4392-8865-06E58FE2179C}"/>
                </a:ext>
              </a:extLst>
            </p:cNvPr>
            <p:cNvSpPr/>
            <p:nvPr/>
          </p:nvSpPr>
          <p:spPr>
            <a:xfrm>
              <a:off x="9092456" y="8638675"/>
              <a:ext cx="100875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 VỊ TỰ CỦA HAI ĐƯỜNG TRÒN</a:t>
              </a:r>
            </a:p>
          </p:txBody>
        </p:sp>
        <p:grpSp>
          <p:nvGrpSpPr>
            <p:cNvPr id="72" name="Group 32">
              <a:extLst>
                <a:ext uri="{FF2B5EF4-FFF2-40B4-BE49-F238E27FC236}">
                  <a16:creationId xmlns:a16="http://schemas.microsoft.com/office/drawing/2014/main" id="{4C7EA090-2BD4-4760-965F-0098BA0F721B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908AFAEC-9314-4885-B40C-568FB2AA672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41">
                <a:extLst>
                  <a:ext uri="{FF2B5EF4-FFF2-40B4-BE49-F238E27FC236}">
                    <a16:creationId xmlns:a16="http://schemas.microsoft.com/office/drawing/2014/main" id="{8CC48E49-BEE3-486A-9911-042DE5C0979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1" name="Round Same Side Corner Rectangle 78">
                  <a:extLst>
                    <a:ext uri="{FF2B5EF4-FFF2-40B4-BE49-F238E27FC236}">
                      <a16:creationId xmlns:a16="http://schemas.microsoft.com/office/drawing/2014/main" id="{74883D51-D1EC-4FA1-844B-9DADCF4B357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Box 79">
                  <a:extLst>
                    <a:ext uri="{FF2B5EF4-FFF2-40B4-BE49-F238E27FC236}">
                      <a16:creationId xmlns:a16="http://schemas.microsoft.com/office/drawing/2014/main" id="{C86271C1-B976-4097-BF40-CD534B5FD03A}"/>
                    </a:ext>
                  </a:extLst>
                </p:cNvPr>
                <p:cNvSpPr txBox="1"/>
                <p:nvPr/>
              </p:nvSpPr>
              <p:spPr>
                <a:xfrm>
                  <a:off x="7751318" y="7688759"/>
                  <a:ext cx="922492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18993" y="5020377"/>
            <a:ext cx="22923186" cy="6866824"/>
            <a:chOff x="1270511" y="5737377"/>
            <a:chExt cx="21819676" cy="936411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2"/>
              <a:ext cx="21817977" cy="89624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37377"/>
              <a:ext cx="3568119" cy="1049267"/>
              <a:chOff x="1224541" y="6175944"/>
              <a:chExt cx="3568119" cy="104926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175944"/>
                <a:ext cx="2168517" cy="10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9F49E90-6F59-436A-92D1-3B68FB6548C9}"/>
              </a:ext>
            </a:extLst>
          </p:cNvPr>
          <p:cNvGrpSpPr/>
          <p:nvPr/>
        </p:nvGrpSpPr>
        <p:grpSpPr>
          <a:xfrm>
            <a:off x="518993" y="2439407"/>
            <a:ext cx="23017397" cy="2505607"/>
            <a:chOff x="1141815" y="3505200"/>
            <a:chExt cx="23017397" cy="2891312"/>
          </a:xfrm>
        </p:grpSpPr>
        <p:sp>
          <p:nvSpPr>
            <p:cNvPr id="62" name="Rounded Rectangle 61"/>
            <p:cNvSpPr/>
            <p:nvPr/>
          </p:nvSpPr>
          <p:spPr>
            <a:xfrm>
              <a:off x="1141815" y="3613133"/>
              <a:ext cx="23017397" cy="2783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12750">
                <a:lnSpc>
                  <a:spcPct val="15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19200" y="3505200"/>
              <a:ext cx="3251532" cy="1009567"/>
              <a:chOff x="1311958" y="3405486"/>
              <a:chExt cx="3251532" cy="1009567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88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06" name="Group 1">
            <a:extLst>
              <a:ext uri="{FF2B5EF4-FFF2-40B4-BE49-F238E27FC236}">
                <a16:creationId xmlns:a16="http://schemas.microsoft.com/office/drawing/2014/main" id="{65E68516-7298-4EF4-9D79-358A62C75BCE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107" name="Rounded Rectangle 2">
              <a:extLst>
                <a:ext uri="{FF2B5EF4-FFF2-40B4-BE49-F238E27FC236}">
                  <a16:creationId xmlns:a16="http://schemas.microsoft.com/office/drawing/2014/main" id="{0F24EA44-EAB6-47BA-ADF2-B7E957397EF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TextBox 3">
              <a:extLst>
                <a:ext uri="{FF2B5EF4-FFF2-40B4-BE49-F238E27FC236}">
                  <a16:creationId xmlns:a16="http://schemas.microsoft.com/office/drawing/2014/main" id="{D0B1646B-168E-49F6-8C8F-11B63975359D}"/>
                </a:ext>
              </a:extLst>
            </p:cNvPr>
            <p:cNvSpPr txBox="1"/>
            <p:nvPr/>
          </p:nvSpPr>
          <p:spPr>
            <a:xfrm>
              <a:off x="1251852" y="1938892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9" name="TextBox 4">
              <a:extLst>
                <a:ext uri="{FF2B5EF4-FFF2-40B4-BE49-F238E27FC236}">
                  <a16:creationId xmlns:a16="http://schemas.microsoft.com/office/drawing/2014/main" id="{19FCCAAE-26ED-4E7B-BDF1-953143F41D8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/>
              <p:nvPr/>
            </p:nvSpPr>
            <p:spPr>
              <a:xfrm>
                <a:off x="814667" y="2522124"/>
                <a:ext cx="22034242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𝐂𝐀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△</m:t>
                    </m:r>
                    <m:sSup>
                      <m:sSupPr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7" y="2522124"/>
                <a:ext cx="22034242" cy="1993366"/>
              </a:xfrm>
              <a:prstGeom prst="rect">
                <a:avLst/>
              </a:prstGeom>
              <a:blipFill>
                <a:blip r:embed="rId3"/>
                <a:stretch>
                  <a:fillRect l="-1134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/>
              <p:nvPr/>
            </p:nvSpPr>
            <p:spPr>
              <a:xfrm>
                <a:off x="1244589" y="7162800"/>
                <a:ext cx="13728078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𝐆</m:t>
                          </m:r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𝐆𝐀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𝐆</m:t>
                          </m:r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𝐆𝐁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𝐆</m:t>
                          </m:r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𝐆𝐂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89" y="7162800"/>
                <a:ext cx="13728078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1">
                <a:extLst>
                  <a:ext uri="{FF2B5EF4-FFF2-40B4-BE49-F238E27FC236}">
                    <a16:creationId xmlns:a16="http://schemas.microsoft.com/office/drawing/2014/main" id="{808D47A9-2F25-46F3-A226-04D7EFEBEEA0}"/>
                  </a:ext>
                </a:extLst>
              </p:cNvPr>
              <p:cNvSpPr txBox="1"/>
              <p:nvPr/>
            </p:nvSpPr>
            <p:spPr>
              <a:xfrm>
                <a:off x="1344560" y="6175056"/>
                <a:ext cx="102568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𝐀𝐁𝐂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3" name="TextBox 1">
                <a:extLst>
                  <a:ext uri="{FF2B5EF4-FFF2-40B4-BE49-F238E27FC236}">
                    <a16:creationId xmlns:a16="http://schemas.microsoft.com/office/drawing/2014/main" id="{808D47A9-2F25-46F3-A226-04D7EFEBE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60" y="6175056"/>
                <a:ext cx="10256832" cy="769441"/>
              </a:xfrm>
              <a:prstGeom prst="rect">
                <a:avLst/>
              </a:prstGeom>
              <a:blipFill>
                <a:blip r:embed="rId5"/>
                <a:stretch>
                  <a:fillRect l="-243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">
            <a:extLst>
              <a:ext uri="{FF2B5EF4-FFF2-40B4-BE49-F238E27FC236}">
                <a16:creationId xmlns:a16="http://schemas.microsoft.com/office/drawing/2014/main" id="{2C08B5E2-DD8B-43F2-BCC2-0B863FBC438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186" y="6278529"/>
            <a:ext cx="7345289" cy="57456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44589" y="8839200"/>
                <a:ext cx="15094929" cy="1168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d>
                          <m:dPr>
                            <m:ctrlPr>
                              <a:rPr lang="en-US" sz="4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𝐆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d>
                          <m:dPr>
                            <m:ctrlPr>
                              <a:rPr lang="en-US" sz="4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𝐆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d>
                          <m:dPr>
                            <m:ctrlPr>
                              <a:rPr lang="en-US" sz="4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𝐆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89" y="8839200"/>
                <a:ext cx="15094929" cy="1168910"/>
              </a:xfrm>
              <a:prstGeom prst="rect">
                <a:avLst/>
              </a:prstGeom>
              <a:blipFill>
                <a:blip r:embed="rId7"/>
                <a:stretch>
                  <a:fillRect l="-1616" t="-5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838200" y="10363200"/>
                <a:ext cx="14760451" cy="1181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394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vị tự biến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𝐕</m:t>
                        </m:r>
                      </m:e>
                      <m:sub>
                        <m:d>
                          <m:dPr>
                            <m:ctrlPr>
                              <a:rPr lang="en-US" sz="4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𝐆</m:t>
                            </m:r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,−</m:t>
                            </m:r>
                            <m:f>
                              <m:fPr>
                                <m:ctrlPr>
                                  <a:rPr lang="en-US" sz="4400" b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63200"/>
                <a:ext cx="14760451" cy="1181990"/>
              </a:xfrm>
              <a:prstGeom prst="rect">
                <a:avLst/>
              </a:prstGeom>
              <a:blipFill>
                <a:blip r:embed="rId8"/>
                <a:stretch>
                  <a:fillRect t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21" grpId="0"/>
      <p:bldP spid="93" grpId="0"/>
      <p:bldP spid="3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6">
            <a:extLst>
              <a:ext uri="{FF2B5EF4-FFF2-40B4-BE49-F238E27FC236}">
                <a16:creationId xmlns:a16="http://schemas.microsoft.com/office/drawing/2014/main" id="{5AED7F1E-0214-4049-AC96-D4A48858A5C9}"/>
              </a:ext>
            </a:extLst>
          </p:cNvPr>
          <p:cNvSpPr/>
          <p:nvPr/>
        </p:nvSpPr>
        <p:spPr>
          <a:xfrm>
            <a:off x="1423451" y="3641345"/>
            <a:ext cx="21537097" cy="3673856"/>
          </a:xfrm>
          <a:prstGeom prst="roundRect">
            <a:avLst>
              <a:gd name="adj" fmla="val 8959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3" name="Group 65">
            <a:extLst>
              <a:ext uri="{FF2B5EF4-FFF2-40B4-BE49-F238E27FC236}">
                <a16:creationId xmlns:a16="http://schemas.microsoft.com/office/drawing/2014/main" id="{940B9996-2119-4159-8A3A-8CAB4405F6DA}"/>
              </a:ext>
            </a:extLst>
          </p:cNvPr>
          <p:cNvGrpSpPr/>
          <p:nvPr/>
        </p:nvGrpSpPr>
        <p:grpSpPr>
          <a:xfrm>
            <a:off x="457200" y="2696714"/>
            <a:ext cx="3737052" cy="799258"/>
            <a:chOff x="166396" y="8637388"/>
            <a:chExt cx="3879612" cy="1181873"/>
          </a:xfrm>
        </p:grpSpPr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B547AD06-2CCF-4E39-B030-A562EA281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2"/>
              <a:ext cx="3324665" cy="106417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7">
              <a:extLst>
                <a:ext uri="{FF2B5EF4-FFF2-40B4-BE49-F238E27FC236}">
                  <a16:creationId xmlns:a16="http://schemas.microsoft.com/office/drawing/2014/main" id="{18FB1348-79ED-44E6-A1ED-6D1D37D993EF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7" name="Freeform 45">
                <a:extLst>
                  <a:ext uri="{FF2B5EF4-FFF2-40B4-BE49-F238E27FC236}">
                    <a16:creationId xmlns:a16="http://schemas.microsoft.com/office/drawing/2014/main" id="{F3C980D2-0F27-4991-8577-992712764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46">
                <a:extLst>
                  <a:ext uri="{FF2B5EF4-FFF2-40B4-BE49-F238E27FC236}">
                    <a16:creationId xmlns:a16="http://schemas.microsoft.com/office/drawing/2014/main" id="{2B85E274-FF1A-426D-B749-5546F47228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47">
                <a:extLst>
                  <a:ext uri="{FF2B5EF4-FFF2-40B4-BE49-F238E27FC236}">
                    <a16:creationId xmlns:a16="http://schemas.microsoft.com/office/drawing/2014/main" id="{E0603262-82E8-48F7-8A91-C6ADE383A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48">
                <a:extLst>
                  <a:ext uri="{FF2B5EF4-FFF2-40B4-BE49-F238E27FC236}">
                    <a16:creationId xmlns:a16="http://schemas.microsoft.com/office/drawing/2014/main" id="{D33B594F-67B7-409A-9ABB-39C61DF6D3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49">
                <a:extLst>
                  <a:ext uri="{FF2B5EF4-FFF2-40B4-BE49-F238E27FC236}">
                    <a16:creationId xmlns:a16="http://schemas.microsoft.com/office/drawing/2014/main" id="{D2C1CC81-6211-4FCA-9EF8-32E2463E2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reeform 50">
                <a:extLst>
                  <a:ext uri="{FF2B5EF4-FFF2-40B4-BE49-F238E27FC236}">
                    <a16:creationId xmlns:a16="http://schemas.microsoft.com/office/drawing/2014/main" id="{6DF87D70-FEAB-4C6A-93B4-54FCB8A0E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47DCB992-D5C6-4DEC-A5D6-A93E39C34F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52">
                <a:extLst>
                  <a:ext uri="{FF2B5EF4-FFF2-40B4-BE49-F238E27FC236}">
                    <a16:creationId xmlns:a16="http://schemas.microsoft.com/office/drawing/2014/main" id="{30639C4E-1FD3-4BE8-B21E-7E40F3F4C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Rectangle 53">
                <a:extLst>
                  <a:ext uri="{FF2B5EF4-FFF2-40B4-BE49-F238E27FC236}">
                    <a16:creationId xmlns:a16="http://schemas.microsoft.com/office/drawing/2014/main" id="{6102DFB8-C3A8-455B-8862-459A092A0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Rectangle 54">
                <a:extLst>
                  <a:ext uri="{FF2B5EF4-FFF2-40B4-BE49-F238E27FC236}">
                    <a16:creationId xmlns:a16="http://schemas.microsoft.com/office/drawing/2014/main" id="{17CF98DA-DCBD-4A76-97D4-97CAF4E0A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55">
                <a:extLst>
                  <a:ext uri="{FF2B5EF4-FFF2-40B4-BE49-F238E27FC236}">
                    <a16:creationId xmlns:a16="http://schemas.microsoft.com/office/drawing/2014/main" id="{9F41B15B-48C3-4C3C-81D7-EC78B7BB7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Freeform 56">
                <a:extLst>
                  <a:ext uri="{FF2B5EF4-FFF2-40B4-BE49-F238E27FC236}">
                    <a16:creationId xmlns:a16="http://schemas.microsoft.com/office/drawing/2014/main" id="{833FBE22-A3C9-4AD8-9335-5289E3A5E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F617E18-310F-4C0A-8D5B-2D8316C11101}"/>
                </a:ext>
              </a:extLst>
            </p:cNvPr>
            <p:cNvSpPr txBox="1"/>
            <p:nvPr/>
          </p:nvSpPr>
          <p:spPr>
            <a:xfrm>
              <a:off x="882718" y="8637388"/>
              <a:ext cx="3163290" cy="11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28DB-C0EB-41FB-A188-D6CA08245BB3}"/>
                  </a:ext>
                </a:extLst>
              </p:cNvPr>
              <p:cNvSpPr txBox="1"/>
              <p:nvPr/>
            </p:nvSpPr>
            <p:spPr>
              <a:xfrm>
                <a:off x="1950662" y="3853024"/>
                <a:ext cx="20223538" cy="312835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đó đượ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28DB-C0EB-41FB-A188-D6CA0824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62" y="3853024"/>
                <a:ext cx="20223538" cy="3128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1">
            <a:extLst>
              <a:ext uri="{FF2B5EF4-FFF2-40B4-BE49-F238E27FC236}">
                <a16:creationId xmlns:a16="http://schemas.microsoft.com/office/drawing/2014/main" id="{3701FF66-C5E1-429F-8134-03065D47BEF1}"/>
              </a:ext>
            </a:extLst>
          </p:cNvPr>
          <p:cNvGrpSpPr/>
          <p:nvPr/>
        </p:nvGrpSpPr>
        <p:grpSpPr>
          <a:xfrm>
            <a:off x="635793" y="1565152"/>
            <a:ext cx="18566607" cy="824285"/>
            <a:chOff x="804068" y="1885389"/>
            <a:chExt cx="18566607" cy="824283"/>
          </a:xfrm>
        </p:grpSpPr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05300F26-4E11-4540-8164-3108D8EFD66F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Box 3">
              <a:extLst>
                <a:ext uri="{FF2B5EF4-FFF2-40B4-BE49-F238E27FC236}">
                  <a16:creationId xmlns:a16="http://schemas.microsoft.com/office/drawing/2014/main" id="{D7587C35-C3C9-42ED-8CAD-21E7040C1A32}"/>
                </a:ext>
              </a:extLst>
            </p:cNvPr>
            <p:cNvSpPr txBox="1"/>
            <p:nvPr/>
          </p:nvSpPr>
          <p:spPr>
            <a:xfrm>
              <a:off x="995435" y="1885389"/>
              <a:ext cx="10021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48" name="TextBox 4">
              <a:extLst>
                <a:ext uri="{FF2B5EF4-FFF2-40B4-BE49-F238E27FC236}">
                  <a16:creationId xmlns:a16="http://schemas.microsoft.com/office/drawing/2014/main" id="{97C20BA4-67E2-4B1F-8DA9-D1DB82293B8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 VỊ TỰ CỦA HAI ĐƯỜNG TRÒN</a:t>
              </a:r>
            </a:p>
          </p:txBody>
        </p:sp>
      </p:grpSp>
      <p:pic>
        <p:nvPicPr>
          <p:cNvPr id="50" name="Picture 19" descr="Hình học 11 Bài 7: Phép vị tự">
            <a:extLst>
              <a:ext uri="{FF2B5EF4-FFF2-40B4-BE49-F238E27FC236}">
                <a16:creationId xmlns:a16="http://schemas.microsoft.com/office/drawing/2014/main" id="{54F45A37-479D-44AF-9444-FD214922A65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9" y="7922340"/>
            <a:ext cx="4937680" cy="50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4" descr="Tìm ảnh của đường tròn qua phép vị tự">
            <a:extLst>
              <a:ext uri="{FF2B5EF4-FFF2-40B4-BE49-F238E27FC236}">
                <a16:creationId xmlns:a16="http://schemas.microsoft.com/office/drawing/2014/main" id="{7069745E-C977-4F25-9A9C-021BE161125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5109" r="7773" b="14873"/>
          <a:stretch/>
        </p:blipFill>
        <p:spPr bwMode="auto">
          <a:xfrm>
            <a:off x="6376370" y="8251478"/>
            <a:ext cx="8558830" cy="4400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21" descr="Hình học 11 Bài 7: Phép vị tự">
            <a:extLst>
              <a:ext uri="{FF2B5EF4-FFF2-40B4-BE49-F238E27FC236}">
                <a16:creationId xmlns:a16="http://schemas.microsoft.com/office/drawing/2014/main" id="{CCF89B4D-017B-4DCE-8191-B4B70D865F92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281" y="8433259"/>
            <a:ext cx="8114238" cy="403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43247" y="3244007"/>
            <a:ext cx="23022808" cy="3587504"/>
            <a:chOff x="1175570" y="3048677"/>
            <a:chExt cx="23025472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3025472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50174" y="6966052"/>
            <a:ext cx="23008954" cy="6521348"/>
            <a:chOff x="1270511" y="5867400"/>
            <a:chExt cx="23011617" cy="692656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3009918" cy="66549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43247" y="2377538"/>
            <a:ext cx="10066207" cy="817375"/>
            <a:chOff x="851985" y="1892299"/>
            <a:chExt cx="10068028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851985" y="1905000"/>
              <a:ext cx="98994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2019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58351" y="3728702"/>
                <a:ext cx="18129347" cy="2365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351" y="3728702"/>
                <a:ext cx="18129347" cy="2365135"/>
              </a:xfrm>
              <a:prstGeom prst="rect">
                <a:avLst/>
              </a:prstGeom>
              <a:blipFill>
                <a:blip r:embed="rId2"/>
                <a:stretch>
                  <a:fillRect l="-1379" t="-4381" b="-1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9840779" y="11944901"/>
                <a:ext cx="439082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′(−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779" y="11944901"/>
                <a:ext cx="439082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3A42A55E-8EEF-4374-A39A-32E51F7248A8}"/>
                  </a:ext>
                </a:extLst>
              </p:cNvPr>
              <p:cNvSpPr txBox="1"/>
              <p:nvPr/>
            </p:nvSpPr>
            <p:spPr>
              <a:xfrm>
                <a:off x="4263697" y="7528714"/>
                <a:ext cx="145025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3A42A55E-8EEF-4374-A39A-32E51F724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697" y="7528714"/>
                <a:ext cx="14502571" cy="707886"/>
              </a:xfrm>
              <a:prstGeom prst="rect">
                <a:avLst/>
              </a:prstGeom>
              <a:blipFill>
                <a:blip r:embed="rId4"/>
                <a:stretch>
                  <a:fillRect l="-1471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C64B33-0894-4335-B2E5-CACDDF55EBB5}"/>
                  </a:ext>
                </a:extLst>
              </p:cNvPr>
              <p:cNvSpPr txBox="1"/>
              <p:nvPr/>
            </p:nvSpPr>
            <p:spPr>
              <a:xfrm>
                <a:off x="4268180" y="8762425"/>
                <a:ext cx="6550063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C64B33-0894-4335-B2E5-CACDDF55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180" y="8762425"/>
                <a:ext cx="6550063" cy="833433"/>
              </a:xfrm>
              <a:prstGeom prst="rect">
                <a:avLst/>
              </a:prstGeom>
              <a:blipFill>
                <a:blip r:embed="rId5"/>
                <a:stretch>
                  <a:fillRect l="-3256" t="-1460" b="-2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24BCF489-A067-495F-97A6-6D947260A225}"/>
                  </a:ext>
                </a:extLst>
              </p:cNvPr>
              <p:cNvSpPr txBox="1"/>
              <p:nvPr/>
            </p:nvSpPr>
            <p:spPr>
              <a:xfrm>
                <a:off x="10002056" y="8518170"/>
                <a:ext cx="6975764" cy="146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24BCF489-A067-495F-97A6-6D947260A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56" y="8518170"/>
                <a:ext cx="6975764" cy="14654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9FA26715-1313-482D-9F25-DFD159192661}"/>
                  </a:ext>
                </a:extLst>
              </p:cNvPr>
              <p:cNvSpPr txBox="1"/>
              <p:nvPr/>
            </p:nvSpPr>
            <p:spPr>
              <a:xfrm>
                <a:off x="16012275" y="8534594"/>
                <a:ext cx="4994564" cy="146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9FA26715-1313-482D-9F25-DFD159192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2275" y="8534594"/>
                <a:ext cx="4994564" cy="14654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1FACE4C1-7D47-47D5-A624-FBEAFFBA6C22}"/>
                  </a:ext>
                </a:extLst>
              </p:cNvPr>
              <p:cNvSpPr txBox="1"/>
              <p:nvPr/>
            </p:nvSpPr>
            <p:spPr>
              <a:xfrm>
                <a:off x="4263697" y="10407637"/>
                <a:ext cx="1648319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1FACE4C1-7D47-47D5-A624-FBEAFFBA6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697" y="10407637"/>
                <a:ext cx="16483191" cy="707886"/>
              </a:xfrm>
              <a:prstGeom prst="rect">
                <a:avLst/>
              </a:prstGeom>
              <a:blipFill>
                <a:blip r:embed="rId8"/>
                <a:stretch>
                  <a:fillRect l="-1294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D7029C2-4266-42B3-B2A0-798E0D0505B2}"/>
                  </a:ext>
                </a:extLst>
              </p:cNvPr>
              <p:cNvSpPr txBox="1"/>
              <p:nvPr/>
            </p:nvSpPr>
            <p:spPr>
              <a:xfrm>
                <a:off x="19112235" y="8955544"/>
                <a:ext cx="40039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′(−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D7029C2-4266-42B3-B2A0-798E0D050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2235" y="8955544"/>
                <a:ext cx="400396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2093DC4-7CC7-4152-B0B3-80227A791F73}"/>
                  </a:ext>
                </a:extLst>
              </p:cNvPr>
              <p:cNvSpPr txBox="1"/>
              <p:nvPr/>
            </p:nvSpPr>
            <p:spPr>
              <a:xfrm>
                <a:off x="4263697" y="11748747"/>
                <a:ext cx="6525491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𝑰𝑩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2093DC4-7CC7-4152-B0B3-80227A791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697" y="11748747"/>
                <a:ext cx="6525491" cy="833433"/>
              </a:xfrm>
              <a:prstGeom prst="rect">
                <a:avLst/>
              </a:prstGeom>
              <a:blipFill rotWithShape="0">
                <a:blip r:embed="rId10"/>
                <a:stretch>
                  <a:fillRect l="-3268" t="-1460" b="-2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2BDA713A-7F97-442A-AEBD-9F83039AB545}"/>
                  </a:ext>
                </a:extLst>
              </p:cNvPr>
              <p:cNvSpPr txBox="1"/>
              <p:nvPr/>
            </p:nvSpPr>
            <p:spPr>
              <a:xfrm>
                <a:off x="10157359" y="11483155"/>
                <a:ext cx="6975764" cy="146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Hộp Văn bản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DA713A-7F97-442A-AEBD-9F83039AB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359" y="11483155"/>
                <a:ext cx="6975764" cy="146540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B01E7C2B-53AF-49A0-A9ED-F0A3A25C42DB}"/>
                  </a:ext>
                </a:extLst>
              </p:cNvPr>
              <p:cNvSpPr txBox="1"/>
              <p:nvPr/>
            </p:nvSpPr>
            <p:spPr>
              <a:xfrm>
                <a:off x="16409828" y="11509073"/>
                <a:ext cx="4392772" cy="146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1E7C2B-53AF-49A0-A9ED-F0A3A25C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828" y="11509073"/>
                <a:ext cx="4392772" cy="146540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59">
            <a:extLst>
              <a:ext uri="{FF2B5EF4-FFF2-40B4-BE49-F238E27FC236}">
                <a16:creationId xmlns:a16="http://schemas.microsoft.com/office/drawing/2014/main" id="{780E716D-E73E-42F3-9BF4-D566B945C9E9}"/>
              </a:ext>
            </a:extLst>
          </p:cNvPr>
          <p:cNvGrpSpPr/>
          <p:nvPr/>
        </p:nvGrpSpPr>
        <p:grpSpPr>
          <a:xfrm>
            <a:off x="543247" y="1451595"/>
            <a:ext cx="9565420" cy="841062"/>
            <a:chOff x="396231" y="1905000"/>
            <a:chExt cx="9971923" cy="841060"/>
          </a:xfrm>
        </p:grpSpPr>
        <p:sp>
          <p:nvSpPr>
            <p:cNvPr id="107" name="Rounded Rectangle 2">
              <a:extLst>
                <a:ext uri="{FF2B5EF4-FFF2-40B4-BE49-F238E27FC236}">
                  <a16:creationId xmlns:a16="http://schemas.microsoft.com/office/drawing/2014/main" id="{80DC0A6C-01C7-4470-866C-198BE817D33C}"/>
                </a:ext>
              </a:extLst>
            </p:cNvPr>
            <p:cNvSpPr/>
            <p:nvPr/>
          </p:nvSpPr>
          <p:spPr>
            <a:xfrm>
              <a:off x="396231" y="1905000"/>
              <a:ext cx="119405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TextBox 64">
              <a:extLst>
                <a:ext uri="{FF2B5EF4-FFF2-40B4-BE49-F238E27FC236}">
                  <a16:creationId xmlns:a16="http://schemas.microsoft.com/office/drawing/2014/main" id="{FF8B90C3-1836-4E81-BA30-3811DE0CE5A9}"/>
                </a:ext>
              </a:extLst>
            </p:cNvPr>
            <p:cNvSpPr txBox="1"/>
            <p:nvPr/>
          </p:nvSpPr>
          <p:spPr>
            <a:xfrm>
              <a:off x="596975" y="1976621"/>
              <a:ext cx="87433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109" name="TextBox 65">
              <a:extLst>
                <a:ext uri="{FF2B5EF4-FFF2-40B4-BE49-F238E27FC236}">
                  <a16:creationId xmlns:a16="http://schemas.microsoft.com/office/drawing/2014/main" id="{A29F9005-3242-4CAD-B4FC-5554F4079E7D}"/>
                </a:ext>
              </a:extLst>
            </p:cNvPr>
            <p:cNvSpPr txBox="1"/>
            <p:nvPr/>
          </p:nvSpPr>
          <p:spPr>
            <a:xfrm>
              <a:off x="1535702" y="1951675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9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89" grpId="0"/>
      <p:bldP spid="91" grpId="0"/>
      <p:bldP spid="93" grpId="0"/>
      <p:bldP spid="95" grpId="0"/>
      <p:bldP spid="97" grpId="0"/>
      <p:bldP spid="99" grpId="0"/>
      <p:bldP spid="101" grpId="0"/>
      <p:bldP spid="103" grpId="0"/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3400" y="2463182"/>
            <a:ext cx="23241000" cy="2517386"/>
            <a:chOff x="1175570" y="3048677"/>
            <a:chExt cx="22124988" cy="251767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03292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567085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3399" y="5125273"/>
            <a:ext cx="23240999" cy="8362127"/>
            <a:chOff x="1270511" y="5867400"/>
            <a:chExt cx="22062025" cy="888172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86101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62620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33400" y="1572067"/>
            <a:ext cx="10218608" cy="817375"/>
            <a:chOff x="699557" y="1892299"/>
            <a:chExt cx="10220456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699557" y="1905000"/>
              <a:ext cx="13737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2019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29723" y="2993079"/>
                <a:ext cx="18646914" cy="246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23" y="2993079"/>
                <a:ext cx="18646914" cy="2464906"/>
              </a:xfrm>
              <a:prstGeom prst="rect">
                <a:avLst/>
              </a:prstGeom>
              <a:blipFill>
                <a:blip r:embed="rId2"/>
                <a:stretch>
                  <a:fillRect l="-1340" t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255905" y="12297496"/>
                <a:ext cx="12369568" cy="82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+10=0</m:t>
                    </m:r>
                    <m:r>
                      <m:rPr>
                        <m:nor/>
                      </m:rPr>
                      <a:rPr lang="en-US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05" y="12297496"/>
                <a:ext cx="12369568" cy="822341"/>
              </a:xfrm>
              <a:prstGeom prst="rect">
                <a:avLst/>
              </a:prstGeom>
              <a:blipFill>
                <a:blip r:embed="rId3"/>
                <a:stretch>
                  <a:fillRect l="-1971"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2B649C1-9F12-4E41-9DAE-F0ADDF2925E4}"/>
                  </a:ext>
                </a:extLst>
              </p:cNvPr>
              <p:cNvSpPr txBox="1"/>
              <p:nvPr/>
            </p:nvSpPr>
            <p:spPr>
              <a:xfrm>
                <a:off x="1255905" y="5848514"/>
                <a:ext cx="1824189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2B649C1-9F12-4E41-9DAE-F0ADDF292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05" y="5848514"/>
                <a:ext cx="18241898" cy="1446550"/>
              </a:xfrm>
              <a:prstGeom prst="rect">
                <a:avLst/>
              </a:prstGeom>
              <a:blipFill>
                <a:blip r:embed="rId4"/>
                <a:stretch>
                  <a:fillRect l="-133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1AF249E-68F3-4ABE-BAC5-CE85F2EFA640}"/>
                  </a:ext>
                </a:extLst>
              </p:cNvPr>
              <p:cNvSpPr txBox="1"/>
              <p:nvPr/>
            </p:nvSpPr>
            <p:spPr>
              <a:xfrm>
                <a:off x="1255905" y="7397352"/>
                <a:ext cx="1235825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71AF249E-68F3-4ABE-BAC5-CE85F2EFA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05" y="7397352"/>
                <a:ext cx="12358254" cy="769441"/>
              </a:xfrm>
              <a:prstGeom prst="rect">
                <a:avLst/>
              </a:prstGeom>
              <a:blipFill>
                <a:blip r:embed="rId5"/>
                <a:stretch>
                  <a:fillRect l="-197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04027FB4-C1B9-441B-BFEC-F9B9F10BD9E3}"/>
                  </a:ext>
                </a:extLst>
              </p:cNvPr>
              <p:cNvSpPr txBox="1"/>
              <p:nvPr/>
            </p:nvSpPr>
            <p:spPr>
              <a:xfrm>
                <a:off x="1255905" y="8371903"/>
                <a:ext cx="18229471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04027FB4-C1B9-441B-BFEC-F9B9F10BD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05" y="8371903"/>
                <a:ext cx="18229471" cy="816827"/>
              </a:xfrm>
              <a:prstGeom prst="rect">
                <a:avLst/>
              </a:prstGeom>
              <a:blipFill>
                <a:blip r:embed="rId6"/>
                <a:stretch>
                  <a:fillRect l="-133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7866A3E4-BC57-48DD-A542-D0DD58884A0C}"/>
                  </a:ext>
                </a:extLst>
              </p:cNvPr>
              <p:cNvSpPr txBox="1"/>
              <p:nvPr/>
            </p:nvSpPr>
            <p:spPr>
              <a:xfrm>
                <a:off x="1255905" y="9692648"/>
                <a:ext cx="6638905" cy="85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7866A3E4-BC57-48DD-A542-D0DD58884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05" y="9692648"/>
                <a:ext cx="6638905" cy="858248"/>
              </a:xfrm>
              <a:prstGeom prst="rect">
                <a:avLst/>
              </a:prstGeom>
              <a:blipFill>
                <a:blip r:embed="rId7"/>
                <a:stretch>
                  <a:fillRect l="-367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BB24EAE4-E1DC-4AC0-93A4-76F9B4108395}"/>
                  </a:ext>
                </a:extLst>
              </p:cNvPr>
              <p:cNvSpPr txBox="1"/>
              <p:nvPr/>
            </p:nvSpPr>
            <p:spPr>
              <a:xfrm>
                <a:off x="6279204" y="9355076"/>
                <a:ext cx="8139545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BB24EAE4-E1DC-4AC0-93A4-76F9B4108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204" y="9355076"/>
                <a:ext cx="8139545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2402E51-FCC3-49E1-AC9A-1787A4222B5F}"/>
                  </a:ext>
                </a:extLst>
              </p:cNvPr>
              <p:cNvSpPr txBox="1"/>
              <p:nvPr/>
            </p:nvSpPr>
            <p:spPr>
              <a:xfrm>
                <a:off x="13402822" y="9332650"/>
                <a:ext cx="4017032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2402E51-FCC3-49E1-AC9A-1787A4222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822" y="9332650"/>
                <a:ext cx="4017032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F58491A-D250-443D-B57C-3CF779FC2CCC}"/>
                  </a:ext>
                </a:extLst>
              </p:cNvPr>
              <p:cNvSpPr txBox="1"/>
              <p:nvPr/>
            </p:nvSpPr>
            <p:spPr>
              <a:xfrm>
                <a:off x="1255905" y="11225855"/>
                <a:ext cx="843084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F58491A-D250-443D-B57C-3CF779FC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05" y="11225855"/>
                <a:ext cx="8430848" cy="769441"/>
              </a:xfrm>
              <a:prstGeom prst="rect">
                <a:avLst/>
              </a:prstGeom>
              <a:blipFill>
                <a:blip r:embed="rId10"/>
                <a:stretch>
                  <a:fillRect l="-289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06B68A6-02F5-4382-AF81-20A3B5868304}"/>
                  </a:ext>
                </a:extLst>
              </p:cNvPr>
              <p:cNvSpPr txBox="1"/>
              <p:nvPr/>
            </p:nvSpPr>
            <p:spPr>
              <a:xfrm>
                <a:off x="9520518" y="11262367"/>
                <a:ext cx="40170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06B68A6-02F5-4382-AF81-20A3B586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518" y="11262367"/>
                <a:ext cx="4017032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473F867B-BD80-410D-B975-94F168ADD9B2}"/>
                  </a:ext>
                </a:extLst>
              </p:cNvPr>
              <p:cNvSpPr txBox="1"/>
              <p:nvPr/>
            </p:nvSpPr>
            <p:spPr>
              <a:xfrm>
                <a:off x="17088057" y="9692648"/>
                <a:ext cx="40170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473F867B-BD80-410D-B975-94F168ADD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057" y="9692648"/>
                <a:ext cx="4017032" cy="769441"/>
              </a:xfrm>
              <a:prstGeom prst="rect">
                <a:avLst/>
              </a:prstGeom>
              <a:blipFill>
                <a:blip r:embed="rId12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ADB8C8ED-99BF-4428-BC1B-42874BAE91C3}"/>
                  </a:ext>
                </a:extLst>
              </p:cNvPr>
              <p:cNvSpPr txBox="1"/>
              <p:nvPr/>
            </p:nvSpPr>
            <p:spPr>
              <a:xfrm>
                <a:off x="12623030" y="11271849"/>
                <a:ext cx="71718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ADB8C8ED-99BF-4428-BC1B-42874BAE9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030" y="11271849"/>
                <a:ext cx="717182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0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3400" y="2413131"/>
            <a:ext cx="23177940" cy="2939105"/>
            <a:chOff x="1175570" y="3048677"/>
            <a:chExt cx="23180622" cy="293944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340834"/>
              <a:ext cx="23180622" cy="264728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19544" y="5527603"/>
            <a:ext cx="23177939" cy="7807397"/>
            <a:chOff x="1270511" y="5867400"/>
            <a:chExt cx="22062025" cy="829252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80209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68504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33400" y="1572067"/>
            <a:ext cx="10218608" cy="817375"/>
            <a:chOff x="699557" y="1892299"/>
            <a:chExt cx="10220456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699557" y="1905000"/>
              <a:ext cx="13737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2019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81864" y="2850334"/>
                <a:ext cx="20896153" cy="228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64" y="2850334"/>
                <a:ext cx="20896153" cy="2280240"/>
              </a:xfrm>
              <a:prstGeom prst="rect">
                <a:avLst/>
              </a:prstGeom>
              <a:blipFill>
                <a:blip r:embed="rId2"/>
                <a:stretch>
                  <a:fillRect l="-1167"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/>
              <p:nvPr/>
            </p:nvSpPr>
            <p:spPr>
              <a:xfrm>
                <a:off x="1310675" y="12061651"/>
                <a:ext cx="16139125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95B6E1-4C2B-43FF-AFD1-2A2E46E1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75" y="12061651"/>
                <a:ext cx="16139125" cy="876587"/>
              </a:xfrm>
              <a:prstGeom prst="rect">
                <a:avLst/>
              </a:prstGeom>
              <a:blipFill>
                <a:blip r:embed="rId3"/>
                <a:stretch>
                  <a:fillRect l="-1511" t="-979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76FA38F6-BD4E-4AE1-8F5F-246EBC9872CD}"/>
                  </a:ext>
                </a:extLst>
              </p:cNvPr>
              <p:cNvSpPr txBox="1"/>
              <p:nvPr/>
            </p:nvSpPr>
            <p:spPr>
              <a:xfrm>
                <a:off x="1220135" y="6652176"/>
                <a:ext cx="15696265" cy="839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76FA38F6-BD4E-4AE1-8F5F-246EBC98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35" y="6652176"/>
                <a:ext cx="15696265" cy="839974"/>
              </a:xfrm>
              <a:prstGeom prst="rect">
                <a:avLst/>
              </a:prstGeom>
              <a:blipFill>
                <a:blip r:embed="rId4"/>
                <a:stretch>
                  <a:fillRect l="-1553" t="-724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35A7B3BC-B6FC-47B6-8059-A7E38834DD83}"/>
                  </a:ext>
                </a:extLst>
              </p:cNvPr>
              <p:cNvSpPr txBox="1"/>
              <p:nvPr/>
            </p:nvSpPr>
            <p:spPr>
              <a:xfrm>
                <a:off x="1220135" y="7689417"/>
                <a:ext cx="17511314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35A7B3BC-B6FC-47B6-8059-A7E38834D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35" y="7689417"/>
                <a:ext cx="17511314" cy="816827"/>
              </a:xfrm>
              <a:prstGeom prst="rect">
                <a:avLst/>
              </a:prstGeom>
              <a:blipFill>
                <a:blip r:embed="rId5"/>
                <a:stretch>
                  <a:fillRect l="-1392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BC7F273-012D-4FBA-AEC1-587BCE7113C0}"/>
                  </a:ext>
                </a:extLst>
              </p:cNvPr>
              <p:cNvSpPr txBox="1"/>
              <p:nvPr/>
            </p:nvSpPr>
            <p:spPr>
              <a:xfrm>
                <a:off x="1250997" y="8643139"/>
                <a:ext cx="12954000" cy="839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BC7F273-012D-4FBA-AEC1-587BCE711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97" y="8643139"/>
                <a:ext cx="12954000" cy="839974"/>
              </a:xfrm>
              <a:prstGeom prst="rect">
                <a:avLst/>
              </a:prstGeom>
              <a:blipFill>
                <a:blip r:embed="rId6"/>
                <a:stretch>
                  <a:fillRect l="-1882" t="-79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1B6B7AD-EF55-49C6-A9CB-998FB36E7343}"/>
                  </a:ext>
                </a:extLst>
              </p:cNvPr>
              <p:cNvSpPr txBox="1"/>
              <p:nvPr/>
            </p:nvSpPr>
            <p:spPr>
              <a:xfrm>
                <a:off x="1310675" y="9726441"/>
                <a:ext cx="6352309" cy="85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𝑶𝑰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1B6B7AD-EF55-49C6-A9CB-998FB36E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75" y="9726441"/>
                <a:ext cx="6352309" cy="858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0AF743D7-4A65-4ECF-92BA-0ACF864B979B}"/>
                  </a:ext>
                </a:extLst>
              </p:cNvPr>
              <p:cNvSpPr txBox="1"/>
              <p:nvPr/>
            </p:nvSpPr>
            <p:spPr>
              <a:xfrm>
                <a:off x="4486829" y="9808977"/>
                <a:ext cx="460751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0AF743D7-4A65-4ECF-92BA-0ACF864B9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29" y="9808977"/>
                <a:ext cx="4607517" cy="769441"/>
              </a:xfrm>
              <a:prstGeom prst="rect">
                <a:avLst/>
              </a:prstGeom>
              <a:blipFill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80032799-E088-40BA-9967-74534953EE66}"/>
                  </a:ext>
                </a:extLst>
              </p:cNvPr>
              <p:cNvSpPr txBox="1"/>
              <p:nvPr/>
            </p:nvSpPr>
            <p:spPr>
              <a:xfrm>
                <a:off x="1276483" y="10818292"/>
                <a:ext cx="129540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80032799-E088-40BA-9967-74534953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83" y="10818292"/>
                <a:ext cx="12954000" cy="784767"/>
              </a:xfrm>
              <a:prstGeom prst="rect">
                <a:avLst/>
              </a:prstGeom>
              <a:blipFill>
                <a:blip r:embed="rId9"/>
                <a:stretch>
                  <a:fillRect l="-1882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7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2" grpId="0"/>
      <p:bldP spid="34" grpId="0"/>
      <p:bldP spid="36" grpId="0"/>
      <p:bldP spid="38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8969" y="10250174"/>
            <a:ext cx="23129546" cy="3222480"/>
            <a:chOff x="184495" y="3665806"/>
            <a:chExt cx="11564773" cy="14000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564773" cy="12006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65806"/>
              <a:ext cx="1654005" cy="453604"/>
              <a:chOff x="1275608" y="6293103"/>
              <a:chExt cx="3242448" cy="8241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53323" y="5265728"/>
                <a:ext cx="607665" cy="272180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79509" y="6293103"/>
                <a:ext cx="2248749" cy="69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9951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81809" y="2469241"/>
            <a:ext cx="23759801" cy="1347573"/>
            <a:chOff x="534987" y="1795659"/>
            <a:chExt cx="22997465" cy="125038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95659"/>
              <a:ext cx="22701841" cy="1250383"/>
              <a:chOff x="534987" y="1573820"/>
              <a:chExt cx="22701841" cy="125038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35038" y="1573820"/>
                <a:ext cx="22501790" cy="11301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3904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3904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3904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041" y="1764281"/>
                  <a:ext cx="1727208" cy="7139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215794" y="2099214"/>
              <a:ext cx="19316658" cy="79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6" tIns="91434" rIns="182866" bIns="91434">
              <a:spAutoFit/>
            </a:bodyPr>
            <a:lstStyle/>
            <a:p>
              <a:pPr lvl="0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318580" y="11321413"/>
                <a:ext cx="19471304" cy="1577599"/>
              </a:xfrm>
              <a:prstGeom prst="rect">
                <a:avLst/>
              </a:prstGeom>
              <a:noFill/>
            </p:spPr>
            <p:txBody>
              <a:bodyPr wrap="square" lIns="182866" tIns="91434" rIns="182866" bIns="9143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ỳ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80" y="11321413"/>
                <a:ext cx="19471304" cy="157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072916" y="5680511"/>
            <a:ext cx="22446842" cy="12296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91826" y="5798550"/>
            <a:ext cx="1088530" cy="9965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98028" y="5881762"/>
            <a:ext cx="20898402" cy="76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38290" y="4186873"/>
            <a:ext cx="22446840" cy="12296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55" name="Oval 54"/>
          <p:cNvSpPr/>
          <p:nvPr/>
        </p:nvSpPr>
        <p:spPr>
          <a:xfrm>
            <a:off x="457200" y="4304912"/>
            <a:ext cx="1088530" cy="9965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49240" y="4322846"/>
            <a:ext cx="21332382" cy="76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9480" y="7081581"/>
            <a:ext cx="22440278" cy="12296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98392" y="7199620"/>
            <a:ext cx="1088530" cy="9965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40204" y="7186815"/>
            <a:ext cx="20587076" cy="76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87536" y="8610702"/>
            <a:ext cx="22432222" cy="13360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2488" y="8827318"/>
            <a:ext cx="1088530" cy="9965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45244" y="8777086"/>
                <a:ext cx="21493302" cy="76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244" y="8777086"/>
                <a:ext cx="21493302" cy="766484"/>
              </a:xfrm>
              <a:prstGeom prst="rect">
                <a:avLst/>
              </a:prstGeom>
              <a:blipFill>
                <a:blip r:embed="rId3"/>
                <a:stretch>
                  <a:fillRect l="-11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457200" y="4350043"/>
            <a:ext cx="1088530" cy="9965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578F0A-3DFE-4837-8BAD-2C4EE0A1CE23}"/>
              </a:ext>
            </a:extLst>
          </p:cNvPr>
          <p:cNvGrpSpPr/>
          <p:nvPr/>
        </p:nvGrpSpPr>
        <p:grpSpPr>
          <a:xfrm>
            <a:off x="298964" y="1513045"/>
            <a:ext cx="10253661" cy="858461"/>
            <a:chOff x="644526" y="2766774"/>
            <a:chExt cx="10253661" cy="86177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22B127-2238-473A-AB1D-61D86AECCB8C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47" name="Rounded Rectangle 7">
              <a:extLst>
                <a:ext uri="{FF2B5EF4-FFF2-40B4-BE49-F238E27FC236}">
                  <a16:creationId xmlns:a16="http://schemas.microsoft.com/office/drawing/2014/main" id="{DB93DD12-A33E-4C61-9308-C6B0049DED6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6D76C1-4A2A-439B-8751-C03495A005A0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8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605271" y="5572213"/>
            <a:ext cx="4833730" cy="1545642"/>
            <a:chOff x="1377232" y="3163074"/>
            <a:chExt cx="3793153" cy="1212906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405136" cy="12129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77232" y="3431310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646210" y="5523859"/>
            <a:ext cx="5108389" cy="1624537"/>
            <a:chOff x="1398494" y="3163074"/>
            <a:chExt cx="4008685" cy="1274817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641931" cy="127481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98494" y="3493221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647103" y="5469656"/>
            <a:ext cx="5100429" cy="1648199"/>
            <a:chOff x="1404741" y="3082595"/>
            <a:chExt cx="4002439" cy="1293385"/>
          </a:xfrm>
        </p:grpSpPr>
        <p:sp>
          <p:nvSpPr>
            <p:cNvPr id="85" name="Rectangle 84"/>
            <p:cNvSpPr/>
            <p:nvPr/>
          </p:nvSpPr>
          <p:spPr>
            <a:xfrm>
              <a:off x="1765249" y="3082595"/>
              <a:ext cx="3641931" cy="129338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404741" y="344224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9581" y="3036845"/>
            <a:ext cx="23316069" cy="2230598"/>
            <a:chOff x="534987" y="1869705"/>
            <a:chExt cx="23319105" cy="273665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319105" cy="2736651"/>
              <a:chOff x="534987" y="1647866"/>
              <a:chExt cx="23319105" cy="2736651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3098441" cy="2663625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072" y="1700171"/>
                  <a:ext cx="1784696" cy="944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105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73174" y="5572212"/>
            <a:ext cx="4646625" cy="1545643"/>
            <a:chOff x="1366278" y="3163074"/>
            <a:chExt cx="3646327" cy="1212907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3247356" cy="12129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66278" y="3412065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07" name="Oval 106"/>
          <p:cNvSpPr/>
          <p:nvPr/>
        </p:nvSpPr>
        <p:spPr>
          <a:xfrm>
            <a:off x="899483" y="5880194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791987" y="5639660"/>
                <a:ext cx="3685304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87" y="5639660"/>
                <a:ext cx="3685304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764128" y="5825347"/>
                <a:ext cx="3591240" cy="960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128" y="5825347"/>
                <a:ext cx="3591240" cy="960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649417" y="5737369"/>
                <a:ext cx="4012829" cy="960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417" y="5737369"/>
                <a:ext cx="4012829" cy="960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842642" y="5769493"/>
                <a:ext cx="3668184" cy="960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642" y="5769493"/>
                <a:ext cx="3668184" cy="960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37194" y="7588775"/>
            <a:ext cx="23064788" cy="5429468"/>
            <a:chOff x="1270510" y="5267366"/>
            <a:chExt cx="23067792" cy="481593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3053393" cy="444450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6"/>
              <a:ext cx="3636012" cy="828634"/>
              <a:chOff x="1224541" y="6322795"/>
              <a:chExt cx="3636012" cy="828634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2914088" y="5204962"/>
                <a:ext cx="828631" cy="306429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2230389" cy="68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971486" y="9240968"/>
                <a:ext cx="5583974" cy="995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65" tIns="91433" rIns="182865" bIns="9143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86" y="9240968"/>
                <a:ext cx="5583974" cy="9953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2732" y="3301167"/>
                <a:ext cx="19117824" cy="1499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732" y="3301167"/>
                <a:ext cx="19117824" cy="1499449"/>
              </a:xfrm>
              <a:prstGeom prst="rect">
                <a:avLst/>
              </a:prstGeom>
              <a:blipFill>
                <a:blip r:embed="rId8"/>
                <a:stretch>
                  <a:fillRect l="-1307" t="-5691" b="-18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141066" y="197094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C9E164-432D-420C-B6FC-3420C8E53782}"/>
              </a:ext>
            </a:extLst>
          </p:cNvPr>
          <p:cNvGrpSpPr/>
          <p:nvPr/>
        </p:nvGrpSpPr>
        <p:grpSpPr>
          <a:xfrm>
            <a:off x="481527" y="1869255"/>
            <a:ext cx="10230663" cy="847877"/>
            <a:chOff x="644526" y="2795826"/>
            <a:chExt cx="10230663" cy="84787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63F120-C662-4629-9ED8-71A8C18092DD}"/>
                </a:ext>
              </a:extLst>
            </p:cNvPr>
            <p:cNvSpPr txBox="1"/>
            <p:nvPr/>
          </p:nvSpPr>
          <p:spPr>
            <a:xfrm>
              <a:off x="1883589" y="2874262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D9244A9E-2664-4FF6-8715-C22A38010C5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5E3200-B57D-4AC1-BC25-5125D70B3AFD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442CAB9F-9AF3-4D81-99F6-8765BE6E9A4D}"/>
                  </a:ext>
                </a:extLst>
              </p:cNvPr>
              <p:cNvSpPr txBox="1"/>
              <p:nvPr/>
            </p:nvSpPr>
            <p:spPr>
              <a:xfrm>
                <a:off x="6078366" y="9307111"/>
                <a:ext cx="5277002" cy="788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442CAB9F-9AF3-4D81-99F6-8765BE6E9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6" y="9307111"/>
                <a:ext cx="5277002" cy="788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0261905B-A215-4B81-848C-878FA0552C41}"/>
                  </a:ext>
                </a:extLst>
              </p:cNvPr>
              <p:cNvSpPr txBox="1"/>
              <p:nvPr/>
            </p:nvSpPr>
            <p:spPr>
              <a:xfrm>
                <a:off x="9884413" y="9275635"/>
                <a:ext cx="7777833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0261905B-A215-4B81-848C-878FA0552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413" y="9275635"/>
                <a:ext cx="7777833" cy="981487"/>
              </a:xfrm>
              <a:prstGeom prst="rect">
                <a:avLst/>
              </a:prstGeom>
              <a:blipFill>
                <a:blip r:embed="rId10"/>
                <a:stretch>
                  <a:fillRect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111" grpId="0"/>
      <p:bldP spid="114" grpId="0"/>
      <p:bldP spid="7" grpId="0"/>
      <p:bldP spid="73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612240" y="3164658"/>
            <a:ext cx="22703090" cy="2381479"/>
            <a:chOff x="534987" y="1869705"/>
            <a:chExt cx="21974176" cy="2567319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1974175" cy="2567319"/>
              <a:chOff x="534987" y="1647866"/>
              <a:chExt cx="21974175" cy="2567319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1753512" cy="249429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9836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2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28692" y="8974562"/>
            <a:ext cx="22586638" cy="4442890"/>
            <a:chOff x="1270510" y="5267365"/>
            <a:chExt cx="16500734" cy="406717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10" y="5638800"/>
              <a:ext cx="16486334" cy="36957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5"/>
              <a:ext cx="2442510" cy="828635"/>
              <a:chOff x="1224541" y="6322794"/>
              <a:chExt cx="2442510" cy="828635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2317337" y="5801711"/>
                <a:ext cx="828631" cy="187079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78197" y="6348446"/>
                <a:ext cx="1116929" cy="70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8706482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3590935"/>
            <a:ext cx="18788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73177" y="3621366"/>
                <a:ext cx="19018452" cy="1499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M, N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77" y="3621366"/>
                <a:ext cx="19018452" cy="1499449"/>
              </a:xfrm>
              <a:prstGeom prst="rect">
                <a:avLst/>
              </a:prstGeom>
              <a:blipFill>
                <a:blip r:embed="rId3"/>
                <a:stretch>
                  <a:fillRect l="-1315" t="-8537" b="-1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929799" y="5739744"/>
            <a:ext cx="9853673" cy="1309405"/>
            <a:chOff x="1297315" y="3163074"/>
            <a:chExt cx="7732433" cy="1027525"/>
          </a:xfrm>
        </p:grpSpPr>
        <p:sp>
          <p:nvSpPr>
            <p:cNvPr id="67" name="Rectangle 66"/>
            <p:cNvSpPr/>
            <p:nvPr/>
          </p:nvSpPr>
          <p:spPr>
            <a:xfrm>
              <a:off x="1765248" y="3163074"/>
              <a:ext cx="7264500" cy="10275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143263" y="5890848"/>
                <a:ext cx="8644691" cy="960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𝒌𝑴𝑵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263" y="5890848"/>
                <a:ext cx="8644691" cy="960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5825248"/>
                <a:ext cx="32250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/>
                        </a:rPr>
                        <m:t>𝐁𝐂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𝐒𝐀𝐂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5825248"/>
                <a:ext cx="322504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143263" y="10433749"/>
            <a:ext cx="136971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FCAAB6-1D34-48DC-91AB-E623578D4AAF}"/>
              </a:ext>
            </a:extLst>
          </p:cNvPr>
          <p:cNvGrpSpPr/>
          <p:nvPr/>
        </p:nvGrpSpPr>
        <p:grpSpPr>
          <a:xfrm>
            <a:off x="562152" y="1948836"/>
            <a:ext cx="10253661" cy="861774"/>
            <a:chOff x="644526" y="2766774"/>
            <a:chExt cx="10253661" cy="86177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E395D0-5716-4814-BC70-66EDD66DD08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76" name="Rounded Rectangle 7">
              <a:extLst>
                <a:ext uri="{FF2B5EF4-FFF2-40B4-BE49-F238E27FC236}">
                  <a16:creationId xmlns:a16="http://schemas.microsoft.com/office/drawing/2014/main" id="{42ED0EE6-F766-4B8F-AC22-65746E963F3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45E28A-36CA-462B-B217-E607935D434D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1" name="Group 65">
            <a:extLst>
              <a:ext uri="{FF2B5EF4-FFF2-40B4-BE49-F238E27FC236}">
                <a16:creationId xmlns:a16="http://schemas.microsoft.com/office/drawing/2014/main" id="{F9082B5D-C767-49D7-966A-42F281177907}"/>
              </a:ext>
            </a:extLst>
          </p:cNvPr>
          <p:cNvGrpSpPr/>
          <p:nvPr/>
        </p:nvGrpSpPr>
        <p:grpSpPr>
          <a:xfrm>
            <a:off x="12725400" y="5702771"/>
            <a:ext cx="10480977" cy="1309405"/>
            <a:chOff x="1297315" y="3163074"/>
            <a:chExt cx="8224695" cy="1027525"/>
          </a:xfrm>
        </p:grpSpPr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64EE4C45-0455-49DE-B1E8-8E7308DDF4D9}"/>
                </a:ext>
              </a:extLst>
            </p:cNvPr>
            <p:cNvSpPr/>
            <p:nvPr/>
          </p:nvSpPr>
          <p:spPr>
            <a:xfrm>
              <a:off x="1765247" y="3163074"/>
              <a:ext cx="7756763" cy="10275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67">
              <a:extLst>
                <a:ext uri="{FF2B5EF4-FFF2-40B4-BE49-F238E27FC236}">
                  <a16:creationId xmlns:a16="http://schemas.microsoft.com/office/drawing/2014/main" id="{81AAC1EB-8B33-4E9B-980E-9169E51C5D9E}"/>
                </a:ext>
              </a:extLst>
            </p:cNvPr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84" name="Group 65">
            <a:extLst>
              <a:ext uri="{FF2B5EF4-FFF2-40B4-BE49-F238E27FC236}">
                <a16:creationId xmlns:a16="http://schemas.microsoft.com/office/drawing/2014/main" id="{EE492E59-BD51-44C7-B26D-B5E47EC6E6E2}"/>
              </a:ext>
            </a:extLst>
          </p:cNvPr>
          <p:cNvGrpSpPr/>
          <p:nvPr/>
        </p:nvGrpSpPr>
        <p:grpSpPr>
          <a:xfrm>
            <a:off x="916449" y="7452721"/>
            <a:ext cx="10072065" cy="1309405"/>
            <a:chOff x="1297315" y="3141986"/>
            <a:chExt cx="7903811" cy="1027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66">
                  <a:extLst>
                    <a:ext uri="{FF2B5EF4-FFF2-40B4-BE49-F238E27FC236}">
                      <a16:creationId xmlns:a16="http://schemas.microsoft.com/office/drawing/2014/main" id="{39FACE0E-E60A-4A01-B3BB-DD601E22C6EB}"/>
                    </a:ext>
                  </a:extLst>
                </p:cNvPr>
                <p:cNvSpPr/>
                <p:nvPr/>
              </p:nvSpPr>
              <p:spPr>
                <a:xfrm>
                  <a:off x="1936626" y="3141986"/>
                  <a:ext cx="7264500" cy="102752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889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4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𝒌𝑴𝑵</m:t>
                      </m:r>
                    </m:oMath>
                  </a14:m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66">
                  <a:extLst>
                    <a:ext uri="{FF2B5EF4-FFF2-40B4-BE49-F238E27FC236}">
                      <a16:creationId xmlns:a16="http://schemas.microsoft.com/office/drawing/2014/main" id="{39FACE0E-E60A-4A01-B3BB-DD601E22C6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626" y="3141986"/>
                  <a:ext cx="7264500" cy="10275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889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67">
              <a:extLst>
                <a:ext uri="{FF2B5EF4-FFF2-40B4-BE49-F238E27FC236}">
                  <a16:creationId xmlns:a16="http://schemas.microsoft.com/office/drawing/2014/main" id="{A36A69BC-ECAD-4FD3-B135-6B5ED76FEBC3}"/>
                </a:ext>
              </a:extLst>
            </p:cNvPr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104" name="Group 65">
            <a:extLst>
              <a:ext uri="{FF2B5EF4-FFF2-40B4-BE49-F238E27FC236}">
                <a16:creationId xmlns:a16="http://schemas.microsoft.com/office/drawing/2014/main" id="{07EE32B0-BC6D-4A39-8230-DB3554728CEB}"/>
              </a:ext>
            </a:extLst>
          </p:cNvPr>
          <p:cNvGrpSpPr/>
          <p:nvPr/>
        </p:nvGrpSpPr>
        <p:grpSpPr>
          <a:xfrm>
            <a:off x="12725400" y="7397079"/>
            <a:ext cx="10507443" cy="1391922"/>
            <a:chOff x="1297315" y="3163075"/>
            <a:chExt cx="8245463" cy="1092278"/>
          </a:xfrm>
        </p:grpSpPr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AB843235-B8FB-426C-A4BF-2742A3B545F9}"/>
                </a:ext>
              </a:extLst>
            </p:cNvPr>
            <p:cNvSpPr/>
            <p:nvPr/>
          </p:nvSpPr>
          <p:spPr>
            <a:xfrm>
              <a:off x="1765248" y="3163075"/>
              <a:ext cx="7777530" cy="10922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67">
              <a:extLst>
                <a:ext uri="{FF2B5EF4-FFF2-40B4-BE49-F238E27FC236}">
                  <a16:creationId xmlns:a16="http://schemas.microsoft.com/office/drawing/2014/main" id="{E199BF64-5D71-4A5B-BCE8-ED41DAA36233}"/>
                </a:ext>
              </a:extLst>
            </p:cNvPr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70">
                <a:extLst>
                  <a:ext uri="{FF2B5EF4-FFF2-40B4-BE49-F238E27FC236}">
                    <a16:creationId xmlns:a16="http://schemas.microsoft.com/office/drawing/2014/main" id="{0E4A3F48-93F1-4CAF-9B52-4B6087EBE97D}"/>
                  </a:ext>
                </a:extLst>
              </p:cNvPr>
              <p:cNvSpPr/>
              <p:nvPr/>
            </p:nvSpPr>
            <p:spPr>
              <a:xfrm>
                <a:off x="14148426" y="7534496"/>
                <a:ext cx="8993786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8" name="Rectangle 70">
                <a:extLst>
                  <a:ext uri="{FF2B5EF4-FFF2-40B4-BE49-F238E27FC236}">
                    <a16:creationId xmlns:a16="http://schemas.microsoft.com/office/drawing/2014/main" id="{0E4A3F48-93F1-4CAF-9B52-4B6087EBE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8426" y="7534496"/>
                <a:ext cx="8993786" cy="1067152"/>
              </a:xfrm>
              <a:prstGeom prst="rect">
                <a:avLst/>
              </a:prstGeom>
              <a:blipFill>
                <a:blip r:embed="rId7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106">
            <a:extLst>
              <a:ext uri="{FF2B5EF4-FFF2-40B4-BE49-F238E27FC236}">
                <a16:creationId xmlns:a16="http://schemas.microsoft.com/office/drawing/2014/main" id="{303B612A-0847-4612-8819-086443A95A12}"/>
              </a:ext>
            </a:extLst>
          </p:cNvPr>
          <p:cNvSpPr/>
          <p:nvPr/>
        </p:nvSpPr>
        <p:spPr>
          <a:xfrm>
            <a:off x="12683551" y="5931040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70">
                <a:extLst>
                  <a:ext uri="{FF2B5EF4-FFF2-40B4-BE49-F238E27FC236}">
                    <a16:creationId xmlns:a16="http://schemas.microsoft.com/office/drawing/2014/main" id="{EA05A22B-474F-4812-AB5D-3A7231618B65}"/>
                  </a:ext>
                </a:extLst>
              </p:cNvPr>
              <p:cNvSpPr/>
              <p:nvPr/>
            </p:nvSpPr>
            <p:spPr>
              <a:xfrm>
                <a:off x="13883025" y="5865404"/>
                <a:ext cx="8644691" cy="858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fr-FR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7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A05A22B-474F-4812-AB5D-3A7231618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025" y="5865404"/>
                <a:ext cx="8644691" cy="8582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990923" y="6433635"/>
            <a:ext cx="4329174" cy="1042055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76907" y="6354740"/>
            <a:ext cx="4423546" cy="1042055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522047" y="6326458"/>
            <a:ext cx="4304927" cy="1042055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9581" y="3058829"/>
            <a:ext cx="22821056" cy="2840792"/>
            <a:chOff x="534987" y="1869705"/>
            <a:chExt cx="22824027" cy="348527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824027" cy="3485278"/>
              <a:chOff x="534987" y="1647866"/>
              <a:chExt cx="22824027" cy="348527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603363" cy="3412252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072" y="1700171"/>
                  <a:ext cx="1784696" cy="944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105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46134" y="6433635"/>
            <a:ext cx="4245964" cy="1042055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07" name="Oval 106"/>
          <p:cNvSpPr/>
          <p:nvPr/>
        </p:nvSpPr>
        <p:spPr>
          <a:xfrm>
            <a:off x="12886118" y="6453499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886245" y="6582793"/>
                <a:ext cx="31593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45" y="6582793"/>
                <a:ext cx="315932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035783" y="6529866"/>
                <a:ext cx="32506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M’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783" y="6529866"/>
                <a:ext cx="3250698" cy="769441"/>
              </a:xfrm>
              <a:prstGeom prst="rect">
                <a:avLst/>
              </a:prstGeom>
              <a:blipFill>
                <a:blip r:embed="rId4"/>
                <a:stretch>
                  <a:fillRect l="-750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050176" y="6433635"/>
                <a:ext cx="29958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176" y="6433635"/>
                <a:ext cx="299582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846801" y="6442008"/>
                <a:ext cx="2574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6801" y="6442008"/>
                <a:ext cx="257423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26182" y="7941708"/>
            <a:ext cx="22614818" cy="4266417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3848364" cy="828633"/>
              <a:chOff x="1224541" y="6322796"/>
              <a:chExt cx="384836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020264" y="5098786"/>
                <a:ext cx="828631" cy="327665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2230388" cy="68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944785" y="8918457"/>
                <a:ext cx="21412200" cy="926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65" tIns="91433" rIns="182865" bIns="91433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85" y="8918457"/>
                <a:ext cx="21412200" cy="926843"/>
              </a:xfrm>
              <a:prstGeom prst="rect">
                <a:avLst/>
              </a:prstGeom>
              <a:blipFill rotWithShape="0">
                <a:blip r:embed="rId7"/>
                <a:stretch>
                  <a:fillRect l="-712" t="-10526" b="-16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161" y="3330579"/>
                <a:ext cx="1911782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61" y="3330579"/>
                <a:ext cx="19117824" cy="1993366"/>
              </a:xfrm>
              <a:prstGeom prst="rect">
                <a:avLst/>
              </a:prstGeom>
              <a:blipFill>
                <a:blip r:embed="rId8"/>
                <a:stretch>
                  <a:fillRect l="-1275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141066" y="197094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C9E164-432D-420C-B6FC-3420C8E53782}"/>
              </a:ext>
            </a:extLst>
          </p:cNvPr>
          <p:cNvGrpSpPr/>
          <p:nvPr/>
        </p:nvGrpSpPr>
        <p:grpSpPr>
          <a:xfrm>
            <a:off x="511919" y="1925332"/>
            <a:ext cx="10253661" cy="861774"/>
            <a:chOff x="644526" y="2766774"/>
            <a:chExt cx="10253661" cy="8617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63F120-C662-4629-9ED8-71A8C18092D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D9244A9E-2664-4FF6-8715-C22A38010C5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5E3200-B57D-4AC1-BC25-5125D70B3AFD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70">
                <a:extLst>
                  <a:ext uri="{FF2B5EF4-FFF2-40B4-BE49-F238E27FC236}">
                    <a16:creationId xmlns:a16="http://schemas.microsoft.com/office/drawing/2014/main" id="{DD803D89-3552-4744-BB1C-D194C7E4937A}"/>
                  </a:ext>
                </a:extLst>
              </p:cNvPr>
              <p:cNvSpPr txBox="1"/>
              <p:nvPr/>
            </p:nvSpPr>
            <p:spPr>
              <a:xfrm>
                <a:off x="1953750" y="10799063"/>
                <a:ext cx="12384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Hộp Văn bản 70">
                <a:extLst>
                  <a:ext uri="{FF2B5EF4-FFF2-40B4-BE49-F238E27FC236}">
                    <a16:creationId xmlns:a16="http://schemas.microsoft.com/office/drawing/2014/main" id="{DD803D89-3552-4744-BB1C-D194C7E4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50" y="10799063"/>
                <a:ext cx="12384740" cy="769441"/>
              </a:xfrm>
              <a:prstGeom prst="rect">
                <a:avLst/>
              </a:prstGeom>
              <a:blipFill>
                <a:blip r:embed="rId9"/>
                <a:stretch>
                  <a:fillRect l="-196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71241" y="8597689"/>
                <a:ext cx="696934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241" y="8597689"/>
                <a:ext cx="6969344" cy="16026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5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" grpId="0"/>
      <p:bldP spid="7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36082" y="6596753"/>
            <a:ext cx="5425127" cy="1042055"/>
            <a:chOff x="1380347" y="3163074"/>
            <a:chExt cx="3592706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20780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631659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50015" y="6599446"/>
            <a:ext cx="5401583" cy="1042055"/>
            <a:chOff x="1380347" y="3163074"/>
            <a:chExt cx="4238762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85386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514317" y="6596753"/>
            <a:ext cx="5239197" cy="1042055"/>
            <a:chOff x="1380347" y="3163074"/>
            <a:chExt cx="4111334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372643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9581" y="3058829"/>
            <a:ext cx="23264813" cy="3232816"/>
            <a:chOff x="534987" y="1869705"/>
            <a:chExt cx="23267842" cy="396624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267842" cy="3966240"/>
              <a:chOff x="534987" y="1647866"/>
              <a:chExt cx="23267842" cy="396624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3047178" cy="389321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072" y="1700171"/>
                  <a:ext cx="1784696" cy="944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105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32687" y="6596753"/>
            <a:ext cx="5401583" cy="1042055"/>
            <a:chOff x="1380347" y="3163074"/>
            <a:chExt cx="4238762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8" y="3163074"/>
              <a:ext cx="385386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07" name="Oval 106"/>
          <p:cNvSpPr/>
          <p:nvPr/>
        </p:nvSpPr>
        <p:spPr>
          <a:xfrm>
            <a:off x="6853591" y="6725451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768722" y="6717598"/>
                <a:ext cx="4285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22" y="6717598"/>
                <a:ext cx="42859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965492" y="6696785"/>
                <a:ext cx="42827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92" y="6696785"/>
                <a:ext cx="428271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717792" y="6647975"/>
                <a:ext cx="46209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792" y="6647975"/>
                <a:ext cx="462094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367446" y="6682558"/>
                <a:ext cx="46209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446" y="6682558"/>
                <a:ext cx="462094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26182" y="7941708"/>
            <a:ext cx="22614147" cy="5545692"/>
            <a:chOff x="1270510" y="5267367"/>
            <a:chExt cx="22617092" cy="491902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238" y="5283926"/>
              <a:ext cx="22603364" cy="490246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3848364" cy="828633"/>
              <a:chOff x="1224541" y="6322796"/>
              <a:chExt cx="384836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020264" y="5098786"/>
                <a:ext cx="828631" cy="327665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2230388" cy="68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474045" y="11340295"/>
                <a:ext cx="8596203" cy="86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65" tIns="91433" rIns="182865" bIns="91433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45" y="11340295"/>
                <a:ext cx="8596203" cy="861760"/>
              </a:xfrm>
              <a:prstGeom prst="rect">
                <a:avLst/>
              </a:prstGeom>
              <a:blipFill>
                <a:blip r:embed="rId7"/>
                <a:stretch>
                  <a:fillRect l="-1844" t="-9859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17707" y="2979619"/>
                <a:ext cx="21260789" cy="3001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07" y="2979619"/>
                <a:ext cx="21260789" cy="3001271"/>
              </a:xfrm>
              <a:prstGeom prst="rect">
                <a:avLst/>
              </a:prstGeom>
              <a:blipFill>
                <a:blip r:embed="rId8"/>
                <a:stretch>
                  <a:fillRect l="-1176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141066" y="197094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C9E164-432D-420C-B6FC-3420C8E53782}"/>
              </a:ext>
            </a:extLst>
          </p:cNvPr>
          <p:cNvGrpSpPr/>
          <p:nvPr/>
        </p:nvGrpSpPr>
        <p:grpSpPr>
          <a:xfrm>
            <a:off x="511919" y="1925332"/>
            <a:ext cx="10253661" cy="861774"/>
            <a:chOff x="644526" y="2766774"/>
            <a:chExt cx="10253661" cy="8617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63F120-C662-4629-9ED8-71A8C18092D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D9244A9E-2664-4FF6-8715-C22A38010C5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5E3200-B57D-4AC1-BC25-5125D70B3AFD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B4BB614-8255-4AC1-9165-B6DB08F3DAAF}"/>
                  </a:ext>
                </a:extLst>
              </p:cNvPr>
              <p:cNvSpPr txBox="1"/>
              <p:nvPr/>
            </p:nvSpPr>
            <p:spPr>
              <a:xfrm>
                <a:off x="4770717" y="8306711"/>
                <a:ext cx="12384740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(1)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B4BB614-8255-4AC1-9165-B6DB08F3D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17" y="8306711"/>
                <a:ext cx="12384740" cy="834524"/>
              </a:xfrm>
              <a:prstGeom prst="rect">
                <a:avLst/>
              </a:prstGeom>
              <a:blipFill>
                <a:blip r:embed="rId9"/>
                <a:stretch>
                  <a:fillRect t="-17518" b="-2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277E5453-3C74-4F85-B632-B82FF7F56880}"/>
                  </a:ext>
                </a:extLst>
              </p:cNvPr>
              <p:cNvSpPr txBox="1"/>
              <p:nvPr/>
            </p:nvSpPr>
            <p:spPr>
              <a:xfrm>
                <a:off x="4662124" y="9373023"/>
                <a:ext cx="12384740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277E5453-3C74-4F85-B632-B82FF7F56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24" y="9373023"/>
                <a:ext cx="12384740" cy="834524"/>
              </a:xfrm>
              <a:prstGeom prst="rect">
                <a:avLst/>
              </a:prstGeom>
              <a:blipFill>
                <a:blip r:embed="rId10"/>
                <a:stretch>
                  <a:fillRect l="-2019" t="-176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05C61F6-A60C-4F05-944E-646D07317E15}"/>
                  </a:ext>
                </a:extLst>
              </p:cNvPr>
              <p:cNvSpPr txBox="1"/>
              <p:nvPr/>
            </p:nvSpPr>
            <p:spPr>
              <a:xfrm>
                <a:off x="4671089" y="10339167"/>
                <a:ext cx="12384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(2)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05C61F6-A60C-4F05-944E-646D07317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89" y="10339167"/>
                <a:ext cx="12384740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113">
                <a:extLst>
                  <a:ext uri="{FF2B5EF4-FFF2-40B4-BE49-F238E27FC236}">
                    <a16:creationId xmlns:a16="http://schemas.microsoft.com/office/drawing/2014/main" id="{C3BE99E6-CA7B-4A63-8D45-B413C3D5DCCF}"/>
                  </a:ext>
                </a:extLst>
              </p:cNvPr>
              <p:cNvSpPr/>
              <p:nvPr/>
            </p:nvSpPr>
            <p:spPr>
              <a:xfrm>
                <a:off x="4497282" y="12405951"/>
                <a:ext cx="8596203" cy="86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65" tIns="91433" rIns="182865" bIns="91433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113">
                <a:extLst>
                  <a:ext uri="{FF2B5EF4-FFF2-40B4-BE49-F238E27FC236}">
                    <a16:creationId xmlns:a16="http://schemas.microsoft.com/office/drawing/2014/main" id="{C3BE99E6-CA7B-4A63-8D45-B413C3D5D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82" y="12405951"/>
                <a:ext cx="8596203" cy="861760"/>
              </a:xfrm>
              <a:prstGeom prst="rect">
                <a:avLst/>
              </a:prstGeom>
              <a:blipFill>
                <a:blip r:embed="rId12"/>
                <a:stretch>
                  <a:fillRect l="-1844" t="-9929" b="-276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4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" grpId="0"/>
      <p:bldP spid="52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1319CF9-57D4-45E1-B690-0886A7AE8A27}"/>
              </a:ext>
            </a:extLst>
          </p:cNvPr>
          <p:cNvGrpSpPr/>
          <p:nvPr/>
        </p:nvGrpSpPr>
        <p:grpSpPr>
          <a:xfrm>
            <a:off x="1066800" y="2619375"/>
            <a:ext cx="22021799" cy="1114425"/>
            <a:chOff x="1085760" y="8184729"/>
            <a:chExt cx="22021799" cy="11144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78606D-8CD1-4009-A83C-A3A72B5148B2}"/>
                </a:ext>
              </a:extLst>
            </p:cNvPr>
            <p:cNvSpPr/>
            <p:nvPr/>
          </p:nvSpPr>
          <p:spPr>
            <a:xfrm>
              <a:off x="4202014" y="8441457"/>
              <a:ext cx="18905545" cy="751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em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quan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trả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câu </a:t>
              </a:r>
              <a:r>
                <a:rPr 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59A7FDD-615B-43CC-B2E3-0A350801E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1C34DCD6-9CC8-4A7C-B1E3-6633246D77AC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2725400" cy="59264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060ED0A-64B9-42EB-A554-51812E50A172}"/>
                  </a:ext>
                </a:extLst>
              </p:cNvPr>
              <p:cNvSpPr txBox="1"/>
              <p:nvPr/>
            </p:nvSpPr>
            <p:spPr>
              <a:xfrm>
                <a:off x="2057400" y="9822359"/>
                <a:ext cx="203835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về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60ED0A-64B9-42EB-A554-51812E50A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822359"/>
                <a:ext cx="2038350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226" t="-16535" r="-12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82" y="1090635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8">
                <a:extLst>
                  <a:ext uri="{FF2B5EF4-FFF2-40B4-BE49-F238E27FC236}">
                    <a16:creationId xmlns:a16="http://schemas.microsoft.com/office/drawing/2014/main" id="{8060ED0A-64B9-42EB-A554-51812E50A172}"/>
                  </a:ext>
                </a:extLst>
              </p:cNvPr>
              <p:cNvSpPr txBox="1"/>
              <p:nvPr/>
            </p:nvSpPr>
            <p:spPr>
              <a:xfrm>
                <a:off x="4183054" y="11125200"/>
                <a:ext cx="203835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Hộp Văn bản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60ED0A-64B9-42EB-A554-51812E50A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54" y="11125200"/>
                <a:ext cx="2038350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19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852370FA-FFBB-4D46-A6E2-33A64B681651}"/>
              </a:ext>
            </a:extLst>
          </p:cNvPr>
          <p:cNvSpPr/>
          <p:nvPr/>
        </p:nvSpPr>
        <p:spPr>
          <a:xfrm>
            <a:off x="8153401" y="1676400"/>
            <a:ext cx="5181600" cy="1009862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762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760840" y="6596753"/>
            <a:ext cx="5500370" cy="1042055"/>
            <a:chOff x="1380347" y="3163074"/>
            <a:chExt cx="3592706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20780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50015" y="6599446"/>
            <a:ext cx="5401583" cy="1042055"/>
            <a:chOff x="1380347" y="3163074"/>
            <a:chExt cx="4238762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85386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514317" y="6596753"/>
            <a:ext cx="5239197" cy="1042055"/>
            <a:chOff x="1380347" y="3163074"/>
            <a:chExt cx="4111334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372643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9581" y="3058829"/>
            <a:ext cx="23008533" cy="3232816"/>
            <a:chOff x="534987" y="1869705"/>
            <a:chExt cx="23011529" cy="396624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011529" cy="3966240"/>
              <a:chOff x="534987" y="1647866"/>
              <a:chExt cx="23011529" cy="396624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790865" cy="389321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072" y="1700171"/>
                  <a:ext cx="1784696" cy="944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6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105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32687" y="6596753"/>
            <a:ext cx="5401583" cy="1042055"/>
            <a:chOff x="1380347" y="3163074"/>
            <a:chExt cx="4238762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8" y="3163074"/>
              <a:ext cx="385386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07" name="Oval 106"/>
          <p:cNvSpPr/>
          <p:nvPr/>
        </p:nvSpPr>
        <p:spPr>
          <a:xfrm>
            <a:off x="12837008" y="6662958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768722" y="6717598"/>
                <a:ext cx="4285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22" y="6717598"/>
                <a:ext cx="42859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806976" y="6696785"/>
                <a:ext cx="46209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76" y="6696785"/>
                <a:ext cx="462094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823813" y="6646192"/>
                <a:ext cx="39444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813" y="6646192"/>
                <a:ext cx="394447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367446" y="6682558"/>
                <a:ext cx="39444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446" y="6682558"/>
                <a:ext cx="394447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26182" y="7941708"/>
            <a:ext cx="22614147" cy="5545692"/>
            <a:chOff x="1270510" y="5267367"/>
            <a:chExt cx="22617092" cy="491902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238" y="5283926"/>
              <a:ext cx="22603364" cy="490246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3848364" cy="828633"/>
              <a:chOff x="1224541" y="6322796"/>
              <a:chExt cx="384836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020264" y="5098786"/>
                <a:ext cx="828631" cy="327665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2230388" cy="68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474045" y="11340295"/>
                <a:ext cx="8596203" cy="86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65" tIns="91433" rIns="182865" bIns="91433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45" y="11340295"/>
                <a:ext cx="8596203" cy="861760"/>
              </a:xfrm>
              <a:prstGeom prst="rect">
                <a:avLst/>
              </a:prstGeom>
              <a:blipFill>
                <a:blip r:embed="rId7"/>
                <a:stretch>
                  <a:fillRect l="-1844" t="-9859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33186" y="3140189"/>
                <a:ext cx="22007143" cy="3001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86" y="3140189"/>
                <a:ext cx="22007143" cy="3001271"/>
              </a:xfrm>
              <a:prstGeom prst="rect">
                <a:avLst/>
              </a:prstGeom>
              <a:blipFill rotWithShape="0">
                <a:blip r:embed="rId8"/>
                <a:stretch>
                  <a:fillRect l="-1108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141066" y="197094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C9E164-432D-420C-B6FC-3420C8E53782}"/>
              </a:ext>
            </a:extLst>
          </p:cNvPr>
          <p:cNvGrpSpPr/>
          <p:nvPr/>
        </p:nvGrpSpPr>
        <p:grpSpPr>
          <a:xfrm>
            <a:off x="511919" y="1925332"/>
            <a:ext cx="10253661" cy="861774"/>
            <a:chOff x="644526" y="2766774"/>
            <a:chExt cx="10253661" cy="8617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63F120-C662-4629-9ED8-71A8C18092D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D9244A9E-2664-4FF6-8715-C22A38010C5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5E3200-B57D-4AC1-BC25-5125D70B3AFD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B4BB614-8255-4AC1-9165-B6DB08F3DAAF}"/>
                  </a:ext>
                </a:extLst>
              </p:cNvPr>
              <p:cNvSpPr txBox="1"/>
              <p:nvPr/>
            </p:nvSpPr>
            <p:spPr>
              <a:xfrm>
                <a:off x="4770717" y="8306711"/>
                <a:ext cx="12384740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(1)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B4BB614-8255-4AC1-9165-B6DB08F3D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17" y="8306711"/>
                <a:ext cx="12384740" cy="834524"/>
              </a:xfrm>
              <a:prstGeom prst="rect">
                <a:avLst/>
              </a:prstGeom>
              <a:blipFill>
                <a:blip r:embed="rId9"/>
                <a:stretch>
                  <a:fillRect t="-17518" b="-2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277E5453-3C74-4F85-B632-B82FF7F56880}"/>
                  </a:ext>
                </a:extLst>
              </p:cNvPr>
              <p:cNvSpPr txBox="1"/>
              <p:nvPr/>
            </p:nvSpPr>
            <p:spPr>
              <a:xfrm>
                <a:off x="4662124" y="9373023"/>
                <a:ext cx="12384740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277E5453-3C74-4F85-B632-B82FF7F56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24" y="9373023"/>
                <a:ext cx="12384740" cy="834524"/>
              </a:xfrm>
              <a:prstGeom prst="rect">
                <a:avLst/>
              </a:prstGeom>
              <a:blipFill>
                <a:blip r:embed="rId10"/>
                <a:stretch>
                  <a:fillRect l="-2019" t="-176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05C61F6-A60C-4F05-944E-646D07317E15}"/>
                  </a:ext>
                </a:extLst>
              </p:cNvPr>
              <p:cNvSpPr txBox="1"/>
              <p:nvPr/>
            </p:nvSpPr>
            <p:spPr>
              <a:xfrm>
                <a:off x="4671089" y="10339167"/>
                <a:ext cx="123847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(2)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05C61F6-A60C-4F05-944E-646D07317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89" y="10339167"/>
                <a:ext cx="12384740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113">
                <a:extLst>
                  <a:ext uri="{FF2B5EF4-FFF2-40B4-BE49-F238E27FC236}">
                    <a16:creationId xmlns:a16="http://schemas.microsoft.com/office/drawing/2014/main" id="{C3BE99E6-CA7B-4A63-8D45-B413C3D5DCCF}"/>
                  </a:ext>
                </a:extLst>
              </p:cNvPr>
              <p:cNvSpPr/>
              <p:nvPr/>
            </p:nvSpPr>
            <p:spPr>
              <a:xfrm>
                <a:off x="4497282" y="12405951"/>
                <a:ext cx="8596203" cy="86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65" tIns="91433" rIns="182865" bIns="91433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113">
                <a:extLst>
                  <a:ext uri="{FF2B5EF4-FFF2-40B4-BE49-F238E27FC236}">
                    <a16:creationId xmlns:a16="http://schemas.microsoft.com/office/drawing/2014/main" id="{C3BE99E6-CA7B-4A63-8D45-B413C3D5D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82" y="12405951"/>
                <a:ext cx="8596203" cy="861760"/>
              </a:xfrm>
              <a:prstGeom prst="rect">
                <a:avLst/>
              </a:prstGeom>
              <a:blipFill>
                <a:blip r:embed="rId12"/>
                <a:stretch>
                  <a:fillRect l="-1844" t="-9929" b="-276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8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" grpId="0"/>
      <p:bldP spid="52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89046" y="2573458"/>
            <a:ext cx="22848586" cy="3046959"/>
            <a:chOff x="534987" y="1869705"/>
            <a:chExt cx="22115001" cy="328473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115001" cy="3284730"/>
              <a:chOff x="534987" y="1647866"/>
              <a:chExt cx="22115001" cy="328473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0"/>
                <a:ext cx="21894338" cy="321170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9836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7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2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17028" y="8788847"/>
            <a:ext cx="22546256" cy="4678030"/>
            <a:chOff x="1400165" y="5202499"/>
            <a:chExt cx="11292133" cy="4282426"/>
          </a:xfrm>
        </p:grpSpPr>
        <p:sp>
          <p:nvSpPr>
            <p:cNvPr id="115" name="Rounded Rectangle 114"/>
            <p:cNvSpPr/>
            <p:nvPr/>
          </p:nvSpPr>
          <p:spPr>
            <a:xfrm>
              <a:off x="1437402" y="5325333"/>
              <a:ext cx="11254896" cy="41595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400165" y="5202499"/>
              <a:ext cx="1712003" cy="961658"/>
              <a:chOff x="1354196" y="6257928"/>
              <a:chExt cx="1712003" cy="961658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2016911" y="6102137"/>
                <a:ext cx="828631" cy="12699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916920" y="6351266"/>
                <a:ext cx="1116929" cy="70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354196" y="6257928"/>
                <a:ext cx="513057" cy="96165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360203" cy="69928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8706482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3590935"/>
            <a:ext cx="18788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0267" y="2464720"/>
                <a:ext cx="21175359" cy="3024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7" y="2464720"/>
                <a:ext cx="21175359" cy="3024289"/>
              </a:xfrm>
              <a:prstGeom prst="rect">
                <a:avLst/>
              </a:prstGeom>
              <a:blipFill>
                <a:blip r:embed="rId3"/>
                <a:stretch>
                  <a:fillRect l="-1151" r="-1151" b="-8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929799" y="5739744"/>
            <a:ext cx="9853673" cy="1309405"/>
            <a:chOff x="1297315" y="3163074"/>
            <a:chExt cx="7732433" cy="1027525"/>
          </a:xfrm>
        </p:grpSpPr>
        <p:sp>
          <p:nvSpPr>
            <p:cNvPr id="67" name="Rectangle 66"/>
            <p:cNvSpPr/>
            <p:nvPr/>
          </p:nvSpPr>
          <p:spPr>
            <a:xfrm>
              <a:off x="1765248" y="3163074"/>
              <a:ext cx="7264500" cy="10275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56928" y="5916663"/>
                <a:ext cx="779500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928" y="5916663"/>
                <a:ext cx="7795001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5825248"/>
                <a:ext cx="32250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/>
                        </a:rPr>
                        <m:t>𝐁𝐂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𝐒𝐀𝐂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5825248"/>
                <a:ext cx="322504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48718" y="11194952"/>
                <a:ext cx="1044511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18" y="11194952"/>
                <a:ext cx="10445110" cy="822341"/>
              </a:xfrm>
              <a:prstGeom prst="rect">
                <a:avLst/>
              </a:prstGeom>
              <a:blipFill>
                <a:blip r:embed="rId6"/>
                <a:stretch>
                  <a:fillRect l="-2393" t="-9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EFCAAB6-1D34-48DC-91AB-E623578D4AAF}"/>
              </a:ext>
            </a:extLst>
          </p:cNvPr>
          <p:cNvGrpSpPr/>
          <p:nvPr/>
        </p:nvGrpSpPr>
        <p:grpSpPr>
          <a:xfrm>
            <a:off x="589046" y="1627541"/>
            <a:ext cx="10253661" cy="861774"/>
            <a:chOff x="644526" y="2766774"/>
            <a:chExt cx="10253661" cy="86177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E395D0-5716-4814-BC70-66EDD66DD08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76" name="Rounded Rectangle 7">
              <a:extLst>
                <a:ext uri="{FF2B5EF4-FFF2-40B4-BE49-F238E27FC236}">
                  <a16:creationId xmlns:a16="http://schemas.microsoft.com/office/drawing/2014/main" id="{42ED0EE6-F766-4B8F-AC22-65746E963F3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45E28A-36CA-462B-B217-E607935D434D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1" name="Group 65">
            <a:extLst>
              <a:ext uri="{FF2B5EF4-FFF2-40B4-BE49-F238E27FC236}">
                <a16:creationId xmlns:a16="http://schemas.microsoft.com/office/drawing/2014/main" id="{F9082B5D-C767-49D7-966A-42F281177907}"/>
              </a:ext>
            </a:extLst>
          </p:cNvPr>
          <p:cNvGrpSpPr/>
          <p:nvPr/>
        </p:nvGrpSpPr>
        <p:grpSpPr>
          <a:xfrm>
            <a:off x="12725400" y="5702771"/>
            <a:ext cx="9853673" cy="1309405"/>
            <a:chOff x="1297315" y="3163074"/>
            <a:chExt cx="7732433" cy="1027525"/>
          </a:xfrm>
        </p:grpSpPr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64EE4C45-0455-49DE-B1E8-8E7308DDF4D9}"/>
                </a:ext>
              </a:extLst>
            </p:cNvPr>
            <p:cNvSpPr/>
            <p:nvPr/>
          </p:nvSpPr>
          <p:spPr>
            <a:xfrm>
              <a:off x="1765248" y="3163074"/>
              <a:ext cx="7264500" cy="10275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67">
              <a:extLst>
                <a:ext uri="{FF2B5EF4-FFF2-40B4-BE49-F238E27FC236}">
                  <a16:creationId xmlns:a16="http://schemas.microsoft.com/office/drawing/2014/main" id="{81AAC1EB-8B33-4E9B-980E-9169E51C5D9E}"/>
                </a:ext>
              </a:extLst>
            </p:cNvPr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84" name="Group 65">
            <a:extLst>
              <a:ext uri="{FF2B5EF4-FFF2-40B4-BE49-F238E27FC236}">
                <a16:creationId xmlns:a16="http://schemas.microsoft.com/office/drawing/2014/main" id="{EE492E59-BD51-44C7-B26D-B5E47EC6E6E2}"/>
              </a:ext>
            </a:extLst>
          </p:cNvPr>
          <p:cNvGrpSpPr/>
          <p:nvPr/>
        </p:nvGrpSpPr>
        <p:grpSpPr>
          <a:xfrm>
            <a:off x="892975" y="7263658"/>
            <a:ext cx="9853673" cy="1309405"/>
            <a:chOff x="1297315" y="3163074"/>
            <a:chExt cx="7732433" cy="1027525"/>
          </a:xfrm>
        </p:grpSpPr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39FACE0E-E60A-4A01-B3BB-DD601E22C6EB}"/>
                </a:ext>
              </a:extLst>
            </p:cNvPr>
            <p:cNvSpPr/>
            <p:nvPr/>
          </p:nvSpPr>
          <p:spPr>
            <a:xfrm>
              <a:off x="1765248" y="3163074"/>
              <a:ext cx="7264500" cy="10275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val 67">
              <a:extLst>
                <a:ext uri="{FF2B5EF4-FFF2-40B4-BE49-F238E27FC236}">
                  <a16:creationId xmlns:a16="http://schemas.microsoft.com/office/drawing/2014/main" id="{A36A69BC-ECAD-4FD3-B135-6B5ED76FEBC3}"/>
                </a:ext>
              </a:extLst>
            </p:cNvPr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104" name="Group 65">
            <a:extLst>
              <a:ext uri="{FF2B5EF4-FFF2-40B4-BE49-F238E27FC236}">
                <a16:creationId xmlns:a16="http://schemas.microsoft.com/office/drawing/2014/main" id="{07EE32B0-BC6D-4A39-8230-DB3554728CEB}"/>
              </a:ext>
            </a:extLst>
          </p:cNvPr>
          <p:cNvGrpSpPr/>
          <p:nvPr/>
        </p:nvGrpSpPr>
        <p:grpSpPr>
          <a:xfrm>
            <a:off x="12701926" y="7181141"/>
            <a:ext cx="9853673" cy="1309405"/>
            <a:chOff x="1297315" y="3163074"/>
            <a:chExt cx="7732433" cy="1027525"/>
          </a:xfrm>
        </p:grpSpPr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AB843235-B8FB-426C-A4BF-2742A3B545F9}"/>
                </a:ext>
              </a:extLst>
            </p:cNvPr>
            <p:cNvSpPr/>
            <p:nvPr/>
          </p:nvSpPr>
          <p:spPr>
            <a:xfrm>
              <a:off x="1765248" y="3163074"/>
              <a:ext cx="7264500" cy="10275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67">
              <a:extLst>
                <a:ext uri="{FF2B5EF4-FFF2-40B4-BE49-F238E27FC236}">
                  <a16:creationId xmlns:a16="http://schemas.microsoft.com/office/drawing/2014/main" id="{E199BF64-5D71-4A5B-BCE8-ED41DAA36233}"/>
                </a:ext>
              </a:extLst>
            </p:cNvPr>
            <p:cNvSpPr/>
            <p:nvPr/>
          </p:nvSpPr>
          <p:spPr>
            <a:xfrm>
              <a:off x="1297315" y="3346514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20D677CE-A3F6-4F8F-B92F-EE6539EA457D}"/>
                  </a:ext>
                </a:extLst>
              </p:cNvPr>
              <p:cNvSpPr/>
              <p:nvPr/>
            </p:nvSpPr>
            <p:spPr>
              <a:xfrm>
                <a:off x="13644212" y="5916185"/>
                <a:ext cx="779500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fr-FR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20D677CE-A3F6-4F8F-B92F-EE6539EA4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212" y="5916185"/>
                <a:ext cx="7795001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70">
                <a:extLst>
                  <a:ext uri="{FF2B5EF4-FFF2-40B4-BE49-F238E27FC236}">
                    <a16:creationId xmlns:a16="http://schemas.microsoft.com/office/drawing/2014/main" id="{D2981AC7-FAF9-4612-8D18-9C299BD26A19}"/>
                  </a:ext>
                </a:extLst>
              </p:cNvPr>
              <p:cNvSpPr/>
              <p:nvPr/>
            </p:nvSpPr>
            <p:spPr>
              <a:xfrm>
                <a:off x="2091992" y="7476420"/>
                <a:ext cx="779500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m:rPr>
                          <m:nor/>
                        </m:rPr>
                        <a:rPr lang="fr-FR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70">
                <a:extLst>
                  <a:ext uri="{FF2B5EF4-FFF2-40B4-BE49-F238E27FC236}">
                    <a16:creationId xmlns:a16="http://schemas.microsoft.com/office/drawing/2014/main" id="{D2981AC7-FAF9-4612-8D18-9C299BD26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992" y="7476420"/>
                <a:ext cx="7795001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0">
                <a:extLst>
                  <a:ext uri="{FF2B5EF4-FFF2-40B4-BE49-F238E27FC236}">
                    <a16:creationId xmlns:a16="http://schemas.microsoft.com/office/drawing/2014/main" id="{F0C89389-3D40-45FA-AC19-32B5F3B77EEF}"/>
                  </a:ext>
                </a:extLst>
              </p:cNvPr>
              <p:cNvSpPr/>
              <p:nvPr/>
            </p:nvSpPr>
            <p:spPr>
              <a:xfrm>
                <a:off x="13880283" y="7452200"/>
                <a:ext cx="779500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m:rPr>
                          <m:nor/>
                        </m:rPr>
                        <a:rPr lang="fr-FR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70">
                <a:extLst>
                  <a:ext uri="{FF2B5EF4-FFF2-40B4-BE49-F238E27FC236}">
                    <a16:creationId xmlns:a16="http://schemas.microsoft.com/office/drawing/2014/main" id="{F0C89389-3D40-45FA-AC19-32B5F3B77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283" y="7452200"/>
                <a:ext cx="7795001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EC47FD2-5888-4074-B43A-CEFF4B65A6FA}"/>
                  </a:ext>
                </a:extLst>
              </p:cNvPr>
              <p:cNvSpPr txBox="1"/>
              <p:nvPr/>
            </p:nvSpPr>
            <p:spPr>
              <a:xfrm>
                <a:off x="4426306" y="9106365"/>
                <a:ext cx="1373161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EC47FD2-5888-4074-B43A-CEFF4B65A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06" y="9106365"/>
                <a:ext cx="13731611" cy="769441"/>
              </a:xfrm>
              <a:prstGeom prst="rect">
                <a:avLst/>
              </a:prstGeom>
              <a:blipFill>
                <a:blip r:embed="rId10"/>
                <a:stretch>
                  <a:fillRect l="-177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E4FAEDB0-BFD8-4A57-9C1B-94221BE2E98C}"/>
                  </a:ext>
                </a:extLst>
              </p:cNvPr>
              <p:cNvSpPr txBox="1"/>
              <p:nvPr/>
            </p:nvSpPr>
            <p:spPr>
              <a:xfrm>
                <a:off x="4426306" y="10147902"/>
                <a:ext cx="17703070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|.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E4FAEDB0-BFD8-4A57-9C1B-94221BE2E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06" y="10147902"/>
                <a:ext cx="17703070" cy="834524"/>
              </a:xfrm>
              <a:prstGeom prst="rect">
                <a:avLst/>
              </a:prstGeom>
              <a:blipFill>
                <a:blip r:embed="rId11"/>
                <a:stretch>
                  <a:fillRect l="-1377" t="-17518" b="-2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9">
                <a:extLst>
                  <a:ext uri="{FF2B5EF4-FFF2-40B4-BE49-F238E27FC236}">
                    <a16:creationId xmlns:a16="http://schemas.microsoft.com/office/drawing/2014/main" id="{7612CF8C-0CD7-4DBE-B0CD-57D8A3AB5A43}"/>
                  </a:ext>
                </a:extLst>
              </p:cNvPr>
              <p:cNvSpPr/>
              <p:nvPr/>
            </p:nvSpPr>
            <p:spPr>
              <a:xfrm>
                <a:off x="4384853" y="12345219"/>
                <a:ext cx="1561429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cần tìm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m:rPr>
                        <m:nor/>
                      </m:rPr>
                      <a:rPr lang="fr-FR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9">
                <a:extLst>
                  <a:ext uri="{FF2B5EF4-FFF2-40B4-BE49-F238E27FC236}">
                    <a16:creationId xmlns:a16="http://schemas.microsoft.com/office/drawing/2014/main" id="{7612CF8C-0CD7-4DBE-B0CD-57D8A3AB5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853" y="12345219"/>
                <a:ext cx="15614294" cy="784767"/>
              </a:xfrm>
              <a:prstGeom prst="rect">
                <a:avLst/>
              </a:prstGeom>
              <a:blipFill>
                <a:blip r:embed="rId12"/>
                <a:stretch>
                  <a:fillRect l="-1561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106">
            <a:extLst>
              <a:ext uri="{FF2B5EF4-FFF2-40B4-BE49-F238E27FC236}">
                <a16:creationId xmlns:a16="http://schemas.microsoft.com/office/drawing/2014/main" id="{6F397B40-D052-4D14-AF3A-B84A75433208}"/>
              </a:ext>
            </a:extLst>
          </p:cNvPr>
          <p:cNvSpPr/>
          <p:nvPr/>
        </p:nvSpPr>
        <p:spPr>
          <a:xfrm>
            <a:off x="12725400" y="7463627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641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9" grpId="0"/>
      <p:bldP spid="10" grpId="0"/>
      <p:bldP spid="65" grpId="0"/>
      <p:bldP spid="70" grpId="0"/>
      <p:bldP spid="72" grpId="0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89046" y="2573458"/>
            <a:ext cx="22848586" cy="3046959"/>
            <a:chOff x="534987" y="1869705"/>
            <a:chExt cx="22115001" cy="328473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115001" cy="3284730"/>
              <a:chOff x="534987" y="1647866"/>
              <a:chExt cx="22115001" cy="328473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0"/>
                <a:ext cx="21894338" cy="321170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09836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8</a:t>
                  </a: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2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75947" y="7936122"/>
            <a:ext cx="22732380" cy="5346586"/>
            <a:chOff x="1398722" y="5267365"/>
            <a:chExt cx="11385352" cy="4894445"/>
          </a:xfrm>
        </p:grpSpPr>
        <p:sp>
          <p:nvSpPr>
            <p:cNvPr id="115" name="Rounded Rectangle 114"/>
            <p:cNvSpPr/>
            <p:nvPr/>
          </p:nvSpPr>
          <p:spPr>
            <a:xfrm>
              <a:off x="1402121" y="5357393"/>
              <a:ext cx="11381953" cy="48044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398722" y="5267365"/>
              <a:ext cx="1713446" cy="828631"/>
              <a:chOff x="1352753" y="6322794"/>
              <a:chExt cx="1713446" cy="828631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2016911" y="6102137"/>
                <a:ext cx="828631" cy="12699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916920" y="6351266"/>
                <a:ext cx="1116929" cy="70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352753" y="6322795"/>
                <a:ext cx="51305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31704" y="6412718"/>
                <a:ext cx="360203" cy="63546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612240" y="8706482"/>
            <a:ext cx="22620603" cy="8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5" tIns="91433" rIns="182865" bIns="91433">
            <a:spAutoFit/>
          </a:bodyPr>
          <a:lstStyle/>
          <a:p>
            <a:pPr algn="just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927" y="3590935"/>
            <a:ext cx="18788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23938" y="2841260"/>
                <a:ext cx="21175359" cy="24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38" y="2841260"/>
                <a:ext cx="21175359" cy="2406043"/>
              </a:xfrm>
              <a:prstGeom prst="rect">
                <a:avLst/>
              </a:prstGeom>
              <a:blipFill>
                <a:blip r:embed="rId3"/>
                <a:stretch>
                  <a:fillRect t="-5316" r="-1151" b="-1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332116" y="5819326"/>
            <a:ext cx="5747208" cy="1790630"/>
            <a:chOff x="1269330" y="3163074"/>
            <a:chExt cx="4509983" cy="1405155"/>
          </a:xfrm>
        </p:grpSpPr>
        <p:sp>
          <p:nvSpPr>
            <p:cNvPr id="67" name="Rectangle 66"/>
            <p:cNvSpPr/>
            <p:nvPr/>
          </p:nvSpPr>
          <p:spPr>
            <a:xfrm>
              <a:off x="1765248" y="3163074"/>
              <a:ext cx="4014065" cy="14051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269330" y="3557095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751137" y="5860611"/>
                <a:ext cx="454813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37" y="5860611"/>
                <a:ext cx="4548130" cy="1613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0350120" y="5825248"/>
                <a:ext cx="32250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/>
                        </a:rPr>
                        <m:t>𝐁𝐂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𝐒𝐀𝐂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120" y="5825248"/>
                <a:ext cx="322504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EFCAAB6-1D34-48DC-91AB-E623578D4AAF}"/>
              </a:ext>
            </a:extLst>
          </p:cNvPr>
          <p:cNvGrpSpPr/>
          <p:nvPr/>
        </p:nvGrpSpPr>
        <p:grpSpPr>
          <a:xfrm>
            <a:off x="589046" y="1627541"/>
            <a:ext cx="10253661" cy="861774"/>
            <a:chOff x="644526" y="2766774"/>
            <a:chExt cx="10253661" cy="86177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E395D0-5716-4814-BC70-66EDD66DD08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76" name="Rounded Rectangle 7">
              <a:extLst>
                <a:ext uri="{FF2B5EF4-FFF2-40B4-BE49-F238E27FC236}">
                  <a16:creationId xmlns:a16="http://schemas.microsoft.com/office/drawing/2014/main" id="{42ED0EE6-F766-4B8F-AC22-65746E963F3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45E28A-36CA-462B-B217-E607935D434D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1" name="Group 65">
            <a:extLst>
              <a:ext uri="{FF2B5EF4-FFF2-40B4-BE49-F238E27FC236}">
                <a16:creationId xmlns:a16="http://schemas.microsoft.com/office/drawing/2014/main" id="{F9082B5D-C767-49D7-966A-42F281177907}"/>
              </a:ext>
            </a:extLst>
          </p:cNvPr>
          <p:cNvGrpSpPr/>
          <p:nvPr/>
        </p:nvGrpSpPr>
        <p:grpSpPr>
          <a:xfrm>
            <a:off x="6360223" y="5806610"/>
            <a:ext cx="5538172" cy="1799954"/>
            <a:chOff x="1297316" y="3163074"/>
            <a:chExt cx="3710274" cy="1412472"/>
          </a:xfrm>
        </p:grpSpPr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64EE4C45-0455-49DE-B1E8-8E7308DDF4D9}"/>
                </a:ext>
              </a:extLst>
            </p:cNvPr>
            <p:cNvSpPr/>
            <p:nvPr/>
          </p:nvSpPr>
          <p:spPr>
            <a:xfrm>
              <a:off x="1765248" y="3163074"/>
              <a:ext cx="3242342" cy="14124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67">
              <a:extLst>
                <a:ext uri="{FF2B5EF4-FFF2-40B4-BE49-F238E27FC236}">
                  <a16:creationId xmlns:a16="http://schemas.microsoft.com/office/drawing/2014/main" id="{81AAC1EB-8B33-4E9B-980E-9169E51C5D9E}"/>
                </a:ext>
              </a:extLst>
            </p:cNvPr>
            <p:cNvSpPr/>
            <p:nvPr/>
          </p:nvSpPr>
          <p:spPr>
            <a:xfrm>
              <a:off x="1297316" y="3494921"/>
              <a:ext cx="615282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84" name="Group 65">
            <a:extLst>
              <a:ext uri="{FF2B5EF4-FFF2-40B4-BE49-F238E27FC236}">
                <a16:creationId xmlns:a16="http://schemas.microsoft.com/office/drawing/2014/main" id="{EE492E59-BD51-44C7-B26D-B5E47EC6E6E2}"/>
              </a:ext>
            </a:extLst>
          </p:cNvPr>
          <p:cNvGrpSpPr/>
          <p:nvPr/>
        </p:nvGrpSpPr>
        <p:grpSpPr>
          <a:xfrm>
            <a:off x="12152619" y="5862296"/>
            <a:ext cx="5093351" cy="1719111"/>
            <a:chOff x="1297314" y="3163075"/>
            <a:chExt cx="3996885" cy="1349032"/>
          </a:xfrm>
        </p:grpSpPr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39FACE0E-E60A-4A01-B3BB-DD601E22C6EB}"/>
                </a:ext>
              </a:extLst>
            </p:cNvPr>
            <p:cNvSpPr/>
            <p:nvPr/>
          </p:nvSpPr>
          <p:spPr>
            <a:xfrm>
              <a:off x="1765248" y="3163075"/>
              <a:ext cx="3528951" cy="13490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val 67">
              <a:extLst>
                <a:ext uri="{FF2B5EF4-FFF2-40B4-BE49-F238E27FC236}">
                  <a16:creationId xmlns:a16="http://schemas.microsoft.com/office/drawing/2014/main" id="{A36A69BC-ECAD-4FD3-B135-6B5ED76FEBC3}"/>
                </a:ext>
              </a:extLst>
            </p:cNvPr>
            <p:cNvSpPr/>
            <p:nvPr/>
          </p:nvSpPr>
          <p:spPr>
            <a:xfrm>
              <a:off x="1297314" y="3493653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104" name="Group 65">
            <a:extLst>
              <a:ext uri="{FF2B5EF4-FFF2-40B4-BE49-F238E27FC236}">
                <a16:creationId xmlns:a16="http://schemas.microsoft.com/office/drawing/2014/main" id="{07EE32B0-BC6D-4A39-8230-DB3554728CEB}"/>
              </a:ext>
            </a:extLst>
          </p:cNvPr>
          <p:cNvGrpSpPr/>
          <p:nvPr/>
        </p:nvGrpSpPr>
        <p:grpSpPr>
          <a:xfrm>
            <a:off x="17323286" y="5836907"/>
            <a:ext cx="6228522" cy="1744501"/>
            <a:chOff x="1249528" y="3163074"/>
            <a:chExt cx="4887683" cy="1368956"/>
          </a:xfrm>
        </p:grpSpPr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AB843235-B8FB-426C-A4BF-2742A3B545F9}"/>
                </a:ext>
              </a:extLst>
            </p:cNvPr>
            <p:cNvSpPr/>
            <p:nvPr/>
          </p:nvSpPr>
          <p:spPr>
            <a:xfrm>
              <a:off x="1765248" y="3163074"/>
              <a:ext cx="4371963" cy="13689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67">
              <a:extLst>
                <a:ext uri="{FF2B5EF4-FFF2-40B4-BE49-F238E27FC236}">
                  <a16:creationId xmlns:a16="http://schemas.microsoft.com/office/drawing/2014/main" id="{E199BF64-5D71-4A5B-BCE8-ED41DAA36233}"/>
                </a:ext>
              </a:extLst>
            </p:cNvPr>
            <p:cNvSpPr/>
            <p:nvPr/>
          </p:nvSpPr>
          <p:spPr>
            <a:xfrm>
              <a:off x="1249528" y="3495365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20D677CE-A3F6-4F8F-B92F-EE6539EA457D}"/>
                  </a:ext>
                </a:extLst>
              </p:cNvPr>
              <p:cNvSpPr/>
              <p:nvPr/>
            </p:nvSpPr>
            <p:spPr>
              <a:xfrm>
                <a:off x="7435625" y="5836906"/>
                <a:ext cx="5032397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20D677CE-A3F6-4F8F-B92F-EE6539EA4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25" y="5836906"/>
                <a:ext cx="5032397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70">
                <a:extLst>
                  <a:ext uri="{FF2B5EF4-FFF2-40B4-BE49-F238E27FC236}">
                    <a16:creationId xmlns:a16="http://schemas.microsoft.com/office/drawing/2014/main" id="{D2981AC7-FAF9-4612-8D18-9C299BD26A19}"/>
                  </a:ext>
                </a:extLst>
              </p:cNvPr>
              <p:cNvSpPr/>
              <p:nvPr/>
            </p:nvSpPr>
            <p:spPr>
              <a:xfrm>
                <a:off x="13125220" y="6097925"/>
                <a:ext cx="5032397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𝟐𝟎𝟑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70">
                <a:extLst>
                  <a:ext uri="{FF2B5EF4-FFF2-40B4-BE49-F238E27FC236}">
                    <a16:creationId xmlns:a16="http://schemas.microsoft.com/office/drawing/2014/main" id="{D2981AC7-FAF9-4612-8D18-9C299BD26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220" y="6097925"/>
                <a:ext cx="5032397" cy="912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0">
                <a:extLst>
                  <a:ext uri="{FF2B5EF4-FFF2-40B4-BE49-F238E27FC236}">
                    <a16:creationId xmlns:a16="http://schemas.microsoft.com/office/drawing/2014/main" id="{F0C89389-3D40-45FA-AC19-32B5F3B77EEF}"/>
                  </a:ext>
                </a:extLst>
              </p:cNvPr>
              <p:cNvSpPr/>
              <p:nvPr/>
            </p:nvSpPr>
            <p:spPr>
              <a:xfrm>
                <a:off x="18234933" y="5844903"/>
                <a:ext cx="5816599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70">
                <a:extLst>
                  <a:ext uri="{FF2B5EF4-FFF2-40B4-BE49-F238E27FC236}">
                    <a16:creationId xmlns:a16="http://schemas.microsoft.com/office/drawing/2014/main" id="{F0C89389-3D40-45FA-AC19-32B5F3B77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933" y="5844903"/>
                <a:ext cx="5816599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EC47FD2-5888-4074-B43A-CEFF4B65A6FA}"/>
                  </a:ext>
                </a:extLst>
              </p:cNvPr>
              <p:cNvSpPr txBox="1"/>
              <p:nvPr/>
            </p:nvSpPr>
            <p:spPr>
              <a:xfrm>
                <a:off x="4539681" y="8568287"/>
                <a:ext cx="86451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EC47FD2-5888-4074-B43A-CEFF4B65A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81" y="8568287"/>
                <a:ext cx="8645125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E4FAEDB0-BFD8-4A57-9C1B-94221BE2E98C}"/>
                  </a:ext>
                </a:extLst>
              </p:cNvPr>
              <p:cNvSpPr txBox="1"/>
              <p:nvPr/>
            </p:nvSpPr>
            <p:spPr>
              <a:xfrm>
                <a:off x="9067800" y="11159034"/>
                <a:ext cx="11042294" cy="1445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FAEDB0-BFD8-4A57-9C1B-94221BE2E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1159034"/>
                <a:ext cx="11042294" cy="14450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106">
            <a:extLst>
              <a:ext uri="{FF2B5EF4-FFF2-40B4-BE49-F238E27FC236}">
                <a16:creationId xmlns:a16="http://schemas.microsoft.com/office/drawing/2014/main" id="{6F397B40-D052-4D14-AF3A-B84A75433208}"/>
              </a:ext>
            </a:extLst>
          </p:cNvPr>
          <p:cNvSpPr/>
          <p:nvPr/>
        </p:nvSpPr>
        <p:spPr>
          <a:xfrm>
            <a:off x="295998" y="6360955"/>
            <a:ext cx="918812" cy="8445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D0E4A27-7CB3-4CC1-AACE-30644F06CABC}"/>
                  </a:ext>
                </a:extLst>
              </p:cNvPr>
              <p:cNvSpPr txBox="1"/>
              <p:nvPr/>
            </p:nvSpPr>
            <p:spPr>
              <a:xfrm>
                <a:off x="2636255" y="9590192"/>
                <a:ext cx="12451976" cy="13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7D0E4A27-7CB3-4CC1-AACE-30644F06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255" y="9590192"/>
                <a:ext cx="12451976" cy="1385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8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5" grpId="0"/>
      <p:bldP spid="70" grpId="0"/>
      <p:bldP spid="78" grpId="0" animBg="1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1182610" y="2743200"/>
            <a:ext cx="23050844" cy="10791782"/>
            <a:chOff x="683775" y="1942729"/>
            <a:chExt cx="22515269" cy="11633920"/>
          </a:xfrm>
        </p:grpSpPr>
        <p:grpSp>
          <p:nvGrpSpPr>
            <p:cNvPr id="88" name="Group 87"/>
            <p:cNvGrpSpPr/>
            <p:nvPr/>
          </p:nvGrpSpPr>
          <p:grpSpPr>
            <a:xfrm>
              <a:off x="683775" y="1942729"/>
              <a:ext cx="22515269" cy="11633920"/>
              <a:chOff x="683775" y="1720890"/>
              <a:chExt cx="22515269" cy="1163392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0"/>
                <a:ext cx="22443394" cy="11633920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7" name="Freeform 9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4040187" y="1945905"/>
              <a:ext cx="18468976" cy="92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145927" y="3590935"/>
            <a:ext cx="18788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8788" y="2644287"/>
            <a:ext cx="2247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Khi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4B01B3-080C-4C82-8B2E-37B9498053BD}"/>
              </a:ext>
            </a:extLst>
          </p:cNvPr>
          <p:cNvGrpSpPr/>
          <p:nvPr/>
        </p:nvGrpSpPr>
        <p:grpSpPr>
          <a:xfrm>
            <a:off x="457200" y="1697225"/>
            <a:ext cx="10294809" cy="817375"/>
            <a:chOff x="623343" y="1892299"/>
            <a:chExt cx="10296670" cy="817373"/>
          </a:xfrm>
        </p:grpSpPr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2B3EDF2D-8850-49B7-BED7-4915087B60C6}"/>
                </a:ext>
              </a:extLst>
            </p:cNvPr>
            <p:cNvSpPr/>
            <p:nvPr/>
          </p:nvSpPr>
          <p:spPr>
            <a:xfrm>
              <a:off x="623343" y="1905000"/>
              <a:ext cx="144993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BF33E8-2B03-4BF0-A2D4-2C9BEBD50550}"/>
                </a:ext>
              </a:extLst>
            </p:cNvPr>
            <p:cNvSpPr txBox="1"/>
            <p:nvPr/>
          </p:nvSpPr>
          <p:spPr>
            <a:xfrm>
              <a:off x="1082675" y="1922269"/>
              <a:ext cx="56628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6F01CB-87BE-403E-BE89-29C751E0352E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VẬN DỤNG</a:t>
              </a:r>
            </a:p>
          </p:txBody>
        </p:sp>
      </p:grpSp>
      <p:pic>
        <p:nvPicPr>
          <p:cNvPr id="44" name="Picture 20" descr="Description: Description: Káº¿t quáº£ hÃ¬nh áº£nh cho cÃ´ng nghá» 11 hÃ¬nh chiáº¿u phá»i cáº£nh">
            <a:extLst>
              <a:ext uri="{FF2B5EF4-FFF2-40B4-BE49-F238E27FC236}">
                <a16:creationId xmlns:a16="http://schemas.microsoft.com/office/drawing/2014/main" id="{C6BBF87F-6A14-4F77-A1FE-0B3FE8EA34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24" y="6809431"/>
            <a:ext cx="11049000" cy="6120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8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63202" y="3276599"/>
            <a:ext cx="15697201" cy="1600200"/>
            <a:chOff x="1000258" y="3219992"/>
            <a:chExt cx="16393616" cy="1600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093421" y="3219992"/>
                  <a:ext cx="11300453" cy="1600385"/>
                </a:xfrm>
                <a:prstGeom prst="roundRect">
                  <a:avLst>
                    <a:gd name="adj" fmla="val 6384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′⇔</m:t>
                        </m:r>
                        <m:acc>
                          <m:accPr>
                            <m:chr m:val="⃗"/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421" y="3219992"/>
                  <a:ext cx="11300453" cy="1600385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1000258" y="3232969"/>
              <a:ext cx="5071856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75273" y="3713623"/>
              <a:ext cx="4621115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76525DC-8BCC-4D00-B34F-360C2608686A}"/>
              </a:ext>
            </a:extLst>
          </p:cNvPr>
          <p:cNvGrpSpPr/>
          <p:nvPr/>
        </p:nvGrpSpPr>
        <p:grpSpPr>
          <a:xfrm>
            <a:off x="4063202" y="5423176"/>
            <a:ext cx="15717140" cy="1612350"/>
            <a:chOff x="920677" y="3232969"/>
            <a:chExt cx="16414440" cy="1612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217088">
                  <a:extLst>
                    <a:ext uri="{FF2B5EF4-FFF2-40B4-BE49-F238E27FC236}">
                      <a16:creationId xmlns:a16="http://schemas.microsoft.com/office/drawing/2014/main" id="{7EE17B18-9DA4-45D7-95F4-38DDFC262F99}"/>
                    </a:ext>
                  </a:extLst>
                </p:cNvPr>
                <p:cNvSpPr/>
                <p:nvPr/>
              </p:nvSpPr>
              <p:spPr>
                <a:xfrm>
                  <a:off x="6034664" y="3245120"/>
                  <a:ext cx="11300453" cy="1600385"/>
                </a:xfrm>
                <a:prstGeom prst="roundRect">
                  <a:avLst>
                    <a:gd name="adj" fmla="val 6384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p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  <m:sup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𝑴𝑵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d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𝑴𝑵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ounded Rectangle 217088">
                  <a:extLst>
                    <a:ext uri="{FF2B5EF4-FFF2-40B4-BE49-F238E27FC236}">
                      <a16:creationId xmlns:a16="http://schemas.microsoft.com/office/drawing/2014/main" id="{7EE17B18-9DA4-45D7-95F4-38DDFC262F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664" y="3245120"/>
                  <a:ext cx="11300453" cy="1600385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Pentagon 217087">
              <a:extLst>
                <a:ext uri="{FF2B5EF4-FFF2-40B4-BE49-F238E27FC236}">
                  <a16:creationId xmlns:a16="http://schemas.microsoft.com/office/drawing/2014/main" id="{C38AE81A-4AD3-4DC9-8358-20106D733A01}"/>
                </a:ext>
              </a:extLst>
            </p:cNvPr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A0A119-A800-493F-AE78-90E686E4A1F9}"/>
                </a:ext>
              </a:extLst>
            </p:cNvPr>
            <p:cNvSpPr txBox="1"/>
            <p:nvPr/>
          </p:nvSpPr>
          <p:spPr>
            <a:xfrm>
              <a:off x="1863953" y="3628095"/>
              <a:ext cx="4621115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endPara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3" y="1572062"/>
            <a:ext cx="18566607" cy="830997"/>
            <a:chOff x="804068" y="1892299"/>
            <a:chExt cx="1856660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51852" y="1938892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86440957-1A1D-4051-A66A-2932D0841555}"/>
              </a:ext>
            </a:extLst>
          </p:cNvPr>
          <p:cNvGrpSpPr/>
          <p:nvPr/>
        </p:nvGrpSpPr>
        <p:grpSpPr>
          <a:xfrm>
            <a:off x="1331371" y="7831596"/>
            <a:ext cx="21868726" cy="4945037"/>
            <a:chOff x="1561235" y="3912804"/>
            <a:chExt cx="21868726" cy="4945037"/>
          </a:xfrm>
        </p:grpSpPr>
        <p:sp>
          <p:nvSpPr>
            <p:cNvPr id="39" name="Rounded Rectangle 38"/>
            <p:cNvSpPr/>
            <p:nvPr/>
          </p:nvSpPr>
          <p:spPr>
            <a:xfrm>
              <a:off x="1561235" y="3912804"/>
              <a:ext cx="21868726" cy="4945037"/>
            </a:xfrm>
            <a:prstGeom prst="roundRect">
              <a:avLst>
                <a:gd name="adj" fmla="val 411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561235" y="3912804"/>
              <a:ext cx="702538" cy="450027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1" name="Picture 4" descr="Phép vị tự là gì? Lý thuyết và phương pháp giải bài tập hay nhất - Môn Toán  11">
            <a:extLst>
              <a:ext uri="{FF2B5EF4-FFF2-40B4-BE49-F238E27FC236}">
                <a16:creationId xmlns:a16="http://schemas.microsoft.com/office/drawing/2014/main" id="{6A1BCAC6-26AA-48CE-9FBC-8023A0D954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290" y="1651079"/>
            <a:ext cx="8804995" cy="61073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38A9B5BF-4D48-4F6A-8CA7-69BA6D4CAA7F}"/>
                  </a:ext>
                </a:extLst>
              </p:cNvPr>
              <p:cNvSpPr txBox="1"/>
              <p:nvPr/>
            </p:nvSpPr>
            <p:spPr>
              <a:xfrm>
                <a:off x="2014079" y="10320582"/>
                <a:ext cx="12290612" cy="1493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38A9B5BF-4D48-4F6A-8CA7-69BA6D4CA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79" y="10320582"/>
                <a:ext cx="12290612" cy="1493935"/>
              </a:xfrm>
              <a:prstGeom prst="rect">
                <a:avLst/>
              </a:prstGeom>
              <a:blipFill>
                <a:blip r:embed="rId4"/>
                <a:stretch>
                  <a:fillRect l="-1983" t="-9388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3C1A410-C782-466A-B919-04C4A8FE5A6A}"/>
                  </a:ext>
                </a:extLst>
              </p:cNvPr>
              <p:cNvSpPr txBox="1"/>
              <p:nvPr/>
            </p:nvSpPr>
            <p:spPr>
              <a:xfrm>
                <a:off x="1655728" y="8073318"/>
                <a:ext cx="20823272" cy="1556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3C1A410-C782-466A-B919-04C4A8FE5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28" y="8073318"/>
                <a:ext cx="20823272" cy="1556836"/>
              </a:xfrm>
              <a:prstGeom prst="rect">
                <a:avLst/>
              </a:prstGeom>
              <a:blipFill>
                <a:blip r:embed="rId5"/>
                <a:stretch>
                  <a:fillRect t="-8984" r="-1961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30004" y="8001981"/>
            <a:ext cx="22923186" cy="5426243"/>
            <a:chOff x="1270511" y="5737377"/>
            <a:chExt cx="21819676" cy="739962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99799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37377"/>
              <a:ext cx="3568119" cy="975485"/>
              <a:chOff x="1224541" y="6175944"/>
              <a:chExt cx="3568119" cy="9754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175944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9F49E90-6F59-436A-92D1-3B68FB6548C9}"/>
              </a:ext>
            </a:extLst>
          </p:cNvPr>
          <p:cNvGrpSpPr/>
          <p:nvPr/>
        </p:nvGrpSpPr>
        <p:grpSpPr>
          <a:xfrm>
            <a:off x="635793" y="3503687"/>
            <a:ext cx="23017397" cy="4327899"/>
            <a:chOff x="1219200" y="3505200"/>
            <a:chExt cx="23017397" cy="3706160"/>
          </a:xfrm>
        </p:grpSpPr>
        <p:sp>
          <p:nvSpPr>
            <p:cNvPr id="62" name="Rounded Rectangle 61"/>
            <p:cNvSpPr/>
            <p:nvPr/>
          </p:nvSpPr>
          <p:spPr>
            <a:xfrm>
              <a:off x="1219200" y="3890665"/>
              <a:ext cx="23017397" cy="332069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12750">
                <a:lnSpc>
                  <a:spcPct val="15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19200" y="3505200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/>
              <p:nvPr/>
            </p:nvSpPr>
            <p:spPr>
              <a:xfrm>
                <a:off x="2221756" y="8904148"/>
                <a:ext cx="5474444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756" y="8904148"/>
                <a:ext cx="5474444" cy="1067152"/>
              </a:xfrm>
              <a:prstGeom prst="rect">
                <a:avLst/>
              </a:prstGeom>
              <a:blipFill>
                <a:blip r:embed="rId3"/>
                <a:stretch>
                  <a:fillRect l="-444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41">
            <a:extLst>
              <a:ext uri="{FF2B5EF4-FFF2-40B4-BE49-F238E27FC236}">
                <a16:creationId xmlns:a16="http://schemas.microsoft.com/office/drawing/2014/main" id="{3729946D-C833-4E61-B9A0-6DA8F80F95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704" y="3503687"/>
            <a:ext cx="6797316" cy="463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roup 5">
            <a:extLst>
              <a:ext uri="{FF2B5EF4-FFF2-40B4-BE49-F238E27FC236}">
                <a16:creationId xmlns:a16="http://schemas.microsoft.com/office/drawing/2014/main" id="{C8FBF878-03AB-4F1E-9B75-399AF9506FAA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103" name="TextBox 6">
              <a:extLst>
                <a:ext uri="{FF2B5EF4-FFF2-40B4-BE49-F238E27FC236}">
                  <a16:creationId xmlns:a16="http://schemas.microsoft.com/office/drawing/2014/main" id="{52381D45-DF0F-4771-B5C9-D2D32EA94E0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04" name="Rounded Rectangle 7">
              <a:extLst>
                <a:ext uri="{FF2B5EF4-FFF2-40B4-BE49-F238E27FC236}">
                  <a16:creationId xmlns:a16="http://schemas.microsoft.com/office/drawing/2014/main" id="{2BC4553C-AC6A-4682-BF10-3C1D4D5C8C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8">
              <a:extLst>
                <a:ext uri="{FF2B5EF4-FFF2-40B4-BE49-F238E27FC236}">
                  <a16:creationId xmlns:a16="http://schemas.microsoft.com/office/drawing/2014/main" id="{9CFB76CB-2233-47F0-91E3-E8AD96FACFD6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06" name="Group 1">
            <a:extLst>
              <a:ext uri="{FF2B5EF4-FFF2-40B4-BE49-F238E27FC236}">
                <a16:creationId xmlns:a16="http://schemas.microsoft.com/office/drawing/2014/main" id="{65E68516-7298-4EF4-9D79-358A62C75BCE}"/>
              </a:ext>
            </a:extLst>
          </p:cNvPr>
          <p:cNvGrpSpPr/>
          <p:nvPr/>
        </p:nvGrpSpPr>
        <p:grpSpPr>
          <a:xfrm>
            <a:off x="635793" y="1572062"/>
            <a:ext cx="18566607" cy="830997"/>
            <a:chOff x="804068" y="1892299"/>
            <a:chExt cx="18566607" cy="830995"/>
          </a:xfrm>
        </p:grpSpPr>
        <p:sp>
          <p:nvSpPr>
            <p:cNvPr id="107" name="Rounded Rectangle 2">
              <a:extLst>
                <a:ext uri="{FF2B5EF4-FFF2-40B4-BE49-F238E27FC236}">
                  <a16:creationId xmlns:a16="http://schemas.microsoft.com/office/drawing/2014/main" id="{0F24EA44-EAB6-47BA-ADF2-B7E957397EF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3">
              <a:extLst>
                <a:ext uri="{FF2B5EF4-FFF2-40B4-BE49-F238E27FC236}">
                  <a16:creationId xmlns:a16="http://schemas.microsoft.com/office/drawing/2014/main" id="{D0B1646B-168E-49F6-8C8F-11B63975359D}"/>
                </a:ext>
              </a:extLst>
            </p:cNvPr>
            <p:cNvSpPr txBox="1"/>
            <p:nvPr/>
          </p:nvSpPr>
          <p:spPr>
            <a:xfrm>
              <a:off x="1251852" y="1938892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9" name="TextBox 4">
              <a:extLst>
                <a:ext uri="{FF2B5EF4-FFF2-40B4-BE49-F238E27FC236}">
                  <a16:creationId xmlns:a16="http://schemas.microsoft.com/office/drawing/2014/main" id="{19FCCAAE-26ED-4E7B-BDF1-953143F41D8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/>
              <p:nvPr/>
            </p:nvSpPr>
            <p:spPr>
              <a:xfrm>
                <a:off x="851595" y="3849450"/>
                <a:ext cx="14507939" cy="3009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5" y="3849450"/>
                <a:ext cx="14507939" cy="3009029"/>
              </a:xfrm>
              <a:prstGeom prst="rect">
                <a:avLst/>
              </a:prstGeom>
              <a:blipFill>
                <a:blip r:embed="rId5"/>
                <a:stretch>
                  <a:fillRect r="-1681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">
                <a:extLst>
                  <a:ext uri="{FF2B5EF4-FFF2-40B4-BE49-F238E27FC236}">
                    <a16:creationId xmlns:a16="http://schemas.microsoft.com/office/drawing/2014/main" id="{FA6A3995-D0D5-4E7D-AD2A-A3D124F449DD}"/>
                  </a:ext>
                </a:extLst>
              </p:cNvPr>
              <p:cNvSpPr txBox="1"/>
              <p:nvPr/>
            </p:nvSpPr>
            <p:spPr>
              <a:xfrm>
                <a:off x="2209474" y="11983788"/>
                <a:ext cx="16702738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9" name="TextBox 1">
                <a:extLst>
                  <a:ext uri="{FF2B5EF4-FFF2-40B4-BE49-F238E27FC236}">
                    <a16:creationId xmlns:a16="http://schemas.microsoft.com/office/drawing/2014/main" id="{FA6A3995-D0D5-4E7D-AD2A-A3D124F4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474" y="11983788"/>
                <a:ext cx="16702738" cy="1067152"/>
              </a:xfrm>
              <a:prstGeom prst="rect">
                <a:avLst/>
              </a:prstGeom>
              <a:blipFill>
                <a:blip r:embed="rId6"/>
                <a:stretch>
                  <a:fillRect l="-1460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Hộp Văn bản 119">
                <a:extLst>
                  <a:ext uri="{FF2B5EF4-FFF2-40B4-BE49-F238E27FC236}">
                    <a16:creationId xmlns:a16="http://schemas.microsoft.com/office/drawing/2014/main" id="{F4D080E4-B0FC-4E40-BCF0-A69DA0090F8F}"/>
                  </a:ext>
                </a:extLst>
              </p:cNvPr>
              <p:cNvSpPr txBox="1"/>
              <p:nvPr/>
            </p:nvSpPr>
            <p:spPr>
              <a:xfrm>
                <a:off x="2321533" y="10501692"/>
                <a:ext cx="12290612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Hộp Văn bản 119">
                <a:extLst>
                  <a:ext uri="{FF2B5EF4-FFF2-40B4-BE49-F238E27FC236}">
                    <a16:creationId xmlns:a16="http://schemas.microsoft.com/office/drawing/2014/main" id="{F4D080E4-B0FC-4E40-BCF0-A69DA0090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33" y="10501692"/>
                <a:ext cx="12290612" cy="1110689"/>
              </a:xfrm>
              <a:prstGeom prst="rect">
                <a:avLst/>
              </a:prstGeom>
              <a:blipFill>
                <a:blip r:embed="rId7"/>
                <a:stretch>
                  <a:fillRect l="-2034" t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/>
              <p:nvPr/>
            </p:nvSpPr>
            <p:spPr>
              <a:xfrm>
                <a:off x="6669412" y="8751322"/>
                <a:ext cx="4227189" cy="124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12" y="8751322"/>
                <a:ext cx="4227189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24331516-54E0-4D96-9A3B-7E95E2EB520D}"/>
                  </a:ext>
                </a:extLst>
              </p:cNvPr>
              <p:cNvSpPr txBox="1"/>
              <p:nvPr/>
            </p:nvSpPr>
            <p:spPr>
              <a:xfrm>
                <a:off x="9947504" y="9054702"/>
                <a:ext cx="5396753" cy="1160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24331516-54E0-4D96-9A3B-7E95E2EB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504" y="9054702"/>
                <a:ext cx="5396753" cy="11601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8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9" grpId="0"/>
      <p:bldP spid="120" grpId="0"/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86370" y="7586579"/>
            <a:ext cx="22923186" cy="5423046"/>
            <a:chOff x="1270511" y="5871555"/>
            <a:chExt cx="21819676" cy="6647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1817977" cy="63798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71555"/>
              <a:ext cx="3568119" cy="1049267"/>
              <a:chOff x="1224541" y="6310122"/>
              <a:chExt cx="3568119" cy="104926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8157" y="6310122"/>
                <a:ext cx="2168517" cy="10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9F49E90-6F59-436A-92D1-3B68FB6548C9}"/>
              </a:ext>
            </a:extLst>
          </p:cNvPr>
          <p:cNvGrpSpPr/>
          <p:nvPr/>
        </p:nvGrpSpPr>
        <p:grpSpPr>
          <a:xfrm>
            <a:off x="635793" y="3367293"/>
            <a:ext cx="23017397" cy="4055347"/>
            <a:chOff x="1219200" y="3505200"/>
            <a:chExt cx="23017397" cy="3472762"/>
          </a:xfrm>
        </p:grpSpPr>
        <p:sp>
          <p:nvSpPr>
            <p:cNvPr id="62" name="Rounded Rectangle 61"/>
            <p:cNvSpPr/>
            <p:nvPr/>
          </p:nvSpPr>
          <p:spPr>
            <a:xfrm>
              <a:off x="1219200" y="3890666"/>
              <a:ext cx="23017397" cy="308729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12750">
                <a:lnSpc>
                  <a:spcPct val="15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19200" y="3505200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658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/>
              <p:nvPr/>
            </p:nvSpPr>
            <p:spPr>
              <a:xfrm>
                <a:off x="1714462" y="10326281"/>
                <a:ext cx="54744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6FF230-386C-4CB2-8F4C-03842688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62" y="10326281"/>
                <a:ext cx="547444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45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5">
            <a:extLst>
              <a:ext uri="{FF2B5EF4-FFF2-40B4-BE49-F238E27FC236}">
                <a16:creationId xmlns:a16="http://schemas.microsoft.com/office/drawing/2014/main" id="{C8FBF878-03AB-4F1E-9B75-399AF9506FAA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103" name="TextBox 6">
              <a:extLst>
                <a:ext uri="{FF2B5EF4-FFF2-40B4-BE49-F238E27FC236}">
                  <a16:creationId xmlns:a16="http://schemas.microsoft.com/office/drawing/2014/main" id="{52381D45-DF0F-4771-B5C9-D2D32EA94E0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4" name="Rounded Rectangle 7">
              <a:extLst>
                <a:ext uri="{FF2B5EF4-FFF2-40B4-BE49-F238E27FC236}">
                  <a16:creationId xmlns:a16="http://schemas.microsoft.com/office/drawing/2014/main" id="{2BC4553C-AC6A-4682-BF10-3C1D4D5C8C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TextBox 8">
              <a:extLst>
                <a:ext uri="{FF2B5EF4-FFF2-40B4-BE49-F238E27FC236}">
                  <a16:creationId xmlns:a16="http://schemas.microsoft.com/office/drawing/2014/main" id="{9CFB76CB-2233-47F0-91E3-E8AD96FACFD6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06" name="Group 1">
            <a:extLst>
              <a:ext uri="{FF2B5EF4-FFF2-40B4-BE49-F238E27FC236}">
                <a16:creationId xmlns:a16="http://schemas.microsoft.com/office/drawing/2014/main" id="{65E68516-7298-4EF4-9D79-358A62C75BCE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107" name="Rounded Rectangle 2">
              <a:extLst>
                <a:ext uri="{FF2B5EF4-FFF2-40B4-BE49-F238E27FC236}">
                  <a16:creationId xmlns:a16="http://schemas.microsoft.com/office/drawing/2014/main" id="{0F24EA44-EAB6-47BA-ADF2-B7E957397EF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TextBox 3">
              <a:extLst>
                <a:ext uri="{FF2B5EF4-FFF2-40B4-BE49-F238E27FC236}">
                  <a16:creationId xmlns:a16="http://schemas.microsoft.com/office/drawing/2014/main" id="{D0B1646B-168E-49F6-8C8F-11B63975359D}"/>
                </a:ext>
              </a:extLst>
            </p:cNvPr>
            <p:cNvSpPr txBox="1"/>
            <p:nvPr/>
          </p:nvSpPr>
          <p:spPr>
            <a:xfrm>
              <a:off x="1251852" y="1938892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9" name="TextBox 4">
              <a:extLst>
                <a:ext uri="{FF2B5EF4-FFF2-40B4-BE49-F238E27FC236}">
                  <a16:creationId xmlns:a16="http://schemas.microsoft.com/office/drawing/2014/main" id="{19FCCAAE-26ED-4E7B-BDF1-953143F41D8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/>
              <p:nvPr/>
            </p:nvSpPr>
            <p:spPr>
              <a:xfrm>
                <a:off x="904740" y="3822078"/>
                <a:ext cx="14507939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40" y="3822078"/>
                <a:ext cx="14507939" cy="3001271"/>
              </a:xfrm>
              <a:prstGeom prst="rect">
                <a:avLst/>
              </a:prstGeom>
              <a:blipFill>
                <a:blip r:embed="rId4"/>
                <a:stretch>
                  <a:fillRect r="-2815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">
                <a:extLst>
                  <a:ext uri="{FF2B5EF4-FFF2-40B4-BE49-F238E27FC236}">
                    <a16:creationId xmlns:a16="http://schemas.microsoft.com/office/drawing/2014/main" id="{FA6A3995-D0D5-4E7D-AD2A-A3D124F449DD}"/>
                  </a:ext>
                </a:extLst>
              </p:cNvPr>
              <p:cNvSpPr txBox="1"/>
              <p:nvPr/>
            </p:nvSpPr>
            <p:spPr>
              <a:xfrm>
                <a:off x="1714462" y="11515295"/>
                <a:ext cx="171831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9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6A3995-D0D5-4E7D-AD2A-A3D124F4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62" y="11515295"/>
                <a:ext cx="17183138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419" t="-17460" r="-7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/>
              <p:nvPr/>
            </p:nvSpPr>
            <p:spPr>
              <a:xfrm>
                <a:off x="6376739" y="8964248"/>
                <a:ext cx="4227189" cy="85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39" y="8964248"/>
                <a:ext cx="4227189" cy="858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24331516-54E0-4D96-9A3B-7E95E2EB520D}"/>
                  </a:ext>
                </a:extLst>
              </p:cNvPr>
              <p:cNvSpPr txBox="1"/>
              <p:nvPr/>
            </p:nvSpPr>
            <p:spPr>
              <a:xfrm>
                <a:off x="10505316" y="9034188"/>
                <a:ext cx="5396753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24331516-54E0-4D96-9A3B-7E95E2EB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316" y="9034188"/>
                <a:ext cx="5396753" cy="8168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>
            <a:extLst>
              <a:ext uri="{FF2B5EF4-FFF2-40B4-BE49-F238E27FC236}">
                <a16:creationId xmlns:a16="http://schemas.microsoft.com/office/drawing/2014/main" id="{9A0D796C-AE5E-403A-BC68-A05AE5653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4094066"/>
            <a:ext cx="6250938" cy="32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B0444071-774B-4683-ADB6-F4DD10494533}"/>
                  </a:ext>
                </a:extLst>
              </p:cNvPr>
              <p:cNvSpPr txBox="1"/>
              <p:nvPr/>
            </p:nvSpPr>
            <p:spPr>
              <a:xfrm>
                <a:off x="6517011" y="10210800"/>
                <a:ext cx="4227189" cy="85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444071-774B-4683-ADB6-F4DD1049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11" y="10210800"/>
                <a:ext cx="4227189" cy="8582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9A7971BA-5222-4C5A-82E0-0E802B8BD24A}"/>
                  </a:ext>
                </a:extLst>
              </p:cNvPr>
              <p:cNvSpPr txBox="1"/>
              <p:nvPr/>
            </p:nvSpPr>
            <p:spPr>
              <a:xfrm>
                <a:off x="10560843" y="10316565"/>
                <a:ext cx="5396753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9A7971BA-5222-4C5A-82E0-0E802B8B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843" y="10316565"/>
                <a:ext cx="5396753" cy="8168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1">
                <a:extLst>
                  <a:ext uri="{FF2B5EF4-FFF2-40B4-BE49-F238E27FC236}">
                    <a16:creationId xmlns:a16="http://schemas.microsoft.com/office/drawing/2014/main" id="{808D47A9-2F25-46F3-A226-04D7EFEBEEA0}"/>
                  </a:ext>
                </a:extLst>
              </p:cNvPr>
              <p:cNvSpPr txBox="1"/>
              <p:nvPr/>
            </p:nvSpPr>
            <p:spPr>
              <a:xfrm>
                <a:off x="1741356" y="9008652"/>
                <a:ext cx="54744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𝑶𝑨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1">
                <a:extLst>
                  <a:ext uri="{FF2B5EF4-FFF2-40B4-BE49-F238E27FC236}">
                    <a16:creationId xmlns:a16="http://schemas.microsoft.com/office/drawing/2014/main" id="{808D47A9-2F25-46F3-A226-04D7EFEBE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56" y="9008652"/>
                <a:ext cx="5474444" cy="769441"/>
              </a:xfrm>
              <a:prstGeom prst="rect">
                <a:avLst/>
              </a:prstGeom>
              <a:blipFill>
                <a:blip r:embed="rId11"/>
                <a:stretch>
                  <a:fillRect l="-456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9" grpId="0"/>
      <p:bldP spid="121" grpId="0"/>
      <p:bldP spid="122" grpId="0"/>
      <p:bldP spid="61" grpId="0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312165" y="3512125"/>
            <a:ext cx="21852635" cy="517467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D3DD53-9311-4EBC-8B34-E116946BCB52}"/>
              </a:ext>
            </a:extLst>
          </p:cNvPr>
          <p:cNvGrpSpPr/>
          <p:nvPr/>
        </p:nvGrpSpPr>
        <p:grpSpPr>
          <a:xfrm>
            <a:off x="1328740" y="2514601"/>
            <a:ext cx="14139860" cy="785359"/>
            <a:chOff x="644526" y="2776538"/>
            <a:chExt cx="10329860" cy="95163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DBB77A-EBCD-42C8-89B4-CA29D5FB0D42}"/>
                </a:ext>
              </a:extLst>
            </p:cNvPr>
            <p:cNvSpPr txBox="1"/>
            <p:nvPr/>
          </p:nvSpPr>
          <p:spPr>
            <a:xfrm>
              <a:off x="1982786" y="2776538"/>
              <a:ext cx="8991600" cy="93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45A945E-31CD-453C-A387-09E9F43C984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B2CE7B-03BC-463D-A6BF-C3C5F1C36349}"/>
                </a:ext>
              </a:extLst>
            </p:cNvPr>
            <p:cNvSpPr txBox="1"/>
            <p:nvPr/>
          </p:nvSpPr>
          <p:spPr>
            <a:xfrm>
              <a:off x="1065444" y="2795826"/>
              <a:ext cx="397228" cy="932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/>
              <p:nvPr/>
            </p:nvSpPr>
            <p:spPr>
              <a:xfrm>
                <a:off x="2819400" y="3611080"/>
                <a:ext cx="13944600" cy="4932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6FF230-386C-4CB2-8F4C-03842688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611080"/>
                <a:ext cx="13944600" cy="4932825"/>
              </a:xfrm>
              <a:prstGeom prst="rect">
                <a:avLst/>
              </a:prstGeom>
              <a:blipFill rotWithShape="0">
                <a:blip r:embed="rId3"/>
                <a:stretch>
                  <a:fillRect l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1">
            <a:extLst>
              <a:ext uri="{FF2B5EF4-FFF2-40B4-BE49-F238E27FC236}">
                <a16:creationId xmlns:a16="http://schemas.microsoft.com/office/drawing/2014/main" id="{544B3F08-7912-42E2-BFD5-EA413ADECA54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98" name="Rounded Rectangle 2">
              <a:extLst>
                <a:ext uri="{FF2B5EF4-FFF2-40B4-BE49-F238E27FC236}">
                  <a16:creationId xmlns:a16="http://schemas.microsoft.com/office/drawing/2014/main" id="{D9E4A23E-E8B6-45AD-B007-56DCBE4EADC8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3">
              <a:extLst>
                <a:ext uri="{FF2B5EF4-FFF2-40B4-BE49-F238E27FC236}">
                  <a16:creationId xmlns:a16="http://schemas.microsoft.com/office/drawing/2014/main" id="{632591FE-DC15-4905-A503-19959B96E0CF}"/>
                </a:ext>
              </a:extLst>
            </p:cNvPr>
            <p:cNvSpPr txBox="1"/>
            <p:nvPr/>
          </p:nvSpPr>
          <p:spPr>
            <a:xfrm>
              <a:off x="1251852" y="1938892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0" name="TextBox 4">
              <a:extLst>
                <a:ext uri="{FF2B5EF4-FFF2-40B4-BE49-F238E27FC236}">
                  <a16:creationId xmlns:a16="http://schemas.microsoft.com/office/drawing/2014/main" id="{CE72AF8D-1F70-4A0F-A2D2-F635331E530F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2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21938" y="6858000"/>
            <a:ext cx="22182825" cy="3088603"/>
            <a:chOff x="1076414" y="4260201"/>
            <a:chExt cx="22182825" cy="4567158"/>
          </a:xfrm>
        </p:grpSpPr>
        <p:grpSp>
          <p:nvGrpSpPr>
            <p:cNvPr id="22" name="Group 5"/>
            <p:cNvGrpSpPr/>
            <p:nvPr/>
          </p:nvGrpSpPr>
          <p:grpSpPr>
            <a:xfrm>
              <a:off x="1390513" y="4535825"/>
              <a:ext cx="21868726" cy="4291534"/>
              <a:chOff x="581326" y="1030684"/>
              <a:chExt cx="8611674" cy="168959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81326" y="1030684"/>
                <a:ext cx="8611674" cy="168959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67483" y="1468894"/>
                    <a:ext cx="7421581" cy="12513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           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ac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𝑴𝑵</m:t>
                                      </m:r>
                                    </m:e>
                                  </m:acc>
                                </m:e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𝑴𝑵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483" y="1468894"/>
                    <a:ext cx="7421581" cy="12513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260201"/>
              <a:ext cx="4411573" cy="1181872"/>
              <a:chOff x="166396" y="8637388"/>
              <a:chExt cx="4411573" cy="118187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106417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8" y="8637388"/>
                <a:ext cx="3342582" cy="113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</p:grpSp>
      </p:grpSp>
      <p:grpSp>
        <p:nvGrpSpPr>
          <p:cNvPr id="49" name="Group 1">
            <a:extLst>
              <a:ext uri="{FF2B5EF4-FFF2-40B4-BE49-F238E27FC236}">
                <a16:creationId xmlns:a16="http://schemas.microsoft.com/office/drawing/2014/main" id="{46F41659-0B00-4A24-A987-D48D0AE25214}"/>
              </a:ext>
            </a:extLst>
          </p:cNvPr>
          <p:cNvGrpSpPr/>
          <p:nvPr/>
        </p:nvGrpSpPr>
        <p:grpSpPr>
          <a:xfrm>
            <a:off x="635793" y="1584763"/>
            <a:ext cx="18552321" cy="804674"/>
            <a:chOff x="804068" y="1905000"/>
            <a:chExt cx="18552321" cy="804672"/>
          </a:xfrm>
        </p:grpSpPr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F8B125B0-DF7E-4DD9-A107-56BA044B6C28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3">
              <a:extLst>
                <a:ext uri="{FF2B5EF4-FFF2-40B4-BE49-F238E27FC236}">
                  <a16:creationId xmlns:a16="http://schemas.microsoft.com/office/drawing/2014/main" id="{CA815529-E552-4837-9CDF-BACA7D8FE96B}"/>
                </a:ext>
              </a:extLst>
            </p:cNvPr>
            <p:cNvSpPr txBox="1"/>
            <p:nvPr/>
          </p:nvSpPr>
          <p:spPr>
            <a:xfrm>
              <a:off x="1251852" y="1938892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2" name="TextBox 4">
              <a:extLst>
                <a:ext uri="{FF2B5EF4-FFF2-40B4-BE49-F238E27FC236}">
                  <a16:creationId xmlns:a16="http://schemas.microsoft.com/office/drawing/2014/main" id="{C9594FFA-EEAE-43C3-999C-E41C51B36E93}"/>
                </a:ext>
              </a:extLst>
            </p:cNvPr>
            <p:cNvSpPr txBox="1"/>
            <p:nvPr/>
          </p:nvSpPr>
          <p:spPr>
            <a:xfrm>
              <a:off x="2073275" y="1922616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</p:grpSp>
      <p:pic>
        <p:nvPicPr>
          <p:cNvPr id="53" name="Picture 25" descr="Hình học 11 Bài 7: Phép vị tự">
            <a:extLst>
              <a:ext uri="{FF2B5EF4-FFF2-40B4-BE49-F238E27FC236}">
                <a16:creationId xmlns:a16="http://schemas.microsoft.com/office/drawing/2014/main" id="{264E7908-70A8-4D89-BBBA-411EF8F0BDCF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054" y="2399529"/>
            <a:ext cx="10416540" cy="3482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1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60744" y="6018601"/>
            <a:ext cx="22923186" cy="7156228"/>
            <a:chOff x="1270511" y="5737377"/>
            <a:chExt cx="21819676" cy="975876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93571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37377"/>
              <a:ext cx="3568119" cy="1049267"/>
              <a:chOff x="1224541" y="6175944"/>
              <a:chExt cx="3568119" cy="104926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175944"/>
                <a:ext cx="2168517" cy="10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9F49E90-6F59-436A-92D1-3B68FB6548C9}"/>
              </a:ext>
            </a:extLst>
          </p:cNvPr>
          <p:cNvGrpSpPr/>
          <p:nvPr/>
        </p:nvGrpSpPr>
        <p:grpSpPr>
          <a:xfrm>
            <a:off x="601157" y="2591427"/>
            <a:ext cx="23017397" cy="3080038"/>
            <a:chOff x="1219200" y="3505200"/>
            <a:chExt cx="23017397" cy="2637564"/>
          </a:xfrm>
        </p:grpSpPr>
        <p:sp>
          <p:nvSpPr>
            <p:cNvPr id="62" name="Rounded Rectangle 61"/>
            <p:cNvSpPr/>
            <p:nvPr/>
          </p:nvSpPr>
          <p:spPr>
            <a:xfrm>
              <a:off x="1219200" y="3890666"/>
              <a:ext cx="23017397" cy="225209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12750">
                <a:lnSpc>
                  <a:spcPct val="15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19200" y="3505200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658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/>
              <p:nvPr/>
            </p:nvSpPr>
            <p:spPr>
              <a:xfrm>
                <a:off x="5486400" y="11140481"/>
                <a:ext cx="8724938" cy="912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230-386C-4CB2-8F4C-03842688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1140481"/>
                <a:ext cx="8724938" cy="912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">
            <a:extLst>
              <a:ext uri="{FF2B5EF4-FFF2-40B4-BE49-F238E27FC236}">
                <a16:creationId xmlns:a16="http://schemas.microsoft.com/office/drawing/2014/main" id="{65E68516-7298-4EF4-9D79-358A62C75BCE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107" name="Rounded Rectangle 2">
              <a:extLst>
                <a:ext uri="{FF2B5EF4-FFF2-40B4-BE49-F238E27FC236}">
                  <a16:creationId xmlns:a16="http://schemas.microsoft.com/office/drawing/2014/main" id="{0F24EA44-EAB6-47BA-ADF2-B7E957397EF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TextBox 3">
              <a:extLst>
                <a:ext uri="{FF2B5EF4-FFF2-40B4-BE49-F238E27FC236}">
                  <a16:creationId xmlns:a16="http://schemas.microsoft.com/office/drawing/2014/main" id="{D0B1646B-168E-49F6-8C8F-11B63975359D}"/>
                </a:ext>
              </a:extLst>
            </p:cNvPr>
            <p:cNvSpPr txBox="1"/>
            <p:nvPr/>
          </p:nvSpPr>
          <p:spPr>
            <a:xfrm>
              <a:off x="1251852" y="1938892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9" name="TextBox 4">
              <a:extLst>
                <a:ext uri="{FF2B5EF4-FFF2-40B4-BE49-F238E27FC236}">
                  <a16:creationId xmlns:a16="http://schemas.microsoft.com/office/drawing/2014/main" id="{19FCCAAE-26ED-4E7B-BDF1-953143F41D8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/>
              <p:nvPr/>
            </p:nvSpPr>
            <p:spPr>
              <a:xfrm>
                <a:off x="596378" y="3004700"/>
                <a:ext cx="21912828" cy="2166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31A840E7-6AB5-44CB-9ED4-42BA08DC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78" y="3004700"/>
                <a:ext cx="21912828" cy="2166170"/>
              </a:xfrm>
              <a:prstGeom prst="rect">
                <a:avLst/>
              </a:prstGeom>
              <a:blipFill>
                <a:blip r:embed="rId4"/>
                <a:stretch>
                  <a:fillRect b="-1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/>
              <p:nvPr/>
            </p:nvSpPr>
            <p:spPr>
              <a:xfrm>
                <a:off x="1396678" y="7954669"/>
                <a:ext cx="12547922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BA07EB66-D1C1-4D14-B602-531E10DA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78" y="7954669"/>
                <a:ext cx="12547922" cy="910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24331516-54E0-4D96-9A3B-7E95E2EB520D}"/>
                  </a:ext>
                </a:extLst>
              </p:cNvPr>
              <p:cNvSpPr txBox="1"/>
              <p:nvPr/>
            </p:nvSpPr>
            <p:spPr>
              <a:xfrm>
                <a:off x="6167574" y="9198788"/>
                <a:ext cx="11440284" cy="161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24331516-54E0-4D96-9A3B-7E95E2EB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74" y="9198788"/>
                <a:ext cx="11440284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1">
                <a:extLst>
                  <a:ext uri="{FF2B5EF4-FFF2-40B4-BE49-F238E27FC236}">
                    <a16:creationId xmlns:a16="http://schemas.microsoft.com/office/drawing/2014/main" id="{808D47A9-2F25-46F3-A226-04D7EFEBEEA0}"/>
                  </a:ext>
                </a:extLst>
              </p:cNvPr>
              <p:cNvSpPr txBox="1"/>
              <p:nvPr/>
            </p:nvSpPr>
            <p:spPr>
              <a:xfrm>
                <a:off x="1249368" y="6755705"/>
                <a:ext cx="17953032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1">
                <a:extLst>
                  <a:ext uri="{FF2B5EF4-FFF2-40B4-BE49-F238E27FC236}">
                    <a16:creationId xmlns:a16="http://schemas.microsoft.com/office/drawing/2014/main" id="{808D47A9-2F25-46F3-A226-04D7EFEBE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68" y="6755705"/>
                <a:ext cx="17953032" cy="858248"/>
              </a:xfrm>
              <a:prstGeom prst="rect">
                <a:avLst/>
              </a:prstGeom>
              <a:blipFill>
                <a:blip r:embed="rId7"/>
                <a:stretch>
                  <a:fillRect l="-139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1">
                <a:extLst>
                  <a:ext uri="{FF2B5EF4-FFF2-40B4-BE49-F238E27FC236}">
                    <a16:creationId xmlns:a16="http://schemas.microsoft.com/office/drawing/2014/main" id="{7181589B-4781-4C49-B5B8-AE681FB6355E}"/>
                  </a:ext>
                </a:extLst>
              </p:cNvPr>
              <p:cNvSpPr txBox="1"/>
              <p:nvPr/>
            </p:nvSpPr>
            <p:spPr>
              <a:xfrm>
                <a:off x="6167574" y="12214438"/>
                <a:ext cx="6591300" cy="960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TextBox 1">
                <a:extLst>
                  <a:ext uri="{FF2B5EF4-FFF2-40B4-BE49-F238E27FC236}">
                    <a16:creationId xmlns:a16="http://schemas.microsoft.com/office/drawing/2014/main" id="{7181589B-4781-4C49-B5B8-AE681FB6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74" y="12214438"/>
                <a:ext cx="6591300" cy="960391"/>
              </a:xfrm>
              <a:prstGeom prst="rect">
                <a:avLst/>
              </a:prstGeom>
              <a:blipFill>
                <a:blip r:embed="rId8"/>
                <a:stretch>
                  <a:fillRect b="-2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0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0" grpId="0"/>
      <p:bldP spid="121" grpId="0"/>
      <p:bldP spid="12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18104" y="2574762"/>
            <a:ext cx="23015200" cy="10449203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987127" y="2604261"/>
                <a:ext cx="22952364" cy="217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d>
                          <m:dPr>
                            <m:ctrlPr>
                              <a:rPr lang="en-US" sz="4400" b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𝐎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27" y="2604261"/>
                <a:ext cx="22952364" cy="2171044"/>
              </a:xfrm>
              <a:prstGeom prst="rect">
                <a:avLst/>
              </a:prstGeom>
              <a:blipFill>
                <a:blip r:embed="rId3"/>
                <a:stretch>
                  <a:fillRect l="-1089" t="-6461" b="-1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65"/>
          <p:cNvGrpSpPr/>
          <p:nvPr/>
        </p:nvGrpSpPr>
        <p:grpSpPr>
          <a:xfrm>
            <a:off x="439738" y="2423329"/>
            <a:ext cx="4411573" cy="800220"/>
            <a:chOff x="166396" y="8637388"/>
            <a:chExt cx="4411573" cy="1183295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106417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96568" y="8637388"/>
              <a:ext cx="3488455" cy="1183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grpSp>
        <p:nvGrpSpPr>
          <p:cNvPr id="49" name="Group 1">
            <a:extLst>
              <a:ext uri="{FF2B5EF4-FFF2-40B4-BE49-F238E27FC236}">
                <a16:creationId xmlns:a16="http://schemas.microsoft.com/office/drawing/2014/main" id="{46F41659-0B00-4A24-A987-D48D0AE25214}"/>
              </a:ext>
            </a:extLst>
          </p:cNvPr>
          <p:cNvGrpSpPr/>
          <p:nvPr/>
        </p:nvGrpSpPr>
        <p:grpSpPr>
          <a:xfrm>
            <a:off x="635793" y="1572062"/>
            <a:ext cx="18566607" cy="830997"/>
            <a:chOff x="804068" y="1892299"/>
            <a:chExt cx="18566607" cy="830995"/>
          </a:xfrm>
        </p:grpSpPr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F8B125B0-DF7E-4DD9-A107-56BA044B6C28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3">
              <a:extLst>
                <a:ext uri="{FF2B5EF4-FFF2-40B4-BE49-F238E27FC236}">
                  <a16:creationId xmlns:a16="http://schemas.microsoft.com/office/drawing/2014/main" id="{CA815529-E552-4837-9CDF-BACA7D8FE96B}"/>
                </a:ext>
              </a:extLst>
            </p:cNvPr>
            <p:cNvSpPr txBox="1"/>
            <p:nvPr/>
          </p:nvSpPr>
          <p:spPr>
            <a:xfrm>
              <a:off x="1251852" y="1938892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2" name="TextBox 4">
              <a:extLst>
                <a:ext uri="{FF2B5EF4-FFF2-40B4-BE49-F238E27FC236}">
                  <a16:creationId xmlns:a16="http://schemas.microsoft.com/office/drawing/2014/main" id="{C9594FFA-EEAE-43C3-999C-E41C51B36E9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pic>
        <p:nvPicPr>
          <p:cNvPr id="2051" name="Picture 46">
            <a:extLst>
              <a:ext uri="{FF2B5EF4-FFF2-40B4-BE49-F238E27FC236}">
                <a16:creationId xmlns:a16="http://schemas.microsoft.com/office/drawing/2014/main" id="{00E38B72-13F1-4A3C-8446-9A4823BA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17" y="8807889"/>
            <a:ext cx="8083276" cy="41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196B93E-B9AE-4D99-8077-1714D973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22" y="8603461"/>
            <a:ext cx="6384336" cy="44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75B46B2C-98CF-4C41-880F-47773968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016" y="8277261"/>
            <a:ext cx="7765067" cy="48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39">
            <a:extLst>
              <a:ext uri="{FF2B5EF4-FFF2-40B4-BE49-F238E27FC236}">
                <a16:creationId xmlns:a16="http://schemas.microsoft.com/office/drawing/2014/main" id="{03402FCC-4BDE-48E2-989A-98AA8D2AF875}"/>
              </a:ext>
            </a:extLst>
          </p:cNvPr>
          <p:cNvSpPr txBox="1"/>
          <p:nvPr/>
        </p:nvSpPr>
        <p:spPr>
          <a:xfrm>
            <a:off x="1014954" y="6858000"/>
            <a:ext cx="22952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39">
                <a:extLst>
                  <a:ext uri="{FF2B5EF4-FFF2-40B4-BE49-F238E27FC236}">
                    <a16:creationId xmlns:a16="http://schemas.microsoft.com/office/drawing/2014/main" id="{43AB6757-7DD7-4850-A0F2-D8E3F10A6169}"/>
                  </a:ext>
                </a:extLst>
              </p:cNvPr>
              <p:cNvSpPr txBox="1"/>
              <p:nvPr/>
            </p:nvSpPr>
            <p:spPr>
              <a:xfrm>
                <a:off x="999218" y="7976119"/>
                <a:ext cx="229523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0" name="TextBox 39">
                <a:extLst>
                  <a:ext uri="{FF2B5EF4-FFF2-40B4-BE49-F238E27FC236}">
                    <a16:creationId xmlns:a16="http://schemas.microsoft.com/office/drawing/2014/main" id="{43AB6757-7DD7-4850-A0F2-D8E3F10A6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18" y="7976119"/>
                <a:ext cx="22952364" cy="769441"/>
              </a:xfrm>
              <a:prstGeom prst="rect">
                <a:avLst/>
              </a:prstGeom>
              <a:blipFill>
                <a:blip r:embed="rId7"/>
                <a:stretch>
                  <a:fillRect l="-108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9">
            <a:extLst>
              <a:ext uri="{FF2B5EF4-FFF2-40B4-BE49-F238E27FC236}">
                <a16:creationId xmlns:a16="http://schemas.microsoft.com/office/drawing/2014/main" id="{3E599347-9BFE-43CE-87C2-8C154A43E53B}"/>
              </a:ext>
            </a:extLst>
          </p:cNvPr>
          <p:cNvSpPr txBox="1"/>
          <p:nvPr/>
        </p:nvSpPr>
        <p:spPr>
          <a:xfrm>
            <a:off x="977973" y="5039349"/>
            <a:ext cx="22952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6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9" grpId="0"/>
      <p:bldP spid="80" grpId="0"/>
      <p:bldP spid="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3630</TotalTime>
  <Words>2523</Words>
  <PresentationFormat>Custom</PresentationFormat>
  <Paragraphs>340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2021-08-31T06:05:20Z</dcterms:modified>
</cp:coreProperties>
</file>