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9"/>
  </p:notesMasterIdLst>
  <p:handoutMasterIdLst>
    <p:handoutMasterId r:id="rId10"/>
  </p:handoutMasterIdLst>
  <p:sldIdLst>
    <p:sldId id="3206" r:id="rId2"/>
    <p:sldId id="3209" r:id="rId3"/>
    <p:sldId id="3214" r:id="rId4"/>
    <p:sldId id="3210" r:id="rId5"/>
    <p:sldId id="3213" r:id="rId6"/>
    <p:sldId id="3208" r:id="rId7"/>
    <p:sldId id="3211" r:id="rId8"/>
  </p:sldIdLst>
  <p:sldSz cx="12858750" cy="7232650"/>
  <p:notesSz cx="6858000" cy="9144000"/>
  <p:custDataLst>
    <p:tags r:id="rId1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C8E5F"/>
    <a:srgbClr val="A5A5A5"/>
    <a:srgbClr val="7C7C7C"/>
    <a:srgbClr val="A53025"/>
    <a:srgbClr val="156A47"/>
    <a:srgbClr val="1D8D5F"/>
    <a:srgbClr val="00ADEE"/>
    <a:srgbClr val="EC206C"/>
    <a:srgbClr val="BC1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32" autoAdjust="0"/>
    <p:restoredTop sz="92986" autoAdjust="0"/>
  </p:normalViewPr>
  <p:slideViewPr>
    <p:cSldViewPr>
      <p:cViewPr>
        <p:scale>
          <a:sx n="66" d="100"/>
          <a:sy n="66" d="100"/>
        </p:scale>
        <p:origin x="372" y="222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2021/7/2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50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2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00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246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202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233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61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64748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6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10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emf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组合 1483"/>
          <p:cNvGrpSpPr/>
          <p:nvPr/>
        </p:nvGrpSpPr>
        <p:grpSpPr>
          <a:xfrm>
            <a:off x="2895119" y="777222"/>
            <a:ext cx="8887370" cy="5775184"/>
            <a:chOff x="28079" y="1041053"/>
            <a:chExt cx="7035801" cy="4572000"/>
          </a:xfrm>
        </p:grpSpPr>
        <p:sp>
          <p:nvSpPr>
            <p:cNvPr id="1482" name="Freeform 422"/>
            <p:cNvSpPr>
              <a:spLocks/>
            </p:cNvSpPr>
            <p:nvPr/>
          </p:nvSpPr>
          <p:spPr bwMode="auto">
            <a:xfrm>
              <a:off x="28079" y="1041053"/>
              <a:ext cx="7035801" cy="4572000"/>
            </a:xfrm>
            <a:custGeom>
              <a:avLst/>
              <a:gdLst>
                <a:gd name="T0" fmla="*/ 929 w 1660"/>
                <a:gd name="T1" fmla="*/ 1077 h 1077"/>
                <a:gd name="T2" fmla="*/ 867 w 1660"/>
                <a:gd name="T3" fmla="*/ 1073 h 1077"/>
                <a:gd name="T4" fmla="*/ 763 w 1660"/>
                <a:gd name="T5" fmla="*/ 1036 h 1077"/>
                <a:gd name="T6" fmla="*/ 674 w 1660"/>
                <a:gd name="T7" fmla="*/ 987 h 1077"/>
                <a:gd name="T8" fmla="*/ 601 w 1660"/>
                <a:gd name="T9" fmla="*/ 1022 h 1077"/>
                <a:gd name="T10" fmla="*/ 526 w 1660"/>
                <a:gd name="T11" fmla="*/ 1033 h 1077"/>
                <a:gd name="T12" fmla="*/ 522 w 1660"/>
                <a:gd name="T13" fmla="*/ 1033 h 1077"/>
                <a:gd name="T14" fmla="*/ 328 w 1660"/>
                <a:gd name="T15" fmla="*/ 957 h 1077"/>
                <a:gd name="T16" fmla="*/ 245 w 1660"/>
                <a:gd name="T17" fmla="*/ 821 h 1077"/>
                <a:gd name="T18" fmla="*/ 245 w 1660"/>
                <a:gd name="T19" fmla="*/ 816 h 1077"/>
                <a:gd name="T20" fmla="*/ 228 w 1660"/>
                <a:gd name="T21" fmla="*/ 816 h 1077"/>
                <a:gd name="T22" fmla="*/ 16 w 1660"/>
                <a:gd name="T23" fmla="*/ 673 h 1077"/>
                <a:gd name="T24" fmla="*/ 31 w 1660"/>
                <a:gd name="T25" fmla="*/ 526 h 1077"/>
                <a:gd name="T26" fmla="*/ 112 w 1660"/>
                <a:gd name="T27" fmla="*/ 440 h 1077"/>
                <a:gd name="T28" fmla="*/ 100 w 1660"/>
                <a:gd name="T29" fmla="*/ 272 h 1077"/>
                <a:gd name="T30" fmla="*/ 219 w 1660"/>
                <a:gd name="T31" fmla="*/ 167 h 1077"/>
                <a:gd name="T32" fmla="*/ 271 w 1660"/>
                <a:gd name="T33" fmla="*/ 162 h 1077"/>
                <a:gd name="T34" fmla="*/ 336 w 1660"/>
                <a:gd name="T35" fmla="*/ 169 h 1077"/>
                <a:gd name="T36" fmla="*/ 360 w 1660"/>
                <a:gd name="T37" fmla="*/ 109 h 1077"/>
                <a:gd name="T38" fmla="*/ 603 w 1660"/>
                <a:gd name="T39" fmla="*/ 0 h 1077"/>
                <a:gd name="T40" fmla="*/ 613 w 1660"/>
                <a:gd name="T41" fmla="*/ 0 h 1077"/>
                <a:gd name="T42" fmla="*/ 831 w 1660"/>
                <a:gd name="T43" fmla="*/ 112 h 1077"/>
                <a:gd name="T44" fmla="*/ 863 w 1660"/>
                <a:gd name="T45" fmla="*/ 196 h 1077"/>
                <a:gd name="T46" fmla="*/ 878 w 1660"/>
                <a:gd name="T47" fmla="*/ 195 h 1077"/>
                <a:gd name="T48" fmla="*/ 933 w 1660"/>
                <a:gd name="T49" fmla="*/ 208 h 1077"/>
                <a:gd name="T50" fmla="*/ 973 w 1660"/>
                <a:gd name="T51" fmla="*/ 136 h 1077"/>
                <a:gd name="T52" fmla="*/ 1251 w 1660"/>
                <a:gd name="T53" fmla="*/ 33 h 1077"/>
                <a:gd name="T54" fmla="*/ 1287 w 1660"/>
                <a:gd name="T55" fmla="*/ 35 h 1077"/>
                <a:gd name="T56" fmla="*/ 1455 w 1660"/>
                <a:gd name="T57" fmla="*/ 129 h 1077"/>
                <a:gd name="T58" fmla="*/ 1513 w 1660"/>
                <a:gd name="T59" fmla="*/ 253 h 1077"/>
                <a:gd name="T60" fmla="*/ 1619 w 1660"/>
                <a:gd name="T61" fmla="*/ 370 h 1077"/>
                <a:gd name="T62" fmla="*/ 1606 w 1660"/>
                <a:gd name="T63" fmla="*/ 443 h 1077"/>
                <a:gd name="T64" fmla="*/ 1618 w 1660"/>
                <a:gd name="T65" fmla="*/ 456 h 1077"/>
                <a:gd name="T66" fmla="*/ 1648 w 1660"/>
                <a:gd name="T67" fmla="*/ 660 h 1077"/>
                <a:gd name="T68" fmla="*/ 1408 w 1660"/>
                <a:gd name="T69" fmla="*/ 814 h 1077"/>
                <a:gd name="T70" fmla="*/ 1320 w 1660"/>
                <a:gd name="T71" fmla="*/ 807 h 1077"/>
                <a:gd name="T72" fmla="*/ 1122 w 1660"/>
                <a:gd name="T73" fmla="*/ 1038 h 1077"/>
                <a:gd name="T74" fmla="*/ 929 w 1660"/>
                <a:gd name="T75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0" h="1077">
                  <a:moveTo>
                    <a:pt x="929" y="1077"/>
                  </a:moveTo>
                  <a:cubicBezTo>
                    <a:pt x="908" y="1077"/>
                    <a:pt x="887" y="1075"/>
                    <a:pt x="867" y="1073"/>
                  </a:cubicBezTo>
                  <a:cubicBezTo>
                    <a:pt x="853" y="1071"/>
                    <a:pt x="804" y="1053"/>
                    <a:pt x="763" y="1036"/>
                  </a:cubicBezTo>
                  <a:cubicBezTo>
                    <a:pt x="717" y="1016"/>
                    <a:pt x="690" y="1000"/>
                    <a:pt x="674" y="987"/>
                  </a:cubicBezTo>
                  <a:cubicBezTo>
                    <a:pt x="653" y="1003"/>
                    <a:pt x="629" y="1014"/>
                    <a:pt x="601" y="1022"/>
                  </a:cubicBezTo>
                  <a:cubicBezTo>
                    <a:pt x="578" y="1029"/>
                    <a:pt x="553" y="1032"/>
                    <a:pt x="526" y="1033"/>
                  </a:cubicBezTo>
                  <a:cubicBezTo>
                    <a:pt x="525" y="1033"/>
                    <a:pt x="523" y="1033"/>
                    <a:pt x="522" y="1033"/>
                  </a:cubicBezTo>
                  <a:cubicBezTo>
                    <a:pt x="457" y="1033"/>
                    <a:pt x="385" y="1004"/>
                    <a:pt x="328" y="957"/>
                  </a:cubicBezTo>
                  <a:cubicBezTo>
                    <a:pt x="299" y="933"/>
                    <a:pt x="250" y="877"/>
                    <a:pt x="245" y="821"/>
                  </a:cubicBezTo>
                  <a:cubicBezTo>
                    <a:pt x="245" y="819"/>
                    <a:pt x="245" y="817"/>
                    <a:pt x="245" y="816"/>
                  </a:cubicBezTo>
                  <a:cubicBezTo>
                    <a:pt x="239" y="816"/>
                    <a:pt x="234" y="816"/>
                    <a:pt x="228" y="816"/>
                  </a:cubicBezTo>
                  <a:cubicBezTo>
                    <a:pt x="127" y="816"/>
                    <a:pt x="46" y="761"/>
                    <a:pt x="16" y="673"/>
                  </a:cubicBezTo>
                  <a:cubicBezTo>
                    <a:pt x="0" y="628"/>
                    <a:pt x="5" y="574"/>
                    <a:pt x="31" y="526"/>
                  </a:cubicBezTo>
                  <a:cubicBezTo>
                    <a:pt x="50" y="488"/>
                    <a:pt x="79" y="458"/>
                    <a:pt x="112" y="440"/>
                  </a:cubicBezTo>
                  <a:cubicBezTo>
                    <a:pt x="86" y="384"/>
                    <a:pt x="81" y="323"/>
                    <a:pt x="100" y="272"/>
                  </a:cubicBezTo>
                  <a:cubicBezTo>
                    <a:pt x="120" y="221"/>
                    <a:pt x="162" y="184"/>
                    <a:pt x="219" y="167"/>
                  </a:cubicBezTo>
                  <a:cubicBezTo>
                    <a:pt x="236" y="162"/>
                    <a:pt x="259" y="162"/>
                    <a:pt x="271" y="162"/>
                  </a:cubicBezTo>
                  <a:cubicBezTo>
                    <a:pt x="286" y="162"/>
                    <a:pt x="311" y="163"/>
                    <a:pt x="336" y="169"/>
                  </a:cubicBezTo>
                  <a:cubicBezTo>
                    <a:pt x="339" y="148"/>
                    <a:pt x="347" y="128"/>
                    <a:pt x="360" y="109"/>
                  </a:cubicBezTo>
                  <a:cubicBezTo>
                    <a:pt x="409" y="38"/>
                    <a:pt x="522" y="0"/>
                    <a:pt x="603" y="0"/>
                  </a:cubicBezTo>
                  <a:cubicBezTo>
                    <a:pt x="607" y="0"/>
                    <a:pt x="610" y="0"/>
                    <a:pt x="613" y="0"/>
                  </a:cubicBezTo>
                  <a:cubicBezTo>
                    <a:pt x="681" y="3"/>
                    <a:pt x="779" y="39"/>
                    <a:pt x="831" y="112"/>
                  </a:cubicBezTo>
                  <a:cubicBezTo>
                    <a:pt x="850" y="139"/>
                    <a:pt x="861" y="167"/>
                    <a:pt x="863" y="196"/>
                  </a:cubicBezTo>
                  <a:cubicBezTo>
                    <a:pt x="868" y="196"/>
                    <a:pt x="873" y="195"/>
                    <a:pt x="878" y="195"/>
                  </a:cubicBezTo>
                  <a:cubicBezTo>
                    <a:pt x="897" y="195"/>
                    <a:pt x="916" y="200"/>
                    <a:pt x="933" y="208"/>
                  </a:cubicBezTo>
                  <a:cubicBezTo>
                    <a:pt x="940" y="182"/>
                    <a:pt x="954" y="158"/>
                    <a:pt x="973" y="136"/>
                  </a:cubicBezTo>
                  <a:cubicBezTo>
                    <a:pt x="1040" y="60"/>
                    <a:pt x="1165" y="33"/>
                    <a:pt x="1251" y="33"/>
                  </a:cubicBezTo>
                  <a:cubicBezTo>
                    <a:pt x="1263" y="33"/>
                    <a:pt x="1275" y="34"/>
                    <a:pt x="1287" y="35"/>
                  </a:cubicBezTo>
                  <a:cubicBezTo>
                    <a:pt x="1360" y="42"/>
                    <a:pt x="1409" y="69"/>
                    <a:pt x="1455" y="129"/>
                  </a:cubicBezTo>
                  <a:cubicBezTo>
                    <a:pt x="1488" y="171"/>
                    <a:pt x="1508" y="212"/>
                    <a:pt x="1513" y="253"/>
                  </a:cubicBezTo>
                  <a:cubicBezTo>
                    <a:pt x="1571" y="260"/>
                    <a:pt x="1612" y="316"/>
                    <a:pt x="1619" y="370"/>
                  </a:cubicBezTo>
                  <a:cubicBezTo>
                    <a:pt x="1623" y="397"/>
                    <a:pt x="1618" y="423"/>
                    <a:pt x="1606" y="443"/>
                  </a:cubicBezTo>
                  <a:cubicBezTo>
                    <a:pt x="1610" y="447"/>
                    <a:pt x="1614" y="451"/>
                    <a:pt x="1618" y="456"/>
                  </a:cubicBezTo>
                  <a:cubicBezTo>
                    <a:pt x="1660" y="512"/>
                    <a:pt x="1658" y="624"/>
                    <a:pt x="1648" y="660"/>
                  </a:cubicBezTo>
                  <a:cubicBezTo>
                    <a:pt x="1628" y="731"/>
                    <a:pt x="1570" y="814"/>
                    <a:pt x="1408" y="814"/>
                  </a:cubicBezTo>
                  <a:cubicBezTo>
                    <a:pt x="1381" y="814"/>
                    <a:pt x="1351" y="812"/>
                    <a:pt x="1320" y="807"/>
                  </a:cubicBezTo>
                  <a:cubicBezTo>
                    <a:pt x="1288" y="919"/>
                    <a:pt x="1222" y="997"/>
                    <a:pt x="1122" y="1038"/>
                  </a:cubicBezTo>
                  <a:cubicBezTo>
                    <a:pt x="1062" y="1063"/>
                    <a:pt x="996" y="1077"/>
                    <a:pt x="929" y="1077"/>
                  </a:cubicBezTo>
                  <a:close/>
                </a:path>
              </a:pathLst>
            </a:custGeom>
            <a:solidFill>
              <a:srgbClr val="FFA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3" name="Freeform 423"/>
            <p:cNvSpPr>
              <a:spLocks noEditPoints="1"/>
            </p:cNvSpPr>
            <p:nvPr/>
          </p:nvSpPr>
          <p:spPr bwMode="auto">
            <a:xfrm>
              <a:off x="185242" y="1168053"/>
              <a:ext cx="6726238" cy="4318000"/>
            </a:xfrm>
            <a:custGeom>
              <a:avLst/>
              <a:gdLst>
                <a:gd name="T0" fmla="*/ 607 w 1587"/>
                <a:gd name="T1" fmla="*/ 941 h 1017"/>
                <a:gd name="T2" fmla="*/ 647 w 1587"/>
                <a:gd name="T3" fmla="*/ 905 h 1017"/>
                <a:gd name="T4" fmla="*/ 685 w 1587"/>
                <a:gd name="T5" fmla="*/ 947 h 1017"/>
                <a:gd name="T6" fmla="*/ 765 w 1587"/>
                <a:gd name="T7" fmla="*/ 989 h 1017"/>
                <a:gd name="T8" fmla="*/ 834 w 1587"/>
                <a:gd name="T9" fmla="*/ 1010 h 1017"/>
                <a:gd name="T10" fmla="*/ 941 w 1587"/>
                <a:gd name="T11" fmla="*/ 1009 h 1017"/>
                <a:gd name="T12" fmla="*/ 1003 w 1587"/>
                <a:gd name="T13" fmla="*/ 1001 h 1017"/>
                <a:gd name="T14" fmla="*/ 1070 w 1587"/>
                <a:gd name="T15" fmla="*/ 980 h 1017"/>
                <a:gd name="T16" fmla="*/ 1136 w 1587"/>
                <a:gd name="T17" fmla="*/ 940 h 1017"/>
                <a:gd name="T18" fmla="*/ 1202 w 1587"/>
                <a:gd name="T19" fmla="*/ 880 h 1017"/>
                <a:gd name="T20" fmla="*/ 1236 w 1587"/>
                <a:gd name="T21" fmla="*/ 815 h 1017"/>
                <a:gd name="T22" fmla="*/ 1288 w 1587"/>
                <a:gd name="T23" fmla="*/ 742 h 1017"/>
                <a:gd name="T24" fmla="*/ 1349 w 1587"/>
                <a:gd name="T25" fmla="*/ 751 h 1017"/>
                <a:gd name="T26" fmla="*/ 1421 w 1587"/>
                <a:gd name="T27" fmla="*/ 746 h 1017"/>
                <a:gd name="T28" fmla="*/ 1492 w 1587"/>
                <a:gd name="T29" fmla="*/ 725 h 1017"/>
                <a:gd name="T30" fmla="*/ 1562 w 1587"/>
                <a:gd name="T31" fmla="*/ 670 h 1017"/>
                <a:gd name="T32" fmla="*/ 1582 w 1587"/>
                <a:gd name="T33" fmla="*/ 583 h 1017"/>
                <a:gd name="T34" fmla="*/ 1581 w 1587"/>
                <a:gd name="T35" fmla="*/ 521 h 1017"/>
                <a:gd name="T36" fmla="*/ 1561 w 1587"/>
                <a:gd name="T37" fmla="*/ 451 h 1017"/>
                <a:gd name="T38" fmla="*/ 1496 w 1587"/>
                <a:gd name="T39" fmla="*/ 427 h 1017"/>
                <a:gd name="T40" fmla="*/ 1548 w 1587"/>
                <a:gd name="T41" fmla="*/ 358 h 1017"/>
                <a:gd name="T42" fmla="*/ 1537 w 1587"/>
                <a:gd name="T43" fmla="*/ 299 h 1017"/>
                <a:gd name="T44" fmla="*/ 1477 w 1587"/>
                <a:gd name="T45" fmla="*/ 259 h 1017"/>
                <a:gd name="T46" fmla="*/ 1448 w 1587"/>
                <a:gd name="T47" fmla="*/ 244 h 1017"/>
                <a:gd name="T48" fmla="*/ 1428 w 1587"/>
                <a:gd name="T49" fmla="*/ 175 h 1017"/>
                <a:gd name="T50" fmla="*/ 1384 w 1587"/>
                <a:gd name="T51" fmla="*/ 108 h 1017"/>
                <a:gd name="T52" fmla="*/ 1331 w 1587"/>
                <a:gd name="T53" fmla="*/ 59 h 1017"/>
                <a:gd name="T54" fmla="*/ 1243 w 1587"/>
                <a:gd name="T55" fmla="*/ 39 h 1017"/>
                <a:gd name="T56" fmla="*/ 1169 w 1587"/>
                <a:gd name="T57" fmla="*/ 41 h 1017"/>
                <a:gd name="T58" fmla="*/ 1080 w 1587"/>
                <a:gd name="T59" fmla="*/ 54 h 1017"/>
                <a:gd name="T60" fmla="*/ 1014 w 1587"/>
                <a:gd name="T61" fmla="*/ 85 h 1017"/>
                <a:gd name="T62" fmla="*/ 940 w 1587"/>
                <a:gd name="T63" fmla="*/ 160 h 1017"/>
                <a:gd name="T64" fmla="*/ 922 w 1587"/>
                <a:gd name="T65" fmla="*/ 219 h 1017"/>
                <a:gd name="T66" fmla="*/ 906 w 1587"/>
                <a:gd name="T67" fmla="*/ 219 h 1017"/>
                <a:gd name="T68" fmla="*/ 837 w 1587"/>
                <a:gd name="T69" fmla="*/ 198 h 1017"/>
                <a:gd name="T70" fmla="*/ 791 w 1587"/>
                <a:gd name="T71" fmla="*/ 166 h 1017"/>
                <a:gd name="T72" fmla="*/ 783 w 1587"/>
                <a:gd name="T73" fmla="*/ 122 h 1017"/>
                <a:gd name="T74" fmla="*/ 720 w 1587"/>
                <a:gd name="T75" fmla="*/ 58 h 1017"/>
                <a:gd name="T76" fmla="*/ 655 w 1587"/>
                <a:gd name="T77" fmla="*/ 23 h 1017"/>
                <a:gd name="T78" fmla="*/ 583 w 1587"/>
                <a:gd name="T79" fmla="*/ 1 h 1017"/>
                <a:gd name="T80" fmla="*/ 480 w 1587"/>
                <a:gd name="T81" fmla="*/ 19 h 1017"/>
                <a:gd name="T82" fmla="*/ 421 w 1587"/>
                <a:gd name="T83" fmla="*/ 39 h 1017"/>
                <a:gd name="T84" fmla="*/ 361 w 1587"/>
                <a:gd name="T85" fmla="*/ 80 h 1017"/>
                <a:gd name="T86" fmla="*/ 332 w 1587"/>
                <a:gd name="T87" fmla="*/ 162 h 1017"/>
                <a:gd name="T88" fmla="*/ 334 w 1587"/>
                <a:gd name="T89" fmla="*/ 194 h 1017"/>
                <a:gd name="T90" fmla="*/ 269 w 1587"/>
                <a:gd name="T91" fmla="*/ 164 h 1017"/>
                <a:gd name="T92" fmla="*/ 195 w 1587"/>
                <a:gd name="T93" fmla="*/ 170 h 1017"/>
                <a:gd name="T94" fmla="*/ 116 w 1587"/>
                <a:gd name="T95" fmla="*/ 211 h 1017"/>
                <a:gd name="T96" fmla="*/ 87 w 1587"/>
                <a:gd name="T97" fmla="*/ 278 h 1017"/>
                <a:gd name="T98" fmla="*/ 101 w 1587"/>
                <a:gd name="T99" fmla="*/ 382 h 1017"/>
                <a:gd name="T100" fmla="*/ 118 w 1587"/>
                <a:gd name="T101" fmla="*/ 421 h 1017"/>
                <a:gd name="T102" fmla="*/ 57 w 1587"/>
                <a:gd name="T103" fmla="*/ 460 h 1017"/>
                <a:gd name="T104" fmla="*/ 18 w 1587"/>
                <a:gd name="T105" fmla="*/ 521 h 1017"/>
                <a:gd name="T106" fmla="*/ 2 w 1587"/>
                <a:gd name="T107" fmla="*/ 599 h 1017"/>
                <a:gd name="T108" fmla="*/ 23 w 1587"/>
                <a:gd name="T109" fmla="*/ 668 h 1017"/>
                <a:gd name="T110" fmla="*/ 91 w 1587"/>
                <a:gd name="T111" fmla="*/ 726 h 1017"/>
                <a:gd name="T112" fmla="*/ 161 w 1587"/>
                <a:gd name="T113" fmla="*/ 749 h 1017"/>
                <a:gd name="T114" fmla="*/ 250 w 1587"/>
                <a:gd name="T115" fmla="*/ 749 h 1017"/>
                <a:gd name="T116" fmla="*/ 253 w 1587"/>
                <a:gd name="T117" fmla="*/ 824 h 1017"/>
                <a:gd name="T118" fmla="*/ 286 w 1587"/>
                <a:gd name="T119" fmla="*/ 876 h 1017"/>
                <a:gd name="T120" fmla="*/ 340 w 1587"/>
                <a:gd name="T121" fmla="*/ 925 h 1017"/>
                <a:gd name="T122" fmla="*/ 423 w 1587"/>
                <a:gd name="T123" fmla="*/ 959 h 1017"/>
                <a:gd name="T124" fmla="*/ 485 w 1587"/>
                <a:gd name="T125" fmla="*/ 97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7" h="1017">
                  <a:moveTo>
                    <a:pt x="555" y="958"/>
                  </a:moveTo>
                  <a:cubicBezTo>
                    <a:pt x="550" y="960"/>
                    <a:pt x="545" y="961"/>
                    <a:pt x="540" y="962"/>
                  </a:cubicBezTo>
                  <a:cubicBezTo>
                    <a:pt x="539" y="962"/>
                    <a:pt x="538" y="963"/>
                    <a:pt x="539" y="965"/>
                  </a:cubicBezTo>
                  <a:cubicBezTo>
                    <a:pt x="539" y="966"/>
                    <a:pt x="540" y="967"/>
                    <a:pt x="542" y="967"/>
                  </a:cubicBezTo>
                  <a:cubicBezTo>
                    <a:pt x="546" y="966"/>
                    <a:pt x="551" y="965"/>
                    <a:pt x="556" y="963"/>
                  </a:cubicBezTo>
                  <a:cubicBezTo>
                    <a:pt x="558" y="963"/>
                    <a:pt x="558" y="961"/>
                    <a:pt x="558" y="960"/>
                  </a:cubicBezTo>
                  <a:cubicBezTo>
                    <a:pt x="558" y="959"/>
                    <a:pt x="556" y="958"/>
                    <a:pt x="555" y="958"/>
                  </a:cubicBezTo>
                  <a:close/>
                  <a:moveTo>
                    <a:pt x="578" y="950"/>
                  </a:moveTo>
                  <a:cubicBezTo>
                    <a:pt x="573" y="952"/>
                    <a:pt x="569" y="954"/>
                    <a:pt x="564" y="956"/>
                  </a:cubicBezTo>
                  <a:cubicBezTo>
                    <a:pt x="563" y="956"/>
                    <a:pt x="562" y="957"/>
                    <a:pt x="563" y="959"/>
                  </a:cubicBezTo>
                  <a:cubicBezTo>
                    <a:pt x="563" y="960"/>
                    <a:pt x="564" y="961"/>
                    <a:pt x="566" y="960"/>
                  </a:cubicBezTo>
                  <a:cubicBezTo>
                    <a:pt x="571" y="959"/>
                    <a:pt x="575" y="957"/>
                    <a:pt x="580" y="955"/>
                  </a:cubicBezTo>
                  <a:cubicBezTo>
                    <a:pt x="581" y="955"/>
                    <a:pt x="582" y="953"/>
                    <a:pt x="581" y="952"/>
                  </a:cubicBezTo>
                  <a:cubicBezTo>
                    <a:pt x="581" y="950"/>
                    <a:pt x="579" y="950"/>
                    <a:pt x="578" y="950"/>
                  </a:cubicBezTo>
                  <a:close/>
                  <a:moveTo>
                    <a:pt x="604" y="937"/>
                  </a:moveTo>
                  <a:cubicBezTo>
                    <a:pt x="600" y="940"/>
                    <a:pt x="596" y="942"/>
                    <a:pt x="591" y="944"/>
                  </a:cubicBezTo>
                  <a:cubicBezTo>
                    <a:pt x="590" y="945"/>
                    <a:pt x="590" y="946"/>
                    <a:pt x="590" y="948"/>
                  </a:cubicBezTo>
                  <a:cubicBezTo>
                    <a:pt x="591" y="949"/>
                    <a:pt x="593" y="949"/>
                    <a:pt x="594" y="949"/>
                  </a:cubicBezTo>
                  <a:cubicBezTo>
                    <a:pt x="598" y="946"/>
                    <a:pt x="603" y="944"/>
                    <a:pt x="607" y="941"/>
                  </a:cubicBezTo>
                  <a:cubicBezTo>
                    <a:pt x="608" y="940"/>
                    <a:pt x="608" y="939"/>
                    <a:pt x="608" y="938"/>
                  </a:cubicBezTo>
                  <a:cubicBezTo>
                    <a:pt x="607" y="937"/>
                    <a:pt x="605" y="936"/>
                    <a:pt x="604" y="937"/>
                  </a:cubicBezTo>
                  <a:close/>
                  <a:moveTo>
                    <a:pt x="628" y="919"/>
                  </a:moveTo>
                  <a:cubicBezTo>
                    <a:pt x="624" y="922"/>
                    <a:pt x="620" y="925"/>
                    <a:pt x="616" y="928"/>
                  </a:cubicBezTo>
                  <a:cubicBezTo>
                    <a:pt x="615" y="929"/>
                    <a:pt x="615" y="931"/>
                    <a:pt x="616" y="932"/>
                  </a:cubicBezTo>
                  <a:cubicBezTo>
                    <a:pt x="617" y="933"/>
                    <a:pt x="618" y="933"/>
                    <a:pt x="619" y="932"/>
                  </a:cubicBezTo>
                  <a:cubicBezTo>
                    <a:pt x="623" y="929"/>
                    <a:pt x="627" y="926"/>
                    <a:pt x="631" y="922"/>
                  </a:cubicBezTo>
                  <a:cubicBezTo>
                    <a:pt x="632" y="921"/>
                    <a:pt x="632" y="920"/>
                    <a:pt x="631" y="919"/>
                  </a:cubicBezTo>
                  <a:cubicBezTo>
                    <a:pt x="630" y="918"/>
                    <a:pt x="629" y="918"/>
                    <a:pt x="628" y="919"/>
                  </a:cubicBezTo>
                  <a:close/>
                  <a:moveTo>
                    <a:pt x="645" y="909"/>
                  </a:moveTo>
                  <a:cubicBezTo>
                    <a:pt x="645" y="908"/>
                    <a:pt x="646" y="906"/>
                    <a:pt x="647" y="905"/>
                  </a:cubicBezTo>
                  <a:cubicBezTo>
                    <a:pt x="647" y="904"/>
                    <a:pt x="647" y="903"/>
                    <a:pt x="647" y="903"/>
                  </a:cubicBezTo>
                  <a:cubicBezTo>
                    <a:pt x="647" y="902"/>
                    <a:pt x="647" y="901"/>
                    <a:pt x="646" y="901"/>
                  </a:cubicBezTo>
                  <a:cubicBezTo>
                    <a:pt x="646" y="901"/>
                    <a:pt x="645" y="900"/>
                    <a:pt x="644" y="901"/>
                  </a:cubicBezTo>
                  <a:cubicBezTo>
                    <a:pt x="644" y="901"/>
                    <a:pt x="643" y="901"/>
                    <a:pt x="643" y="902"/>
                  </a:cubicBezTo>
                  <a:cubicBezTo>
                    <a:pt x="641" y="904"/>
                    <a:pt x="639" y="906"/>
                    <a:pt x="638" y="908"/>
                  </a:cubicBezTo>
                  <a:cubicBezTo>
                    <a:pt x="637" y="909"/>
                    <a:pt x="637" y="911"/>
                    <a:pt x="638" y="912"/>
                  </a:cubicBezTo>
                  <a:cubicBezTo>
                    <a:pt x="639" y="913"/>
                    <a:pt x="641" y="912"/>
                    <a:pt x="641" y="911"/>
                  </a:cubicBezTo>
                  <a:cubicBezTo>
                    <a:pt x="643" y="909"/>
                    <a:pt x="645" y="907"/>
                    <a:pt x="647" y="905"/>
                  </a:cubicBezTo>
                  <a:cubicBezTo>
                    <a:pt x="648" y="903"/>
                    <a:pt x="647" y="902"/>
                    <a:pt x="646" y="901"/>
                  </a:cubicBezTo>
                  <a:cubicBezTo>
                    <a:pt x="645" y="900"/>
                    <a:pt x="644" y="900"/>
                    <a:pt x="643" y="902"/>
                  </a:cubicBezTo>
                  <a:cubicBezTo>
                    <a:pt x="641" y="904"/>
                    <a:pt x="640" y="906"/>
                    <a:pt x="640" y="909"/>
                  </a:cubicBezTo>
                  <a:cubicBezTo>
                    <a:pt x="640" y="910"/>
                    <a:pt x="641" y="911"/>
                    <a:pt x="642" y="912"/>
                  </a:cubicBezTo>
                  <a:cubicBezTo>
                    <a:pt x="644" y="912"/>
                    <a:pt x="645" y="911"/>
                    <a:pt x="645" y="909"/>
                  </a:cubicBezTo>
                  <a:close/>
                  <a:moveTo>
                    <a:pt x="660" y="931"/>
                  </a:moveTo>
                  <a:cubicBezTo>
                    <a:pt x="656" y="928"/>
                    <a:pt x="652" y="924"/>
                    <a:pt x="650" y="921"/>
                  </a:cubicBezTo>
                  <a:cubicBezTo>
                    <a:pt x="649" y="920"/>
                    <a:pt x="647" y="920"/>
                    <a:pt x="646" y="921"/>
                  </a:cubicBezTo>
                  <a:cubicBezTo>
                    <a:pt x="645" y="921"/>
                    <a:pt x="645" y="923"/>
                    <a:pt x="646" y="924"/>
                  </a:cubicBezTo>
                  <a:cubicBezTo>
                    <a:pt x="649" y="928"/>
                    <a:pt x="652" y="931"/>
                    <a:pt x="657" y="935"/>
                  </a:cubicBezTo>
                  <a:cubicBezTo>
                    <a:pt x="658" y="936"/>
                    <a:pt x="660" y="936"/>
                    <a:pt x="660" y="935"/>
                  </a:cubicBezTo>
                  <a:cubicBezTo>
                    <a:pt x="661" y="933"/>
                    <a:pt x="661" y="932"/>
                    <a:pt x="660" y="931"/>
                  </a:cubicBezTo>
                  <a:close/>
                  <a:moveTo>
                    <a:pt x="685" y="947"/>
                  </a:moveTo>
                  <a:cubicBezTo>
                    <a:pt x="680" y="945"/>
                    <a:pt x="676" y="942"/>
                    <a:pt x="672" y="940"/>
                  </a:cubicBezTo>
                  <a:cubicBezTo>
                    <a:pt x="671" y="939"/>
                    <a:pt x="669" y="939"/>
                    <a:pt x="669" y="940"/>
                  </a:cubicBezTo>
                  <a:cubicBezTo>
                    <a:pt x="668" y="941"/>
                    <a:pt x="668" y="943"/>
                    <a:pt x="669" y="944"/>
                  </a:cubicBezTo>
                  <a:cubicBezTo>
                    <a:pt x="673" y="946"/>
                    <a:pt x="678" y="949"/>
                    <a:pt x="682" y="952"/>
                  </a:cubicBezTo>
                  <a:cubicBezTo>
                    <a:pt x="684" y="952"/>
                    <a:pt x="685" y="952"/>
                    <a:pt x="686" y="951"/>
                  </a:cubicBezTo>
                  <a:cubicBezTo>
                    <a:pt x="686" y="950"/>
                    <a:pt x="686" y="948"/>
                    <a:pt x="685" y="947"/>
                  </a:cubicBezTo>
                  <a:close/>
                  <a:moveTo>
                    <a:pt x="711" y="961"/>
                  </a:moveTo>
                  <a:cubicBezTo>
                    <a:pt x="707" y="959"/>
                    <a:pt x="702" y="957"/>
                    <a:pt x="698" y="954"/>
                  </a:cubicBezTo>
                  <a:cubicBezTo>
                    <a:pt x="697" y="954"/>
                    <a:pt x="695" y="954"/>
                    <a:pt x="695" y="955"/>
                  </a:cubicBezTo>
                  <a:cubicBezTo>
                    <a:pt x="694" y="957"/>
                    <a:pt x="694" y="958"/>
                    <a:pt x="696" y="959"/>
                  </a:cubicBezTo>
                  <a:cubicBezTo>
                    <a:pt x="700" y="961"/>
                    <a:pt x="705" y="963"/>
                    <a:pt x="709" y="966"/>
                  </a:cubicBezTo>
                  <a:cubicBezTo>
                    <a:pt x="710" y="966"/>
                    <a:pt x="712" y="966"/>
                    <a:pt x="713" y="964"/>
                  </a:cubicBezTo>
                  <a:cubicBezTo>
                    <a:pt x="713" y="963"/>
                    <a:pt x="713" y="962"/>
                    <a:pt x="711" y="961"/>
                  </a:cubicBezTo>
                  <a:close/>
                  <a:moveTo>
                    <a:pt x="739" y="973"/>
                  </a:moveTo>
                  <a:cubicBezTo>
                    <a:pt x="734" y="971"/>
                    <a:pt x="730" y="969"/>
                    <a:pt x="725" y="967"/>
                  </a:cubicBezTo>
                  <a:cubicBezTo>
                    <a:pt x="724" y="967"/>
                    <a:pt x="722" y="967"/>
                    <a:pt x="722" y="969"/>
                  </a:cubicBezTo>
                  <a:cubicBezTo>
                    <a:pt x="721" y="970"/>
                    <a:pt x="722" y="971"/>
                    <a:pt x="723" y="972"/>
                  </a:cubicBezTo>
                  <a:cubicBezTo>
                    <a:pt x="727" y="974"/>
                    <a:pt x="732" y="976"/>
                    <a:pt x="737" y="978"/>
                  </a:cubicBezTo>
                  <a:cubicBezTo>
                    <a:pt x="738" y="979"/>
                    <a:pt x="739" y="978"/>
                    <a:pt x="740" y="977"/>
                  </a:cubicBezTo>
                  <a:cubicBezTo>
                    <a:pt x="741" y="975"/>
                    <a:pt x="740" y="974"/>
                    <a:pt x="739" y="973"/>
                  </a:cubicBezTo>
                  <a:close/>
                  <a:moveTo>
                    <a:pt x="766" y="985"/>
                  </a:moveTo>
                  <a:cubicBezTo>
                    <a:pt x="762" y="983"/>
                    <a:pt x="757" y="981"/>
                    <a:pt x="753" y="979"/>
                  </a:cubicBezTo>
                  <a:cubicBezTo>
                    <a:pt x="751" y="979"/>
                    <a:pt x="750" y="979"/>
                    <a:pt x="749" y="981"/>
                  </a:cubicBezTo>
                  <a:cubicBezTo>
                    <a:pt x="749" y="982"/>
                    <a:pt x="749" y="983"/>
                    <a:pt x="751" y="984"/>
                  </a:cubicBezTo>
                  <a:cubicBezTo>
                    <a:pt x="755" y="986"/>
                    <a:pt x="760" y="988"/>
                    <a:pt x="765" y="989"/>
                  </a:cubicBezTo>
                  <a:cubicBezTo>
                    <a:pt x="766" y="990"/>
                    <a:pt x="767" y="989"/>
                    <a:pt x="768" y="988"/>
                  </a:cubicBezTo>
                  <a:cubicBezTo>
                    <a:pt x="768" y="987"/>
                    <a:pt x="768" y="985"/>
                    <a:pt x="766" y="985"/>
                  </a:cubicBezTo>
                  <a:close/>
                  <a:moveTo>
                    <a:pt x="795" y="995"/>
                  </a:moveTo>
                  <a:cubicBezTo>
                    <a:pt x="790" y="994"/>
                    <a:pt x="785" y="992"/>
                    <a:pt x="780" y="990"/>
                  </a:cubicBezTo>
                  <a:cubicBezTo>
                    <a:pt x="779" y="990"/>
                    <a:pt x="778" y="990"/>
                    <a:pt x="777" y="992"/>
                  </a:cubicBezTo>
                  <a:cubicBezTo>
                    <a:pt x="777" y="993"/>
                    <a:pt x="777" y="994"/>
                    <a:pt x="779" y="995"/>
                  </a:cubicBezTo>
                  <a:cubicBezTo>
                    <a:pt x="784" y="997"/>
                    <a:pt x="788" y="998"/>
                    <a:pt x="793" y="1000"/>
                  </a:cubicBezTo>
                  <a:cubicBezTo>
                    <a:pt x="794" y="1000"/>
                    <a:pt x="796" y="1000"/>
                    <a:pt x="796" y="998"/>
                  </a:cubicBezTo>
                  <a:cubicBezTo>
                    <a:pt x="797" y="997"/>
                    <a:pt x="796" y="996"/>
                    <a:pt x="795" y="995"/>
                  </a:cubicBezTo>
                  <a:close/>
                  <a:moveTo>
                    <a:pt x="823" y="1005"/>
                  </a:moveTo>
                  <a:cubicBezTo>
                    <a:pt x="819" y="1004"/>
                    <a:pt x="814" y="1002"/>
                    <a:pt x="809" y="1000"/>
                  </a:cubicBezTo>
                  <a:cubicBezTo>
                    <a:pt x="807" y="1000"/>
                    <a:pt x="806" y="1000"/>
                    <a:pt x="806" y="1002"/>
                  </a:cubicBezTo>
                  <a:cubicBezTo>
                    <a:pt x="805" y="1003"/>
                    <a:pt x="806" y="1004"/>
                    <a:pt x="807" y="1005"/>
                  </a:cubicBezTo>
                  <a:cubicBezTo>
                    <a:pt x="813" y="1007"/>
                    <a:pt x="817" y="1008"/>
                    <a:pt x="822" y="1010"/>
                  </a:cubicBezTo>
                  <a:cubicBezTo>
                    <a:pt x="823" y="1010"/>
                    <a:pt x="824" y="1009"/>
                    <a:pt x="825" y="1008"/>
                  </a:cubicBezTo>
                  <a:cubicBezTo>
                    <a:pt x="825" y="1007"/>
                    <a:pt x="824" y="1005"/>
                    <a:pt x="823" y="1005"/>
                  </a:cubicBezTo>
                  <a:close/>
                  <a:moveTo>
                    <a:pt x="852" y="1010"/>
                  </a:moveTo>
                  <a:cubicBezTo>
                    <a:pt x="847" y="1009"/>
                    <a:pt x="842" y="1009"/>
                    <a:pt x="837" y="1008"/>
                  </a:cubicBezTo>
                  <a:cubicBezTo>
                    <a:pt x="836" y="1008"/>
                    <a:pt x="835" y="1009"/>
                    <a:pt x="834" y="1010"/>
                  </a:cubicBezTo>
                  <a:cubicBezTo>
                    <a:pt x="834" y="1012"/>
                    <a:pt x="835" y="1013"/>
                    <a:pt x="837" y="1013"/>
                  </a:cubicBezTo>
                  <a:cubicBezTo>
                    <a:pt x="842" y="1014"/>
                    <a:pt x="847" y="1014"/>
                    <a:pt x="852" y="1015"/>
                  </a:cubicBezTo>
                  <a:cubicBezTo>
                    <a:pt x="853" y="1015"/>
                    <a:pt x="854" y="1014"/>
                    <a:pt x="854" y="1012"/>
                  </a:cubicBezTo>
                  <a:cubicBezTo>
                    <a:pt x="854" y="1011"/>
                    <a:pt x="853" y="1010"/>
                    <a:pt x="852" y="1010"/>
                  </a:cubicBezTo>
                  <a:close/>
                  <a:moveTo>
                    <a:pt x="882" y="1011"/>
                  </a:moveTo>
                  <a:cubicBezTo>
                    <a:pt x="877" y="1011"/>
                    <a:pt x="872" y="1011"/>
                    <a:pt x="867" y="1011"/>
                  </a:cubicBezTo>
                  <a:cubicBezTo>
                    <a:pt x="866" y="1011"/>
                    <a:pt x="864" y="1012"/>
                    <a:pt x="864" y="1013"/>
                  </a:cubicBezTo>
                  <a:cubicBezTo>
                    <a:pt x="864" y="1015"/>
                    <a:pt x="865" y="1016"/>
                    <a:pt x="867" y="1016"/>
                  </a:cubicBezTo>
                  <a:cubicBezTo>
                    <a:pt x="872" y="1016"/>
                    <a:pt x="877" y="1016"/>
                    <a:pt x="882" y="1016"/>
                  </a:cubicBezTo>
                  <a:cubicBezTo>
                    <a:pt x="883" y="1016"/>
                    <a:pt x="884" y="1015"/>
                    <a:pt x="884" y="1014"/>
                  </a:cubicBezTo>
                  <a:cubicBezTo>
                    <a:pt x="884" y="1013"/>
                    <a:pt x="883" y="1011"/>
                    <a:pt x="882" y="1011"/>
                  </a:cubicBezTo>
                  <a:close/>
                  <a:moveTo>
                    <a:pt x="912" y="1011"/>
                  </a:moveTo>
                  <a:cubicBezTo>
                    <a:pt x="907" y="1011"/>
                    <a:pt x="902" y="1011"/>
                    <a:pt x="897" y="1012"/>
                  </a:cubicBezTo>
                  <a:cubicBezTo>
                    <a:pt x="895" y="1012"/>
                    <a:pt x="894" y="1013"/>
                    <a:pt x="894" y="1014"/>
                  </a:cubicBezTo>
                  <a:cubicBezTo>
                    <a:pt x="894" y="1015"/>
                    <a:pt x="895" y="1017"/>
                    <a:pt x="897" y="1017"/>
                  </a:cubicBezTo>
                  <a:cubicBezTo>
                    <a:pt x="902" y="1016"/>
                    <a:pt x="907" y="1016"/>
                    <a:pt x="912" y="1016"/>
                  </a:cubicBezTo>
                  <a:cubicBezTo>
                    <a:pt x="913" y="1016"/>
                    <a:pt x="914" y="1015"/>
                    <a:pt x="914" y="1014"/>
                  </a:cubicBezTo>
                  <a:cubicBezTo>
                    <a:pt x="914" y="1012"/>
                    <a:pt x="913" y="1011"/>
                    <a:pt x="912" y="1011"/>
                  </a:cubicBezTo>
                  <a:close/>
                  <a:moveTo>
                    <a:pt x="941" y="1009"/>
                  </a:moveTo>
                  <a:cubicBezTo>
                    <a:pt x="936" y="1009"/>
                    <a:pt x="932" y="1010"/>
                    <a:pt x="927" y="1010"/>
                  </a:cubicBezTo>
                  <a:cubicBezTo>
                    <a:pt x="925" y="1010"/>
                    <a:pt x="924" y="1012"/>
                    <a:pt x="924" y="1013"/>
                  </a:cubicBezTo>
                  <a:cubicBezTo>
                    <a:pt x="924" y="1014"/>
                    <a:pt x="926" y="1015"/>
                    <a:pt x="927" y="1015"/>
                  </a:cubicBezTo>
                  <a:cubicBezTo>
                    <a:pt x="932" y="1015"/>
                    <a:pt x="937" y="1014"/>
                    <a:pt x="942" y="1014"/>
                  </a:cubicBezTo>
                  <a:cubicBezTo>
                    <a:pt x="943" y="1014"/>
                    <a:pt x="944" y="1013"/>
                    <a:pt x="944" y="1011"/>
                  </a:cubicBezTo>
                  <a:cubicBezTo>
                    <a:pt x="944" y="1010"/>
                    <a:pt x="943" y="1009"/>
                    <a:pt x="941" y="1009"/>
                  </a:cubicBezTo>
                  <a:close/>
                  <a:moveTo>
                    <a:pt x="971" y="1005"/>
                  </a:moveTo>
                  <a:cubicBezTo>
                    <a:pt x="966" y="1006"/>
                    <a:pt x="961" y="1006"/>
                    <a:pt x="956" y="1007"/>
                  </a:cubicBezTo>
                  <a:cubicBezTo>
                    <a:pt x="955" y="1007"/>
                    <a:pt x="954" y="1009"/>
                    <a:pt x="954" y="1010"/>
                  </a:cubicBezTo>
                  <a:cubicBezTo>
                    <a:pt x="954" y="1011"/>
                    <a:pt x="956" y="1012"/>
                    <a:pt x="957" y="1012"/>
                  </a:cubicBezTo>
                  <a:cubicBezTo>
                    <a:pt x="962" y="1011"/>
                    <a:pt x="967" y="1011"/>
                    <a:pt x="972" y="1010"/>
                  </a:cubicBezTo>
                  <a:cubicBezTo>
                    <a:pt x="973" y="1010"/>
                    <a:pt x="974" y="1008"/>
                    <a:pt x="974" y="1007"/>
                  </a:cubicBezTo>
                  <a:cubicBezTo>
                    <a:pt x="974" y="1006"/>
                    <a:pt x="972" y="1005"/>
                    <a:pt x="971" y="1005"/>
                  </a:cubicBezTo>
                  <a:close/>
                  <a:moveTo>
                    <a:pt x="1000" y="999"/>
                  </a:moveTo>
                  <a:cubicBezTo>
                    <a:pt x="995" y="1000"/>
                    <a:pt x="991" y="1001"/>
                    <a:pt x="986" y="1002"/>
                  </a:cubicBezTo>
                  <a:cubicBezTo>
                    <a:pt x="984" y="1002"/>
                    <a:pt x="983" y="1004"/>
                    <a:pt x="984" y="1005"/>
                  </a:cubicBezTo>
                  <a:cubicBezTo>
                    <a:pt x="984" y="1006"/>
                    <a:pt x="985" y="1007"/>
                    <a:pt x="987" y="1007"/>
                  </a:cubicBezTo>
                  <a:cubicBezTo>
                    <a:pt x="992" y="1006"/>
                    <a:pt x="997" y="1005"/>
                    <a:pt x="1001" y="1004"/>
                  </a:cubicBezTo>
                  <a:cubicBezTo>
                    <a:pt x="1003" y="1004"/>
                    <a:pt x="1004" y="1002"/>
                    <a:pt x="1003" y="1001"/>
                  </a:cubicBezTo>
                  <a:cubicBezTo>
                    <a:pt x="1003" y="1000"/>
                    <a:pt x="1002" y="999"/>
                    <a:pt x="1000" y="999"/>
                  </a:cubicBezTo>
                  <a:close/>
                  <a:moveTo>
                    <a:pt x="1029" y="991"/>
                  </a:moveTo>
                  <a:cubicBezTo>
                    <a:pt x="1024" y="993"/>
                    <a:pt x="1020" y="994"/>
                    <a:pt x="1015" y="995"/>
                  </a:cubicBezTo>
                  <a:cubicBezTo>
                    <a:pt x="1013" y="996"/>
                    <a:pt x="1013" y="997"/>
                    <a:pt x="1013" y="998"/>
                  </a:cubicBezTo>
                  <a:cubicBezTo>
                    <a:pt x="1013" y="1000"/>
                    <a:pt x="1015" y="1001"/>
                    <a:pt x="1016" y="1000"/>
                  </a:cubicBezTo>
                  <a:cubicBezTo>
                    <a:pt x="1021" y="999"/>
                    <a:pt x="1026" y="998"/>
                    <a:pt x="1031" y="996"/>
                  </a:cubicBezTo>
                  <a:cubicBezTo>
                    <a:pt x="1032" y="996"/>
                    <a:pt x="1033" y="994"/>
                    <a:pt x="1032" y="993"/>
                  </a:cubicBezTo>
                  <a:cubicBezTo>
                    <a:pt x="1032" y="992"/>
                    <a:pt x="1030" y="991"/>
                    <a:pt x="1029" y="991"/>
                  </a:cubicBezTo>
                  <a:close/>
                  <a:moveTo>
                    <a:pt x="1057" y="982"/>
                  </a:moveTo>
                  <a:cubicBezTo>
                    <a:pt x="1053" y="983"/>
                    <a:pt x="1048" y="985"/>
                    <a:pt x="1043" y="987"/>
                  </a:cubicBezTo>
                  <a:cubicBezTo>
                    <a:pt x="1042" y="987"/>
                    <a:pt x="1041" y="989"/>
                    <a:pt x="1042" y="990"/>
                  </a:cubicBezTo>
                  <a:cubicBezTo>
                    <a:pt x="1042" y="991"/>
                    <a:pt x="1044" y="992"/>
                    <a:pt x="1045" y="991"/>
                  </a:cubicBezTo>
                  <a:cubicBezTo>
                    <a:pt x="1050" y="990"/>
                    <a:pt x="1054" y="988"/>
                    <a:pt x="1059" y="986"/>
                  </a:cubicBezTo>
                  <a:cubicBezTo>
                    <a:pt x="1060" y="986"/>
                    <a:pt x="1061" y="984"/>
                    <a:pt x="1061" y="983"/>
                  </a:cubicBezTo>
                  <a:cubicBezTo>
                    <a:pt x="1060" y="982"/>
                    <a:pt x="1059" y="981"/>
                    <a:pt x="1057" y="982"/>
                  </a:cubicBezTo>
                  <a:close/>
                  <a:moveTo>
                    <a:pt x="1085" y="970"/>
                  </a:moveTo>
                  <a:cubicBezTo>
                    <a:pt x="1080" y="972"/>
                    <a:pt x="1076" y="974"/>
                    <a:pt x="1072" y="976"/>
                  </a:cubicBezTo>
                  <a:cubicBezTo>
                    <a:pt x="1071" y="976"/>
                    <a:pt x="1071" y="976"/>
                    <a:pt x="1071" y="976"/>
                  </a:cubicBezTo>
                  <a:cubicBezTo>
                    <a:pt x="1070" y="977"/>
                    <a:pt x="1069" y="978"/>
                    <a:pt x="1070" y="980"/>
                  </a:cubicBezTo>
                  <a:cubicBezTo>
                    <a:pt x="1070" y="981"/>
                    <a:pt x="1072" y="981"/>
                    <a:pt x="1073" y="981"/>
                  </a:cubicBezTo>
                  <a:cubicBezTo>
                    <a:pt x="1073" y="981"/>
                    <a:pt x="1073" y="981"/>
                    <a:pt x="1073" y="981"/>
                  </a:cubicBezTo>
                  <a:cubicBezTo>
                    <a:pt x="1078" y="979"/>
                    <a:pt x="1083" y="977"/>
                    <a:pt x="1087" y="975"/>
                  </a:cubicBezTo>
                  <a:cubicBezTo>
                    <a:pt x="1088" y="974"/>
                    <a:pt x="1089" y="973"/>
                    <a:pt x="1088" y="971"/>
                  </a:cubicBezTo>
                  <a:cubicBezTo>
                    <a:pt x="1088" y="970"/>
                    <a:pt x="1086" y="970"/>
                    <a:pt x="1085" y="970"/>
                  </a:cubicBezTo>
                  <a:close/>
                  <a:moveTo>
                    <a:pt x="1111" y="956"/>
                  </a:moveTo>
                  <a:cubicBezTo>
                    <a:pt x="1107" y="959"/>
                    <a:pt x="1103" y="961"/>
                    <a:pt x="1098" y="964"/>
                  </a:cubicBezTo>
                  <a:cubicBezTo>
                    <a:pt x="1097" y="964"/>
                    <a:pt x="1096" y="966"/>
                    <a:pt x="1097" y="967"/>
                  </a:cubicBezTo>
                  <a:cubicBezTo>
                    <a:pt x="1098" y="968"/>
                    <a:pt x="1099" y="969"/>
                    <a:pt x="1100" y="968"/>
                  </a:cubicBezTo>
                  <a:cubicBezTo>
                    <a:pt x="1105" y="966"/>
                    <a:pt x="1109" y="963"/>
                    <a:pt x="1114" y="961"/>
                  </a:cubicBezTo>
                  <a:cubicBezTo>
                    <a:pt x="1115" y="960"/>
                    <a:pt x="1115" y="958"/>
                    <a:pt x="1114" y="957"/>
                  </a:cubicBezTo>
                  <a:cubicBezTo>
                    <a:pt x="1114" y="956"/>
                    <a:pt x="1112" y="956"/>
                    <a:pt x="1111" y="956"/>
                  </a:cubicBezTo>
                  <a:close/>
                  <a:moveTo>
                    <a:pt x="1136" y="940"/>
                  </a:moveTo>
                  <a:cubicBezTo>
                    <a:pt x="1132" y="943"/>
                    <a:pt x="1128" y="946"/>
                    <a:pt x="1124" y="948"/>
                  </a:cubicBezTo>
                  <a:cubicBezTo>
                    <a:pt x="1123" y="949"/>
                    <a:pt x="1122" y="951"/>
                    <a:pt x="1123" y="952"/>
                  </a:cubicBezTo>
                  <a:cubicBezTo>
                    <a:pt x="1124" y="953"/>
                    <a:pt x="1125" y="953"/>
                    <a:pt x="1126" y="953"/>
                  </a:cubicBezTo>
                  <a:cubicBezTo>
                    <a:pt x="1131" y="950"/>
                    <a:pt x="1135" y="947"/>
                    <a:pt x="1139" y="944"/>
                  </a:cubicBezTo>
                  <a:cubicBezTo>
                    <a:pt x="1140" y="943"/>
                    <a:pt x="1140" y="942"/>
                    <a:pt x="1139" y="940"/>
                  </a:cubicBezTo>
                  <a:cubicBezTo>
                    <a:pt x="1139" y="939"/>
                    <a:pt x="1137" y="939"/>
                    <a:pt x="1136" y="940"/>
                  </a:cubicBezTo>
                  <a:close/>
                  <a:moveTo>
                    <a:pt x="1159" y="921"/>
                  </a:moveTo>
                  <a:cubicBezTo>
                    <a:pt x="1155" y="924"/>
                    <a:pt x="1151" y="928"/>
                    <a:pt x="1148" y="931"/>
                  </a:cubicBezTo>
                  <a:cubicBezTo>
                    <a:pt x="1147" y="932"/>
                    <a:pt x="1146" y="933"/>
                    <a:pt x="1147" y="934"/>
                  </a:cubicBezTo>
                  <a:cubicBezTo>
                    <a:pt x="1148" y="935"/>
                    <a:pt x="1150" y="935"/>
                    <a:pt x="1151" y="935"/>
                  </a:cubicBezTo>
                  <a:cubicBezTo>
                    <a:pt x="1155" y="931"/>
                    <a:pt x="1158" y="928"/>
                    <a:pt x="1162" y="925"/>
                  </a:cubicBezTo>
                  <a:cubicBezTo>
                    <a:pt x="1163" y="924"/>
                    <a:pt x="1163" y="922"/>
                    <a:pt x="1162" y="921"/>
                  </a:cubicBezTo>
                  <a:cubicBezTo>
                    <a:pt x="1161" y="920"/>
                    <a:pt x="1160" y="920"/>
                    <a:pt x="1159" y="921"/>
                  </a:cubicBezTo>
                  <a:close/>
                  <a:moveTo>
                    <a:pt x="1180" y="900"/>
                  </a:moveTo>
                  <a:cubicBezTo>
                    <a:pt x="1176" y="904"/>
                    <a:pt x="1173" y="907"/>
                    <a:pt x="1169" y="911"/>
                  </a:cubicBezTo>
                  <a:cubicBezTo>
                    <a:pt x="1169" y="912"/>
                    <a:pt x="1169" y="913"/>
                    <a:pt x="1170" y="914"/>
                  </a:cubicBezTo>
                  <a:cubicBezTo>
                    <a:pt x="1170" y="915"/>
                    <a:pt x="1172" y="915"/>
                    <a:pt x="1173" y="914"/>
                  </a:cubicBezTo>
                  <a:cubicBezTo>
                    <a:pt x="1177" y="911"/>
                    <a:pt x="1180" y="907"/>
                    <a:pt x="1183" y="903"/>
                  </a:cubicBezTo>
                  <a:cubicBezTo>
                    <a:pt x="1184" y="902"/>
                    <a:pt x="1184" y="901"/>
                    <a:pt x="1183" y="900"/>
                  </a:cubicBezTo>
                  <a:cubicBezTo>
                    <a:pt x="1182" y="899"/>
                    <a:pt x="1181" y="899"/>
                    <a:pt x="1180" y="900"/>
                  </a:cubicBezTo>
                  <a:close/>
                  <a:moveTo>
                    <a:pt x="1198" y="877"/>
                  </a:moveTo>
                  <a:cubicBezTo>
                    <a:pt x="1195" y="881"/>
                    <a:pt x="1192" y="885"/>
                    <a:pt x="1189" y="888"/>
                  </a:cubicBezTo>
                  <a:cubicBezTo>
                    <a:pt x="1188" y="890"/>
                    <a:pt x="1189" y="891"/>
                    <a:pt x="1190" y="892"/>
                  </a:cubicBezTo>
                  <a:cubicBezTo>
                    <a:pt x="1191" y="893"/>
                    <a:pt x="1192" y="893"/>
                    <a:pt x="1193" y="892"/>
                  </a:cubicBezTo>
                  <a:cubicBezTo>
                    <a:pt x="1196" y="888"/>
                    <a:pt x="1199" y="884"/>
                    <a:pt x="1202" y="880"/>
                  </a:cubicBezTo>
                  <a:cubicBezTo>
                    <a:pt x="1203" y="878"/>
                    <a:pt x="1203" y="877"/>
                    <a:pt x="1202" y="876"/>
                  </a:cubicBezTo>
                  <a:cubicBezTo>
                    <a:pt x="1201" y="875"/>
                    <a:pt x="1199" y="876"/>
                    <a:pt x="1198" y="877"/>
                  </a:cubicBezTo>
                  <a:close/>
                  <a:moveTo>
                    <a:pt x="1214" y="852"/>
                  </a:moveTo>
                  <a:cubicBezTo>
                    <a:pt x="1212" y="856"/>
                    <a:pt x="1209" y="860"/>
                    <a:pt x="1207" y="864"/>
                  </a:cubicBezTo>
                  <a:cubicBezTo>
                    <a:pt x="1206" y="865"/>
                    <a:pt x="1206" y="867"/>
                    <a:pt x="1207" y="868"/>
                  </a:cubicBezTo>
                  <a:cubicBezTo>
                    <a:pt x="1208" y="869"/>
                    <a:pt x="1210" y="868"/>
                    <a:pt x="1211" y="867"/>
                  </a:cubicBezTo>
                  <a:cubicBezTo>
                    <a:pt x="1213" y="863"/>
                    <a:pt x="1216" y="859"/>
                    <a:pt x="1219" y="854"/>
                  </a:cubicBezTo>
                  <a:cubicBezTo>
                    <a:pt x="1219" y="853"/>
                    <a:pt x="1219" y="851"/>
                    <a:pt x="1218" y="851"/>
                  </a:cubicBezTo>
                  <a:cubicBezTo>
                    <a:pt x="1217" y="850"/>
                    <a:pt x="1215" y="850"/>
                    <a:pt x="1214" y="852"/>
                  </a:cubicBezTo>
                  <a:close/>
                  <a:moveTo>
                    <a:pt x="1228" y="825"/>
                  </a:moveTo>
                  <a:cubicBezTo>
                    <a:pt x="1226" y="830"/>
                    <a:pt x="1224" y="834"/>
                    <a:pt x="1222" y="839"/>
                  </a:cubicBezTo>
                  <a:cubicBezTo>
                    <a:pt x="1221" y="840"/>
                    <a:pt x="1221" y="841"/>
                    <a:pt x="1223" y="842"/>
                  </a:cubicBezTo>
                  <a:cubicBezTo>
                    <a:pt x="1224" y="843"/>
                    <a:pt x="1225" y="842"/>
                    <a:pt x="1226" y="841"/>
                  </a:cubicBezTo>
                  <a:cubicBezTo>
                    <a:pt x="1228" y="836"/>
                    <a:pt x="1231" y="832"/>
                    <a:pt x="1233" y="827"/>
                  </a:cubicBezTo>
                  <a:cubicBezTo>
                    <a:pt x="1233" y="826"/>
                    <a:pt x="1233" y="825"/>
                    <a:pt x="1231" y="824"/>
                  </a:cubicBezTo>
                  <a:cubicBezTo>
                    <a:pt x="1230" y="823"/>
                    <a:pt x="1229" y="824"/>
                    <a:pt x="1228" y="825"/>
                  </a:cubicBezTo>
                  <a:close/>
                  <a:moveTo>
                    <a:pt x="1240" y="798"/>
                  </a:moveTo>
                  <a:cubicBezTo>
                    <a:pt x="1238" y="802"/>
                    <a:pt x="1236" y="807"/>
                    <a:pt x="1234" y="812"/>
                  </a:cubicBezTo>
                  <a:cubicBezTo>
                    <a:pt x="1234" y="813"/>
                    <a:pt x="1234" y="814"/>
                    <a:pt x="1236" y="815"/>
                  </a:cubicBezTo>
                  <a:cubicBezTo>
                    <a:pt x="1237" y="815"/>
                    <a:pt x="1238" y="815"/>
                    <a:pt x="1239" y="814"/>
                  </a:cubicBezTo>
                  <a:cubicBezTo>
                    <a:pt x="1241" y="809"/>
                    <a:pt x="1243" y="804"/>
                    <a:pt x="1244" y="800"/>
                  </a:cubicBezTo>
                  <a:cubicBezTo>
                    <a:pt x="1245" y="798"/>
                    <a:pt x="1244" y="797"/>
                    <a:pt x="1243" y="796"/>
                  </a:cubicBezTo>
                  <a:cubicBezTo>
                    <a:pt x="1242" y="796"/>
                    <a:pt x="1240" y="796"/>
                    <a:pt x="1240" y="798"/>
                  </a:cubicBezTo>
                  <a:close/>
                  <a:moveTo>
                    <a:pt x="1249" y="769"/>
                  </a:moveTo>
                  <a:cubicBezTo>
                    <a:pt x="1248" y="774"/>
                    <a:pt x="1246" y="779"/>
                    <a:pt x="1245" y="784"/>
                  </a:cubicBezTo>
                  <a:cubicBezTo>
                    <a:pt x="1244" y="785"/>
                    <a:pt x="1245" y="786"/>
                    <a:pt x="1246" y="787"/>
                  </a:cubicBezTo>
                  <a:cubicBezTo>
                    <a:pt x="1247" y="787"/>
                    <a:pt x="1249" y="787"/>
                    <a:pt x="1249" y="785"/>
                  </a:cubicBezTo>
                  <a:cubicBezTo>
                    <a:pt x="1251" y="781"/>
                    <a:pt x="1252" y="776"/>
                    <a:pt x="1254" y="771"/>
                  </a:cubicBezTo>
                  <a:cubicBezTo>
                    <a:pt x="1254" y="770"/>
                    <a:pt x="1253" y="768"/>
                    <a:pt x="1252" y="768"/>
                  </a:cubicBezTo>
                  <a:cubicBezTo>
                    <a:pt x="1251" y="767"/>
                    <a:pt x="1249" y="768"/>
                    <a:pt x="1249" y="769"/>
                  </a:cubicBezTo>
                  <a:close/>
                  <a:moveTo>
                    <a:pt x="1256" y="741"/>
                  </a:moveTo>
                  <a:cubicBezTo>
                    <a:pt x="1255" y="745"/>
                    <a:pt x="1254" y="750"/>
                    <a:pt x="1253" y="755"/>
                  </a:cubicBezTo>
                  <a:cubicBezTo>
                    <a:pt x="1253" y="756"/>
                    <a:pt x="1253" y="758"/>
                    <a:pt x="1255" y="758"/>
                  </a:cubicBezTo>
                  <a:cubicBezTo>
                    <a:pt x="1256" y="758"/>
                    <a:pt x="1257" y="758"/>
                    <a:pt x="1258" y="756"/>
                  </a:cubicBezTo>
                  <a:cubicBezTo>
                    <a:pt x="1259" y="751"/>
                    <a:pt x="1260" y="747"/>
                    <a:pt x="1261" y="742"/>
                  </a:cubicBezTo>
                  <a:cubicBezTo>
                    <a:pt x="1262" y="740"/>
                    <a:pt x="1261" y="739"/>
                    <a:pt x="1259" y="739"/>
                  </a:cubicBezTo>
                  <a:cubicBezTo>
                    <a:pt x="1258" y="738"/>
                    <a:pt x="1257" y="739"/>
                    <a:pt x="1256" y="741"/>
                  </a:cubicBezTo>
                  <a:close/>
                  <a:moveTo>
                    <a:pt x="1288" y="742"/>
                  </a:moveTo>
                  <a:cubicBezTo>
                    <a:pt x="1283" y="742"/>
                    <a:pt x="1278" y="741"/>
                    <a:pt x="1273" y="740"/>
                  </a:cubicBezTo>
                  <a:cubicBezTo>
                    <a:pt x="1272" y="740"/>
                    <a:pt x="1270" y="741"/>
                    <a:pt x="1270" y="742"/>
                  </a:cubicBezTo>
                  <a:cubicBezTo>
                    <a:pt x="1270" y="743"/>
                    <a:pt x="1271" y="745"/>
                    <a:pt x="1272" y="745"/>
                  </a:cubicBezTo>
                  <a:cubicBezTo>
                    <a:pt x="1277" y="746"/>
                    <a:pt x="1282" y="747"/>
                    <a:pt x="1287" y="747"/>
                  </a:cubicBezTo>
                  <a:cubicBezTo>
                    <a:pt x="1288" y="748"/>
                    <a:pt x="1290" y="747"/>
                    <a:pt x="1290" y="745"/>
                  </a:cubicBezTo>
                  <a:cubicBezTo>
                    <a:pt x="1290" y="744"/>
                    <a:pt x="1289" y="743"/>
                    <a:pt x="1288" y="742"/>
                  </a:cubicBezTo>
                  <a:close/>
                  <a:moveTo>
                    <a:pt x="1317" y="746"/>
                  </a:moveTo>
                  <a:cubicBezTo>
                    <a:pt x="1312" y="746"/>
                    <a:pt x="1307" y="745"/>
                    <a:pt x="1302" y="745"/>
                  </a:cubicBezTo>
                  <a:cubicBezTo>
                    <a:pt x="1301" y="744"/>
                    <a:pt x="1300" y="745"/>
                    <a:pt x="1300" y="747"/>
                  </a:cubicBezTo>
                  <a:cubicBezTo>
                    <a:pt x="1299" y="748"/>
                    <a:pt x="1300" y="749"/>
                    <a:pt x="1302" y="750"/>
                  </a:cubicBezTo>
                  <a:cubicBezTo>
                    <a:pt x="1307" y="750"/>
                    <a:pt x="1312" y="751"/>
                    <a:pt x="1317" y="751"/>
                  </a:cubicBezTo>
                  <a:cubicBezTo>
                    <a:pt x="1318" y="752"/>
                    <a:pt x="1319" y="751"/>
                    <a:pt x="1320" y="749"/>
                  </a:cubicBezTo>
                  <a:cubicBezTo>
                    <a:pt x="1320" y="748"/>
                    <a:pt x="1319" y="747"/>
                    <a:pt x="1317" y="746"/>
                  </a:cubicBezTo>
                  <a:close/>
                  <a:moveTo>
                    <a:pt x="1347" y="749"/>
                  </a:moveTo>
                  <a:cubicBezTo>
                    <a:pt x="1342" y="749"/>
                    <a:pt x="1337" y="748"/>
                    <a:pt x="1332" y="748"/>
                  </a:cubicBezTo>
                  <a:cubicBezTo>
                    <a:pt x="1331" y="748"/>
                    <a:pt x="1330" y="749"/>
                    <a:pt x="1329" y="750"/>
                  </a:cubicBezTo>
                  <a:cubicBezTo>
                    <a:pt x="1329" y="751"/>
                    <a:pt x="1330" y="753"/>
                    <a:pt x="1332" y="753"/>
                  </a:cubicBezTo>
                  <a:cubicBezTo>
                    <a:pt x="1337" y="753"/>
                    <a:pt x="1342" y="754"/>
                    <a:pt x="1347" y="754"/>
                  </a:cubicBezTo>
                  <a:cubicBezTo>
                    <a:pt x="1348" y="754"/>
                    <a:pt x="1349" y="753"/>
                    <a:pt x="1349" y="751"/>
                  </a:cubicBezTo>
                  <a:cubicBezTo>
                    <a:pt x="1350" y="750"/>
                    <a:pt x="1348" y="749"/>
                    <a:pt x="1347" y="749"/>
                  </a:cubicBezTo>
                  <a:close/>
                  <a:moveTo>
                    <a:pt x="1377" y="749"/>
                  </a:moveTo>
                  <a:cubicBezTo>
                    <a:pt x="1375" y="749"/>
                    <a:pt x="1373" y="749"/>
                    <a:pt x="1371" y="749"/>
                  </a:cubicBezTo>
                  <a:cubicBezTo>
                    <a:pt x="1368" y="749"/>
                    <a:pt x="1365" y="749"/>
                    <a:pt x="1362" y="749"/>
                  </a:cubicBezTo>
                  <a:cubicBezTo>
                    <a:pt x="1361" y="749"/>
                    <a:pt x="1359" y="750"/>
                    <a:pt x="1359" y="752"/>
                  </a:cubicBezTo>
                  <a:cubicBezTo>
                    <a:pt x="1359" y="753"/>
                    <a:pt x="1361" y="754"/>
                    <a:pt x="1362" y="754"/>
                  </a:cubicBezTo>
                  <a:cubicBezTo>
                    <a:pt x="1365" y="754"/>
                    <a:pt x="1368" y="754"/>
                    <a:pt x="1371" y="754"/>
                  </a:cubicBezTo>
                  <a:cubicBezTo>
                    <a:pt x="1373" y="754"/>
                    <a:pt x="1375" y="754"/>
                    <a:pt x="1377" y="754"/>
                  </a:cubicBezTo>
                  <a:cubicBezTo>
                    <a:pt x="1378" y="754"/>
                    <a:pt x="1379" y="753"/>
                    <a:pt x="1379" y="752"/>
                  </a:cubicBezTo>
                  <a:cubicBezTo>
                    <a:pt x="1379" y="751"/>
                    <a:pt x="1378" y="749"/>
                    <a:pt x="1377" y="749"/>
                  </a:cubicBezTo>
                  <a:close/>
                  <a:moveTo>
                    <a:pt x="1407" y="748"/>
                  </a:moveTo>
                  <a:cubicBezTo>
                    <a:pt x="1402" y="748"/>
                    <a:pt x="1397" y="749"/>
                    <a:pt x="1392" y="749"/>
                  </a:cubicBezTo>
                  <a:cubicBezTo>
                    <a:pt x="1390" y="749"/>
                    <a:pt x="1389" y="750"/>
                    <a:pt x="1389" y="752"/>
                  </a:cubicBezTo>
                  <a:cubicBezTo>
                    <a:pt x="1389" y="753"/>
                    <a:pt x="1391" y="754"/>
                    <a:pt x="1392" y="754"/>
                  </a:cubicBezTo>
                  <a:cubicBezTo>
                    <a:pt x="1397" y="754"/>
                    <a:pt x="1402" y="753"/>
                    <a:pt x="1407" y="753"/>
                  </a:cubicBezTo>
                  <a:cubicBezTo>
                    <a:pt x="1408" y="753"/>
                    <a:pt x="1410" y="752"/>
                    <a:pt x="1409" y="750"/>
                  </a:cubicBezTo>
                  <a:cubicBezTo>
                    <a:pt x="1409" y="749"/>
                    <a:pt x="1408" y="748"/>
                    <a:pt x="1407" y="748"/>
                  </a:cubicBezTo>
                  <a:close/>
                  <a:moveTo>
                    <a:pt x="1436" y="744"/>
                  </a:moveTo>
                  <a:cubicBezTo>
                    <a:pt x="1431" y="745"/>
                    <a:pt x="1426" y="745"/>
                    <a:pt x="1421" y="746"/>
                  </a:cubicBezTo>
                  <a:cubicBezTo>
                    <a:pt x="1420" y="746"/>
                    <a:pt x="1419" y="748"/>
                    <a:pt x="1419" y="749"/>
                  </a:cubicBezTo>
                  <a:cubicBezTo>
                    <a:pt x="1420" y="750"/>
                    <a:pt x="1421" y="751"/>
                    <a:pt x="1422" y="751"/>
                  </a:cubicBezTo>
                  <a:cubicBezTo>
                    <a:pt x="1427" y="750"/>
                    <a:pt x="1432" y="750"/>
                    <a:pt x="1437" y="749"/>
                  </a:cubicBezTo>
                  <a:cubicBezTo>
                    <a:pt x="1438" y="748"/>
                    <a:pt x="1439" y="747"/>
                    <a:pt x="1439" y="746"/>
                  </a:cubicBezTo>
                  <a:cubicBezTo>
                    <a:pt x="1439" y="744"/>
                    <a:pt x="1437" y="743"/>
                    <a:pt x="1436" y="744"/>
                  </a:cubicBezTo>
                  <a:close/>
                  <a:moveTo>
                    <a:pt x="1465" y="736"/>
                  </a:moveTo>
                  <a:cubicBezTo>
                    <a:pt x="1460" y="738"/>
                    <a:pt x="1455" y="739"/>
                    <a:pt x="1451" y="740"/>
                  </a:cubicBezTo>
                  <a:cubicBezTo>
                    <a:pt x="1449" y="741"/>
                    <a:pt x="1448" y="742"/>
                    <a:pt x="1449" y="744"/>
                  </a:cubicBezTo>
                  <a:cubicBezTo>
                    <a:pt x="1449" y="745"/>
                    <a:pt x="1451" y="746"/>
                    <a:pt x="1452" y="745"/>
                  </a:cubicBezTo>
                  <a:cubicBezTo>
                    <a:pt x="1457" y="744"/>
                    <a:pt x="1462" y="743"/>
                    <a:pt x="1466" y="741"/>
                  </a:cubicBezTo>
                  <a:cubicBezTo>
                    <a:pt x="1468" y="741"/>
                    <a:pt x="1468" y="739"/>
                    <a:pt x="1468" y="738"/>
                  </a:cubicBezTo>
                  <a:cubicBezTo>
                    <a:pt x="1468" y="737"/>
                    <a:pt x="1466" y="736"/>
                    <a:pt x="1465" y="736"/>
                  </a:cubicBezTo>
                  <a:close/>
                  <a:moveTo>
                    <a:pt x="1492" y="725"/>
                  </a:moveTo>
                  <a:cubicBezTo>
                    <a:pt x="1488" y="728"/>
                    <a:pt x="1483" y="730"/>
                    <a:pt x="1479" y="731"/>
                  </a:cubicBezTo>
                  <a:cubicBezTo>
                    <a:pt x="1478" y="732"/>
                    <a:pt x="1477" y="733"/>
                    <a:pt x="1477" y="735"/>
                  </a:cubicBezTo>
                  <a:cubicBezTo>
                    <a:pt x="1478" y="736"/>
                    <a:pt x="1479" y="737"/>
                    <a:pt x="1481" y="736"/>
                  </a:cubicBezTo>
                  <a:cubicBezTo>
                    <a:pt x="1485" y="734"/>
                    <a:pt x="1490" y="732"/>
                    <a:pt x="1495" y="730"/>
                  </a:cubicBezTo>
                  <a:cubicBezTo>
                    <a:pt x="1496" y="729"/>
                    <a:pt x="1496" y="728"/>
                    <a:pt x="1496" y="726"/>
                  </a:cubicBezTo>
                  <a:cubicBezTo>
                    <a:pt x="1495" y="725"/>
                    <a:pt x="1494" y="725"/>
                    <a:pt x="1492" y="725"/>
                  </a:cubicBezTo>
                  <a:close/>
                  <a:moveTo>
                    <a:pt x="1518" y="710"/>
                  </a:moveTo>
                  <a:cubicBezTo>
                    <a:pt x="1514" y="713"/>
                    <a:pt x="1509" y="716"/>
                    <a:pt x="1505" y="718"/>
                  </a:cubicBezTo>
                  <a:cubicBezTo>
                    <a:pt x="1504" y="719"/>
                    <a:pt x="1504" y="720"/>
                    <a:pt x="1504" y="722"/>
                  </a:cubicBezTo>
                  <a:cubicBezTo>
                    <a:pt x="1505" y="723"/>
                    <a:pt x="1507" y="723"/>
                    <a:pt x="1508" y="723"/>
                  </a:cubicBezTo>
                  <a:cubicBezTo>
                    <a:pt x="1512" y="720"/>
                    <a:pt x="1516" y="717"/>
                    <a:pt x="1521" y="714"/>
                  </a:cubicBezTo>
                  <a:cubicBezTo>
                    <a:pt x="1522" y="713"/>
                    <a:pt x="1522" y="712"/>
                    <a:pt x="1521" y="711"/>
                  </a:cubicBezTo>
                  <a:cubicBezTo>
                    <a:pt x="1520" y="709"/>
                    <a:pt x="1519" y="709"/>
                    <a:pt x="1518" y="710"/>
                  </a:cubicBezTo>
                  <a:close/>
                  <a:moveTo>
                    <a:pt x="1539" y="690"/>
                  </a:moveTo>
                  <a:cubicBezTo>
                    <a:pt x="1536" y="694"/>
                    <a:pt x="1533" y="697"/>
                    <a:pt x="1529" y="701"/>
                  </a:cubicBezTo>
                  <a:cubicBezTo>
                    <a:pt x="1528" y="702"/>
                    <a:pt x="1528" y="703"/>
                    <a:pt x="1529" y="704"/>
                  </a:cubicBezTo>
                  <a:cubicBezTo>
                    <a:pt x="1530" y="705"/>
                    <a:pt x="1531" y="705"/>
                    <a:pt x="1532" y="704"/>
                  </a:cubicBezTo>
                  <a:cubicBezTo>
                    <a:pt x="1536" y="701"/>
                    <a:pt x="1540" y="698"/>
                    <a:pt x="1543" y="694"/>
                  </a:cubicBezTo>
                  <a:cubicBezTo>
                    <a:pt x="1544" y="693"/>
                    <a:pt x="1544" y="691"/>
                    <a:pt x="1543" y="690"/>
                  </a:cubicBezTo>
                  <a:cubicBezTo>
                    <a:pt x="1542" y="689"/>
                    <a:pt x="1540" y="689"/>
                    <a:pt x="1539" y="690"/>
                  </a:cubicBezTo>
                  <a:close/>
                  <a:moveTo>
                    <a:pt x="1557" y="667"/>
                  </a:moveTo>
                  <a:cubicBezTo>
                    <a:pt x="1555" y="671"/>
                    <a:pt x="1552" y="675"/>
                    <a:pt x="1549" y="679"/>
                  </a:cubicBezTo>
                  <a:cubicBezTo>
                    <a:pt x="1548" y="680"/>
                    <a:pt x="1548" y="682"/>
                    <a:pt x="1549" y="683"/>
                  </a:cubicBezTo>
                  <a:cubicBezTo>
                    <a:pt x="1551" y="683"/>
                    <a:pt x="1552" y="683"/>
                    <a:pt x="1553" y="682"/>
                  </a:cubicBezTo>
                  <a:cubicBezTo>
                    <a:pt x="1556" y="678"/>
                    <a:pt x="1559" y="674"/>
                    <a:pt x="1562" y="670"/>
                  </a:cubicBezTo>
                  <a:cubicBezTo>
                    <a:pt x="1562" y="668"/>
                    <a:pt x="1562" y="667"/>
                    <a:pt x="1561" y="666"/>
                  </a:cubicBezTo>
                  <a:cubicBezTo>
                    <a:pt x="1560" y="665"/>
                    <a:pt x="1558" y="666"/>
                    <a:pt x="1557" y="667"/>
                  </a:cubicBezTo>
                  <a:close/>
                  <a:moveTo>
                    <a:pt x="1570" y="641"/>
                  </a:moveTo>
                  <a:cubicBezTo>
                    <a:pt x="1569" y="645"/>
                    <a:pt x="1567" y="650"/>
                    <a:pt x="1564" y="654"/>
                  </a:cubicBezTo>
                  <a:cubicBezTo>
                    <a:pt x="1564" y="655"/>
                    <a:pt x="1564" y="657"/>
                    <a:pt x="1566" y="657"/>
                  </a:cubicBezTo>
                  <a:cubicBezTo>
                    <a:pt x="1567" y="658"/>
                    <a:pt x="1568" y="657"/>
                    <a:pt x="1569" y="656"/>
                  </a:cubicBezTo>
                  <a:cubicBezTo>
                    <a:pt x="1571" y="652"/>
                    <a:pt x="1573" y="647"/>
                    <a:pt x="1575" y="642"/>
                  </a:cubicBezTo>
                  <a:cubicBezTo>
                    <a:pt x="1576" y="641"/>
                    <a:pt x="1575" y="640"/>
                    <a:pt x="1574" y="639"/>
                  </a:cubicBezTo>
                  <a:cubicBezTo>
                    <a:pt x="1572" y="639"/>
                    <a:pt x="1571" y="639"/>
                    <a:pt x="1570" y="641"/>
                  </a:cubicBezTo>
                  <a:close/>
                  <a:moveTo>
                    <a:pt x="1579" y="612"/>
                  </a:moveTo>
                  <a:cubicBezTo>
                    <a:pt x="1578" y="616"/>
                    <a:pt x="1578" y="618"/>
                    <a:pt x="1577" y="621"/>
                  </a:cubicBezTo>
                  <a:cubicBezTo>
                    <a:pt x="1577" y="623"/>
                    <a:pt x="1576" y="625"/>
                    <a:pt x="1575" y="627"/>
                  </a:cubicBezTo>
                  <a:cubicBezTo>
                    <a:pt x="1575" y="628"/>
                    <a:pt x="1576" y="629"/>
                    <a:pt x="1577" y="630"/>
                  </a:cubicBezTo>
                  <a:cubicBezTo>
                    <a:pt x="1578" y="630"/>
                    <a:pt x="1580" y="629"/>
                    <a:pt x="1580" y="628"/>
                  </a:cubicBezTo>
                  <a:cubicBezTo>
                    <a:pt x="1581" y="626"/>
                    <a:pt x="1581" y="624"/>
                    <a:pt x="1582" y="622"/>
                  </a:cubicBezTo>
                  <a:cubicBezTo>
                    <a:pt x="1583" y="619"/>
                    <a:pt x="1583" y="617"/>
                    <a:pt x="1584" y="613"/>
                  </a:cubicBezTo>
                  <a:cubicBezTo>
                    <a:pt x="1584" y="612"/>
                    <a:pt x="1583" y="611"/>
                    <a:pt x="1582" y="610"/>
                  </a:cubicBezTo>
                  <a:cubicBezTo>
                    <a:pt x="1581" y="610"/>
                    <a:pt x="1579" y="611"/>
                    <a:pt x="1579" y="612"/>
                  </a:cubicBezTo>
                  <a:close/>
                  <a:moveTo>
                    <a:pt x="1582" y="583"/>
                  </a:moveTo>
                  <a:cubicBezTo>
                    <a:pt x="1581" y="588"/>
                    <a:pt x="1581" y="593"/>
                    <a:pt x="1581" y="598"/>
                  </a:cubicBezTo>
                  <a:cubicBezTo>
                    <a:pt x="1581" y="599"/>
                    <a:pt x="1582" y="600"/>
                    <a:pt x="1583" y="600"/>
                  </a:cubicBezTo>
                  <a:cubicBezTo>
                    <a:pt x="1584" y="601"/>
                    <a:pt x="1586" y="600"/>
                    <a:pt x="1586" y="598"/>
                  </a:cubicBezTo>
                  <a:cubicBezTo>
                    <a:pt x="1586" y="593"/>
                    <a:pt x="1586" y="588"/>
                    <a:pt x="1587" y="583"/>
                  </a:cubicBezTo>
                  <a:cubicBezTo>
                    <a:pt x="1587" y="582"/>
                    <a:pt x="1586" y="580"/>
                    <a:pt x="1584" y="580"/>
                  </a:cubicBezTo>
                  <a:cubicBezTo>
                    <a:pt x="1583" y="580"/>
                    <a:pt x="1582" y="581"/>
                    <a:pt x="1582" y="583"/>
                  </a:cubicBezTo>
                  <a:close/>
                  <a:moveTo>
                    <a:pt x="1581" y="553"/>
                  </a:moveTo>
                  <a:cubicBezTo>
                    <a:pt x="1582" y="558"/>
                    <a:pt x="1582" y="563"/>
                    <a:pt x="1582" y="568"/>
                  </a:cubicBezTo>
                  <a:cubicBezTo>
                    <a:pt x="1582" y="569"/>
                    <a:pt x="1583" y="570"/>
                    <a:pt x="1584" y="570"/>
                  </a:cubicBezTo>
                  <a:cubicBezTo>
                    <a:pt x="1586" y="570"/>
                    <a:pt x="1587" y="569"/>
                    <a:pt x="1587" y="568"/>
                  </a:cubicBezTo>
                  <a:cubicBezTo>
                    <a:pt x="1587" y="563"/>
                    <a:pt x="1587" y="558"/>
                    <a:pt x="1586" y="553"/>
                  </a:cubicBezTo>
                  <a:cubicBezTo>
                    <a:pt x="1586" y="551"/>
                    <a:pt x="1585" y="550"/>
                    <a:pt x="1584" y="550"/>
                  </a:cubicBezTo>
                  <a:cubicBezTo>
                    <a:pt x="1582" y="551"/>
                    <a:pt x="1581" y="552"/>
                    <a:pt x="1581" y="553"/>
                  </a:cubicBezTo>
                  <a:close/>
                  <a:moveTo>
                    <a:pt x="1579" y="523"/>
                  </a:moveTo>
                  <a:cubicBezTo>
                    <a:pt x="1579" y="528"/>
                    <a:pt x="1580" y="533"/>
                    <a:pt x="1580" y="538"/>
                  </a:cubicBezTo>
                  <a:cubicBezTo>
                    <a:pt x="1580" y="540"/>
                    <a:pt x="1582" y="541"/>
                    <a:pt x="1583" y="540"/>
                  </a:cubicBezTo>
                  <a:cubicBezTo>
                    <a:pt x="1584" y="540"/>
                    <a:pt x="1585" y="539"/>
                    <a:pt x="1585" y="538"/>
                  </a:cubicBezTo>
                  <a:cubicBezTo>
                    <a:pt x="1585" y="533"/>
                    <a:pt x="1584" y="528"/>
                    <a:pt x="1584" y="523"/>
                  </a:cubicBezTo>
                  <a:cubicBezTo>
                    <a:pt x="1583" y="521"/>
                    <a:pt x="1582" y="520"/>
                    <a:pt x="1581" y="521"/>
                  </a:cubicBezTo>
                  <a:cubicBezTo>
                    <a:pt x="1579" y="521"/>
                    <a:pt x="1578" y="522"/>
                    <a:pt x="1579" y="523"/>
                  </a:cubicBezTo>
                  <a:close/>
                  <a:moveTo>
                    <a:pt x="1573" y="494"/>
                  </a:moveTo>
                  <a:cubicBezTo>
                    <a:pt x="1574" y="499"/>
                    <a:pt x="1575" y="504"/>
                    <a:pt x="1576" y="509"/>
                  </a:cubicBezTo>
                  <a:cubicBezTo>
                    <a:pt x="1577" y="510"/>
                    <a:pt x="1578" y="511"/>
                    <a:pt x="1579" y="511"/>
                  </a:cubicBezTo>
                  <a:cubicBezTo>
                    <a:pt x="1581" y="510"/>
                    <a:pt x="1581" y="509"/>
                    <a:pt x="1581" y="508"/>
                  </a:cubicBezTo>
                  <a:cubicBezTo>
                    <a:pt x="1580" y="503"/>
                    <a:pt x="1579" y="498"/>
                    <a:pt x="1578" y="493"/>
                  </a:cubicBezTo>
                  <a:cubicBezTo>
                    <a:pt x="1578" y="492"/>
                    <a:pt x="1576" y="491"/>
                    <a:pt x="1575" y="491"/>
                  </a:cubicBezTo>
                  <a:cubicBezTo>
                    <a:pt x="1574" y="491"/>
                    <a:pt x="1573" y="493"/>
                    <a:pt x="1573" y="494"/>
                  </a:cubicBezTo>
                  <a:close/>
                  <a:moveTo>
                    <a:pt x="1564" y="466"/>
                  </a:moveTo>
                  <a:cubicBezTo>
                    <a:pt x="1566" y="471"/>
                    <a:pt x="1567" y="475"/>
                    <a:pt x="1569" y="480"/>
                  </a:cubicBezTo>
                  <a:cubicBezTo>
                    <a:pt x="1569" y="481"/>
                    <a:pt x="1571" y="482"/>
                    <a:pt x="1572" y="482"/>
                  </a:cubicBezTo>
                  <a:cubicBezTo>
                    <a:pt x="1573" y="481"/>
                    <a:pt x="1574" y="480"/>
                    <a:pt x="1574" y="478"/>
                  </a:cubicBezTo>
                  <a:cubicBezTo>
                    <a:pt x="1572" y="473"/>
                    <a:pt x="1570" y="469"/>
                    <a:pt x="1568" y="464"/>
                  </a:cubicBezTo>
                  <a:cubicBezTo>
                    <a:pt x="1568" y="463"/>
                    <a:pt x="1566" y="462"/>
                    <a:pt x="1565" y="463"/>
                  </a:cubicBezTo>
                  <a:cubicBezTo>
                    <a:pt x="1564" y="463"/>
                    <a:pt x="1563" y="465"/>
                    <a:pt x="1564" y="466"/>
                  </a:cubicBezTo>
                  <a:close/>
                  <a:moveTo>
                    <a:pt x="1548" y="442"/>
                  </a:moveTo>
                  <a:cubicBezTo>
                    <a:pt x="1551" y="445"/>
                    <a:pt x="1554" y="449"/>
                    <a:pt x="1557" y="453"/>
                  </a:cubicBezTo>
                  <a:cubicBezTo>
                    <a:pt x="1557" y="454"/>
                    <a:pt x="1559" y="455"/>
                    <a:pt x="1560" y="454"/>
                  </a:cubicBezTo>
                  <a:cubicBezTo>
                    <a:pt x="1561" y="453"/>
                    <a:pt x="1562" y="452"/>
                    <a:pt x="1561" y="451"/>
                  </a:cubicBezTo>
                  <a:cubicBezTo>
                    <a:pt x="1558" y="446"/>
                    <a:pt x="1555" y="442"/>
                    <a:pt x="1552" y="438"/>
                  </a:cubicBezTo>
                  <a:cubicBezTo>
                    <a:pt x="1551" y="437"/>
                    <a:pt x="1549" y="437"/>
                    <a:pt x="1548" y="438"/>
                  </a:cubicBezTo>
                  <a:cubicBezTo>
                    <a:pt x="1547" y="439"/>
                    <a:pt x="1547" y="441"/>
                    <a:pt x="1548" y="442"/>
                  </a:cubicBezTo>
                  <a:close/>
                  <a:moveTo>
                    <a:pt x="1524" y="428"/>
                  </a:moveTo>
                  <a:cubicBezTo>
                    <a:pt x="1529" y="429"/>
                    <a:pt x="1533" y="430"/>
                    <a:pt x="1537" y="433"/>
                  </a:cubicBezTo>
                  <a:cubicBezTo>
                    <a:pt x="1538" y="433"/>
                    <a:pt x="1540" y="433"/>
                    <a:pt x="1540" y="432"/>
                  </a:cubicBezTo>
                  <a:cubicBezTo>
                    <a:pt x="1541" y="431"/>
                    <a:pt x="1541" y="429"/>
                    <a:pt x="1540" y="428"/>
                  </a:cubicBezTo>
                  <a:cubicBezTo>
                    <a:pt x="1535" y="426"/>
                    <a:pt x="1530" y="424"/>
                    <a:pt x="1525" y="423"/>
                  </a:cubicBezTo>
                  <a:cubicBezTo>
                    <a:pt x="1524" y="422"/>
                    <a:pt x="1522" y="423"/>
                    <a:pt x="1522" y="425"/>
                  </a:cubicBezTo>
                  <a:cubicBezTo>
                    <a:pt x="1522" y="426"/>
                    <a:pt x="1523" y="427"/>
                    <a:pt x="1524" y="428"/>
                  </a:cubicBezTo>
                  <a:close/>
                  <a:moveTo>
                    <a:pt x="1501" y="423"/>
                  </a:moveTo>
                  <a:cubicBezTo>
                    <a:pt x="1500" y="423"/>
                    <a:pt x="1499" y="424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3" y="428"/>
                    <a:pt x="1506" y="427"/>
                    <a:pt x="1510" y="427"/>
                  </a:cubicBezTo>
                  <a:cubicBezTo>
                    <a:pt x="1511" y="427"/>
                    <a:pt x="1512" y="425"/>
                    <a:pt x="1512" y="424"/>
                  </a:cubicBezTo>
                  <a:cubicBezTo>
                    <a:pt x="1512" y="423"/>
                    <a:pt x="1511" y="422"/>
                    <a:pt x="1509" y="422"/>
                  </a:cubicBezTo>
                  <a:cubicBezTo>
                    <a:pt x="1506" y="422"/>
                    <a:pt x="1502" y="423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0" y="428"/>
                    <a:pt x="1501" y="428"/>
                    <a:pt x="1502" y="428"/>
                  </a:cubicBezTo>
                  <a:cubicBezTo>
                    <a:pt x="1504" y="427"/>
                    <a:pt x="1504" y="426"/>
                    <a:pt x="1504" y="425"/>
                  </a:cubicBezTo>
                  <a:cubicBezTo>
                    <a:pt x="1504" y="423"/>
                    <a:pt x="1502" y="423"/>
                    <a:pt x="1501" y="423"/>
                  </a:cubicBezTo>
                  <a:close/>
                  <a:moveTo>
                    <a:pt x="1526" y="409"/>
                  </a:moveTo>
                  <a:cubicBezTo>
                    <a:pt x="1523" y="412"/>
                    <a:pt x="1519" y="415"/>
                    <a:pt x="1514" y="417"/>
                  </a:cubicBezTo>
                  <a:cubicBezTo>
                    <a:pt x="1513" y="418"/>
                    <a:pt x="1513" y="420"/>
                    <a:pt x="1513" y="421"/>
                  </a:cubicBezTo>
                  <a:cubicBezTo>
                    <a:pt x="1514" y="422"/>
                    <a:pt x="1515" y="422"/>
                    <a:pt x="1517" y="422"/>
                  </a:cubicBezTo>
                  <a:cubicBezTo>
                    <a:pt x="1521" y="419"/>
                    <a:pt x="1526" y="416"/>
                    <a:pt x="1529" y="413"/>
                  </a:cubicBezTo>
                  <a:cubicBezTo>
                    <a:pt x="1531" y="412"/>
                    <a:pt x="1531" y="411"/>
                    <a:pt x="1530" y="410"/>
                  </a:cubicBezTo>
                  <a:cubicBezTo>
                    <a:pt x="1529" y="409"/>
                    <a:pt x="1527" y="408"/>
                    <a:pt x="1526" y="409"/>
                  </a:cubicBezTo>
                  <a:close/>
                  <a:moveTo>
                    <a:pt x="1543" y="386"/>
                  </a:moveTo>
                  <a:cubicBezTo>
                    <a:pt x="1541" y="391"/>
                    <a:pt x="1539" y="395"/>
                    <a:pt x="1536" y="399"/>
                  </a:cubicBezTo>
                  <a:cubicBezTo>
                    <a:pt x="1535" y="400"/>
                    <a:pt x="1535" y="401"/>
                    <a:pt x="1537" y="402"/>
                  </a:cubicBezTo>
                  <a:cubicBezTo>
                    <a:pt x="1538" y="403"/>
                    <a:pt x="1539" y="403"/>
                    <a:pt x="1540" y="402"/>
                  </a:cubicBezTo>
                  <a:cubicBezTo>
                    <a:pt x="1543" y="397"/>
                    <a:pt x="1546" y="393"/>
                    <a:pt x="1548" y="388"/>
                  </a:cubicBezTo>
                  <a:cubicBezTo>
                    <a:pt x="1548" y="387"/>
                    <a:pt x="1547" y="385"/>
                    <a:pt x="1546" y="385"/>
                  </a:cubicBezTo>
                  <a:cubicBezTo>
                    <a:pt x="1545" y="384"/>
                    <a:pt x="1543" y="385"/>
                    <a:pt x="1543" y="386"/>
                  </a:cubicBezTo>
                  <a:close/>
                  <a:moveTo>
                    <a:pt x="1548" y="358"/>
                  </a:moveTo>
                  <a:cubicBezTo>
                    <a:pt x="1548" y="363"/>
                    <a:pt x="1548" y="368"/>
                    <a:pt x="1547" y="372"/>
                  </a:cubicBezTo>
                  <a:cubicBezTo>
                    <a:pt x="1547" y="374"/>
                    <a:pt x="1548" y="375"/>
                    <a:pt x="1549" y="375"/>
                  </a:cubicBezTo>
                  <a:cubicBezTo>
                    <a:pt x="1550" y="375"/>
                    <a:pt x="1552" y="375"/>
                    <a:pt x="1552" y="373"/>
                  </a:cubicBezTo>
                  <a:cubicBezTo>
                    <a:pt x="1552" y="373"/>
                    <a:pt x="1552" y="373"/>
                    <a:pt x="1552" y="373"/>
                  </a:cubicBezTo>
                  <a:cubicBezTo>
                    <a:pt x="1553" y="368"/>
                    <a:pt x="1553" y="363"/>
                    <a:pt x="1553" y="358"/>
                  </a:cubicBezTo>
                  <a:cubicBezTo>
                    <a:pt x="1553" y="356"/>
                    <a:pt x="1552" y="355"/>
                    <a:pt x="1551" y="355"/>
                  </a:cubicBezTo>
                  <a:cubicBezTo>
                    <a:pt x="1549" y="355"/>
                    <a:pt x="1548" y="356"/>
                    <a:pt x="1548" y="358"/>
                  </a:cubicBezTo>
                  <a:close/>
                  <a:moveTo>
                    <a:pt x="1544" y="329"/>
                  </a:moveTo>
                  <a:cubicBezTo>
                    <a:pt x="1546" y="334"/>
                    <a:pt x="1547" y="338"/>
                    <a:pt x="1547" y="343"/>
                  </a:cubicBezTo>
                  <a:cubicBezTo>
                    <a:pt x="1547" y="345"/>
                    <a:pt x="1549" y="346"/>
                    <a:pt x="1550" y="345"/>
                  </a:cubicBezTo>
                  <a:cubicBezTo>
                    <a:pt x="1551" y="345"/>
                    <a:pt x="1552" y="344"/>
                    <a:pt x="1552" y="343"/>
                  </a:cubicBezTo>
                  <a:cubicBezTo>
                    <a:pt x="1551" y="337"/>
                    <a:pt x="1550" y="332"/>
                    <a:pt x="1549" y="328"/>
                  </a:cubicBezTo>
                  <a:cubicBezTo>
                    <a:pt x="1549" y="326"/>
                    <a:pt x="1547" y="325"/>
                    <a:pt x="1546" y="326"/>
                  </a:cubicBezTo>
                  <a:cubicBezTo>
                    <a:pt x="1545" y="326"/>
                    <a:pt x="1544" y="328"/>
                    <a:pt x="1544" y="329"/>
                  </a:cubicBezTo>
                  <a:close/>
                  <a:moveTo>
                    <a:pt x="1533" y="302"/>
                  </a:moveTo>
                  <a:cubicBezTo>
                    <a:pt x="1535" y="306"/>
                    <a:pt x="1537" y="311"/>
                    <a:pt x="1539" y="315"/>
                  </a:cubicBezTo>
                  <a:cubicBezTo>
                    <a:pt x="1540" y="316"/>
                    <a:pt x="1541" y="317"/>
                    <a:pt x="1542" y="316"/>
                  </a:cubicBezTo>
                  <a:cubicBezTo>
                    <a:pt x="1544" y="316"/>
                    <a:pt x="1544" y="314"/>
                    <a:pt x="1544" y="313"/>
                  </a:cubicBezTo>
                  <a:cubicBezTo>
                    <a:pt x="1542" y="308"/>
                    <a:pt x="1539" y="304"/>
                    <a:pt x="1537" y="299"/>
                  </a:cubicBezTo>
                  <a:cubicBezTo>
                    <a:pt x="1536" y="298"/>
                    <a:pt x="1535" y="298"/>
                    <a:pt x="1533" y="299"/>
                  </a:cubicBezTo>
                  <a:cubicBezTo>
                    <a:pt x="1532" y="299"/>
                    <a:pt x="1532" y="301"/>
                    <a:pt x="1533" y="302"/>
                  </a:cubicBezTo>
                  <a:close/>
                  <a:moveTo>
                    <a:pt x="1514" y="279"/>
                  </a:moveTo>
                  <a:cubicBezTo>
                    <a:pt x="1518" y="282"/>
                    <a:pt x="1521" y="286"/>
                    <a:pt x="1524" y="290"/>
                  </a:cubicBezTo>
                  <a:cubicBezTo>
                    <a:pt x="1525" y="291"/>
                    <a:pt x="1527" y="291"/>
                    <a:pt x="1528" y="290"/>
                  </a:cubicBezTo>
                  <a:cubicBezTo>
                    <a:pt x="1529" y="289"/>
                    <a:pt x="1529" y="288"/>
                    <a:pt x="1528" y="287"/>
                  </a:cubicBezTo>
                  <a:cubicBezTo>
                    <a:pt x="1525" y="283"/>
                    <a:pt x="1522" y="279"/>
                    <a:pt x="1518" y="275"/>
                  </a:cubicBezTo>
                  <a:cubicBezTo>
                    <a:pt x="1517" y="275"/>
                    <a:pt x="1515" y="275"/>
                    <a:pt x="1514" y="276"/>
                  </a:cubicBezTo>
                  <a:cubicBezTo>
                    <a:pt x="1513" y="277"/>
                    <a:pt x="1513" y="278"/>
                    <a:pt x="1514" y="279"/>
                  </a:cubicBezTo>
                  <a:close/>
                  <a:moveTo>
                    <a:pt x="1490" y="263"/>
                  </a:moveTo>
                  <a:cubicBezTo>
                    <a:pt x="1495" y="265"/>
                    <a:pt x="1499" y="267"/>
                    <a:pt x="1503" y="270"/>
                  </a:cubicBezTo>
                  <a:cubicBezTo>
                    <a:pt x="1504" y="271"/>
                    <a:pt x="1506" y="270"/>
                    <a:pt x="1507" y="269"/>
                  </a:cubicBezTo>
                  <a:cubicBezTo>
                    <a:pt x="1507" y="268"/>
                    <a:pt x="1507" y="267"/>
                    <a:pt x="1506" y="266"/>
                  </a:cubicBezTo>
                  <a:cubicBezTo>
                    <a:pt x="1502" y="263"/>
                    <a:pt x="1497" y="260"/>
                    <a:pt x="1492" y="258"/>
                  </a:cubicBezTo>
                  <a:cubicBezTo>
                    <a:pt x="1491" y="258"/>
                    <a:pt x="1490" y="258"/>
                    <a:pt x="1489" y="260"/>
                  </a:cubicBezTo>
                  <a:cubicBezTo>
                    <a:pt x="1489" y="261"/>
                    <a:pt x="1489" y="262"/>
                    <a:pt x="1490" y="263"/>
                  </a:cubicBezTo>
                  <a:close/>
                  <a:moveTo>
                    <a:pt x="1462" y="257"/>
                  </a:moveTo>
                  <a:cubicBezTo>
                    <a:pt x="1463" y="257"/>
                    <a:pt x="1463" y="257"/>
                    <a:pt x="1463" y="257"/>
                  </a:cubicBezTo>
                  <a:cubicBezTo>
                    <a:pt x="1468" y="257"/>
                    <a:pt x="1472" y="258"/>
                    <a:pt x="1477" y="259"/>
                  </a:cubicBezTo>
                  <a:cubicBezTo>
                    <a:pt x="1478" y="259"/>
                    <a:pt x="1479" y="258"/>
                    <a:pt x="1480" y="257"/>
                  </a:cubicBezTo>
                  <a:cubicBezTo>
                    <a:pt x="1480" y="255"/>
                    <a:pt x="1479" y="254"/>
                    <a:pt x="1478" y="254"/>
                  </a:cubicBezTo>
                  <a:cubicBezTo>
                    <a:pt x="1473" y="253"/>
                    <a:pt x="1468" y="252"/>
                    <a:pt x="1463" y="252"/>
                  </a:cubicBezTo>
                  <a:cubicBezTo>
                    <a:pt x="1463" y="252"/>
                    <a:pt x="1463" y="252"/>
                    <a:pt x="1462" y="252"/>
                  </a:cubicBezTo>
                  <a:cubicBezTo>
                    <a:pt x="1461" y="252"/>
                    <a:pt x="1460" y="253"/>
                    <a:pt x="1460" y="255"/>
                  </a:cubicBezTo>
                  <a:cubicBezTo>
                    <a:pt x="1460" y="256"/>
                    <a:pt x="1461" y="257"/>
                    <a:pt x="1462" y="257"/>
                  </a:cubicBezTo>
                  <a:close/>
                  <a:moveTo>
                    <a:pt x="1443" y="244"/>
                  </a:moveTo>
                  <a:cubicBezTo>
                    <a:pt x="1443" y="246"/>
                    <a:pt x="1443" y="247"/>
                    <a:pt x="1443" y="249"/>
                  </a:cubicBezTo>
                  <a:cubicBezTo>
                    <a:pt x="1443" y="251"/>
                    <a:pt x="1443" y="254"/>
                    <a:pt x="1443" y="257"/>
                  </a:cubicBezTo>
                  <a:cubicBezTo>
                    <a:pt x="1443" y="258"/>
                    <a:pt x="1443" y="258"/>
                    <a:pt x="1444" y="259"/>
                  </a:cubicBezTo>
                  <a:cubicBezTo>
                    <a:pt x="1444" y="260"/>
                    <a:pt x="1445" y="260"/>
                    <a:pt x="1446" y="259"/>
                  </a:cubicBezTo>
                  <a:cubicBezTo>
                    <a:pt x="1447" y="259"/>
                    <a:pt x="1447" y="259"/>
                    <a:pt x="1448" y="259"/>
                  </a:cubicBezTo>
                  <a:cubicBezTo>
                    <a:pt x="1449" y="259"/>
                    <a:pt x="1450" y="257"/>
                    <a:pt x="1450" y="256"/>
                  </a:cubicBezTo>
                  <a:cubicBezTo>
                    <a:pt x="1449" y="255"/>
                    <a:pt x="1448" y="254"/>
                    <a:pt x="1447" y="254"/>
                  </a:cubicBezTo>
                  <a:cubicBezTo>
                    <a:pt x="1446" y="254"/>
                    <a:pt x="1445" y="254"/>
                    <a:pt x="1445" y="255"/>
                  </a:cubicBezTo>
                  <a:cubicBezTo>
                    <a:pt x="1445" y="257"/>
                    <a:pt x="1445" y="257"/>
                    <a:pt x="1445" y="257"/>
                  </a:cubicBezTo>
                  <a:cubicBezTo>
                    <a:pt x="1448" y="257"/>
                    <a:pt x="1448" y="257"/>
                    <a:pt x="1448" y="257"/>
                  </a:cubicBezTo>
                  <a:cubicBezTo>
                    <a:pt x="1448" y="254"/>
                    <a:pt x="1448" y="252"/>
                    <a:pt x="1448" y="249"/>
                  </a:cubicBezTo>
                  <a:cubicBezTo>
                    <a:pt x="1448" y="247"/>
                    <a:pt x="1448" y="246"/>
                    <a:pt x="1448" y="244"/>
                  </a:cubicBezTo>
                  <a:cubicBezTo>
                    <a:pt x="1448" y="243"/>
                    <a:pt x="1447" y="242"/>
                    <a:pt x="1445" y="242"/>
                  </a:cubicBezTo>
                  <a:cubicBezTo>
                    <a:pt x="1444" y="242"/>
                    <a:pt x="1443" y="243"/>
                    <a:pt x="1443" y="244"/>
                  </a:cubicBezTo>
                  <a:close/>
                  <a:moveTo>
                    <a:pt x="1439" y="215"/>
                  </a:moveTo>
                  <a:cubicBezTo>
                    <a:pt x="1440" y="220"/>
                    <a:pt x="1441" y="225"/>
                    <a:pt x="1442" y="230"/>
                  </a:cubicBezTo>
                  <a:cubicBezTo>
                    <a:pt x="1442" y="231"/>
                    <a:pt x="1443" y="232"/>
                    <a:pt x="1445" y="232"/>
                  </a:cubicBezTo>
                  <a:cubicBezTo>
                    <a:pt x="1446" y="232"/>
                    <a:pt x="1447" y="230"/>
                    <a:pt x="1447" y="229"/>
                  </a:cubicBezTo>
                  <a:cubicBezTo>
                    <a:pt x="1446" y="224"/>
                    <a:pt x="1445" y="219"/>
                    <a:pt x="1444" y="214"/>
                  </a:cubicBezTo>
                  <a:cubicBezTo>
                    <a:pt x="1444" y="213"/>
                    <a:pt x="1442" y="212"/>
                    <a:pt x="1441" y="212"/>
                  </a:cubicBezTo>
                  <a:cubicBezTo>
                    <a:pt x="1440" y="212"/>
                    <a:pt x="1439" y="214"/>
                    <a:pt x="1439" y="215"/>
                  </a:cubicBezTo>
                  <a:close/>
                  <a:moveTo>
                    <a:pt x="1430" y="187"/>
                  </a:moveTo>
                  <a:cubicBezTo>
                    <a:pt x="1432" y="192"/>
                    <a:pt x="1434" y="196"/>
                    <a:pt x="1435" y="201"/>
                  </a:cubicBezTo>
                  <a:cubicBezTo>
                    <a:pt x="1436" y="202"/>
                    <a:pt x="1437" y="203"/>
                    <a:pt x="1438" y="203"/>
                  </a:cubicBezTo>
                  <a:cubicBezTo>
                    <a:pt x="1440" y="202"/>
                    <a:pt x="1441" y="201"/>
                    <a:pt x="1440" y="199"/>
                  </a:cubicBezTo>
                  <a:cubicBezTo>
                    <a:pt x="1439" y="195"/>
                    <a:pt x="1437" y="190"/>
                    <a:pt x="1435" y="185"/>
                  </a:cubicBezTo>
                  <a:cubicBezTo>
                    <a:pt x="1435" y="184"/>
                    <a:pt x="1433" y="183"/>
                    <a:pt x="1432" y="184"/>
                  </a:cubicBezTo>
                  <a:cubicBezTo>
                    <a:pt x="1431" y="184"/>
                    <a:pt x="1430" y="186"/>
                    <a:pt x="1430" y="187"/>
                  </a:cubicBezTo>
                  <a:close/>
                  <a:moveTo>
                    <a:pt x="1418" y="160"/>
                  </a:moveTo>
                  <a:cubicBezTo>
                    <a:pt x="1420" y="165"/>
                    <a:pt x="1422" y="169"/>
                    <a:pt x="1424" y="173"/>
                  </a:cubicBezTo>
                  <a:cubicBezTo>
                    <a:pt x="1425" y="175"/>
                    <a:pt x="1427" y="175"/>
                    <a:pt x="1428" y="175"/>
                  </a:cubicBezTo>
                  <a:cubicBezTo>
                    <a:pt x="1429" y="174"/>
                    <a:pt x="1430" y="172"/>
                    <a:pt x="1429" y="171"/>
                  </a:cubicBezTo>
                  <a:cubicBezTo>
                    <a:pt x="1427" y="167"/>
                    <a:pt x="1424" y="162"/>
                    <a:pt x="1422" y="158"/>
                  </a:cubicBezTo>
                  <a:cubicBezTo>
                    <a:pt x="1421" y="157"/>
                    <a:pt x="1420" y="156"/>
                    <a:pt x="1419" y="157"/>
                  </a:cubicBezTo>
                  <a:cubicBezTo>
                    <a:pt x="1417" y="157"/>
                    <a:pt x="1417" y="159"/>
                    <a:pt x="1418" y="160"/>
                  </a:cubicBezTo>
                  <a:close/>
                  <a:moveTo>
                    <a:pt x="1402" y="135"/>
                  </a:moveTo>
                  <a:cubicBezTo>
                    <a:pt x="1405" y="139"/>
                    <a:pt x="1407" y="143"/>
                    <a:pt x="1410" y="147"/>
                  </a:cubicBezTo>
                  <a:cubicBezTo>
                    <a:pt x="1411" y="149"/>
                    <a:pt x="1412" y="149"/>
                    <a:pt x="1413" y="148"/>
                  </a:cubicBezTo>
                  <a:cubicBezTo>
                    <a:pt x="1415" y="147"/>
                    <a:pt x="1415" y="146"/>
                    <a:pt x="1414" y="145"/>
                  </a:cubicBezTo>
                  <a:cubicBezTo>
                    <a:pt x="1412" y="140"/>
                    <a:pt x="1409" y="136"/>
                    <a:pt x="1406" y="132"/>
                  </a:cubicBezTo>
                  <a:cubicBezTo>
                    <a:pt x="1405" y="131"/>
                    <a:pt x="1404" y="131"/>
                    <a:pt x="1402" y="132"/>
                  </a:cubicBezTo>
                  <a:cubicBezTo>
                    <a:pt x="1401" y="132"/>
                    <a:pt x="1401" y="134"/>
                    <a:pt x="1402" y="135"/>
                  </a:cubicBezTo>
                  <a:close/>
                  <a:moveTo>
                    <a:pt x="1384" y="111"/>
                  </a:moveTo>
                  <a:cubicBezTo>
                    <a:pt x="1386" y="114"/>
                    <a:pt x="1388" y="117"/>
                    <a:pt x="1391" y="120"/>
                  </a:cubicBezTo>
                  <a:cubicBezTo>
                    <a:pt x="1391" y="121"/>
                    <a:pt x="1392" y="122"/>
                    <a:pt x="1393" y="123"/>
                  </a:cubicBezTo>
                  <a:cubicBezTo>
                    <a:pt x="1394" y="124"/>
                    <a:pt x="1395" y="124"/>
                    <a:pt x="1396" y="123"/>
                  </a:cubicBezTo>
                  <a:cubicBezTo>
                    <a:pt x="1398" y="123"/>
                    <a:pt x="1398" y="121"/>
                    <a:pt x="1397" y="120"/>
                  </a:cubicBezTo>
                  <a:cubicBezTo>
                    <a:pt x="1396" y="119"/>
                    <a:pt x="1395" y="118"/>
                    <a:pt x="1395" y="117"/>
                  </a:cubicBezTo>
                  <a:cubicBezTo>
                    <a:pt x="1392" y="114"/>
                    <a:pt x="1390" y="111"/>
                    <a:pt x="1388" y="108"/>
                  </a:cubicBezTo>
                  <a:cubicBezTo>
                    <a:pt x="1387" y="107"/>
                    <a:pt x="1385" y="107"/>
                    <a:pt x="1384" y="108"/>
                  </a:cubicBezTo>
                  <a:cubicBezTo>
                    <a:pt x="1383" y="109"/>
                    <a:pt x="1383" y="110"/>
                    <a:pt x="1384" y="111"/>
                  </a:cubicBezTo>
                  <a:close/>
                  <a:moveTo>
                    <a:pt x="1364" y="90"/>
                  </a:moveTo>
                  <a:cubicBezTo>
                    <a:pt x="1367" y="93"/>
                    <a:pt x="1371" y="96"/>
                    <a:pt x="1374" y="100"/>
                  </a:cubicBezTo>
                  <a:cubicBezTo>
                    <a:pt x="1375" y="101"/>
                    <a:pt x="1376" y="101"/>
                    <a:pt x="1377" y="100"/>
                  </a:cubicBezTo>
                  <a:cubicBezTo>
                    <a:pt x="1379" y="99"/>
                    <a:pt x="1379" y="98"/>
                    <a:pt x="1378" y="97"/>
                  </a:cubicBezTo>
                  <a:cubicBezTo>
                    <a:pt x="1374" y="93"/>
                    <a:pt x="1371" y="89"/>
                    <a:pt x="1367" y="86"/>
                  </a:cubicBezTo>
                  <a:cubicBezTo>
                    <a:pt x="1366" y="85"/>
                    <a:pt x="1364" y="85"/>
                    <a:pt x="1363" y="86"/>
                  </a:cubicBezTo>
                  <a:cubicBezTo>
                    <a:pt x="1363" y="87"/>
                    <a:pt x="1363" y="89"/>
                    <a:pt x="1364" y="90"/>
                  </a:cubicBezTo>
                  <a:close/>
                  <a:moveTo>
                    <a:pt x="1341" y="71"/>
                  </a:moveTo>
                  <a:cubicBezTo>
                    <a:pt x="1345" y="74"/>
                    <a:pt x="1349" y="77"/>
                    <a:pt x="1352" y="80"/>
                  </a:cubicBezTo>
                  <a:cubicBezTo>
                    <a:pt x="1354" y="81"/>
                    <a:pt x="1355" y="80"/>
                    <a:pt x="1356" y="79"/>
                  </a:cubicBezTo>
                  <a:cubicBezTo>
                    <a:pt x="1357" y="78"/>
                    <a:pt x="1357" y="77"/>
                    <a:pt x="1356" y="76"/>
                  </a:cubicBezTo>
                  <a:cubicBezTo>
                    <a:pt x="1352" y="73"/>
                    <a:pt x="1348" y="70"/>
                    <a:pt x="1343" y="67"/>
                  </a:cubicBezTo>
                  <a:cubicBezTo>
                    <a:pt x="1342" y="66"/>
                    <a:pt x="1341" y="66"/>
                    <a:pt x="1340" y="67"/>
                  </a:cubicBezTo>
                  <a:cubicBezTo>
                    <a:pt x="1339" y="69"/>
                    <a:pt x="1339" y="70"/>
                    <a:pt x="1341" y="71"/>
                  </a:cubicBezTo>
                  <a:close/>
                  <a:moveTo>
                    <a:pt x="1315" y="56"/>
                  </a:moveTo>
                  <a:cubicBezTo>
                    <a:pt x="1319" y="58"/>
                    <a:pt x="1324" y="61"/>
                    <a:pt x="1328" y="63"/>
                  </a:cubicBezTo>
                  <a:cubicBezTo>
                    <a:pt x="1329" y="64"/>
                    <a:pt x="1331" y="63"/>
                    <a:pt x="1332" y="62"/>
                  </a:cubicBezTo>
                  <a:cubicBezTo>
                    <a:pt x="1332" y="61"/>
                    <a:pt x="1332" y="59"/>
                    <a:pt x="1331" y="59"/>
                  </a:cubicBezTo>
                  <a:cubicBezTo>
                    <a:pt x="1326" y="56"/>
                    <a:pt x="1322" y="54"/>
                    <a:pt x="1317" y="52"/>
                  </a:cubicBezTo>
                  <a:cubicBezTo>
                    <a:pt x="1316" y="51"/>
                    <a:pt x="1314" y="52"/>
                    <a:pt x="1314" y="53"/>
                  </a:cubicBezTo>
                  <a:cubicBezTo>
                    <a:pt x="1313" y="54"/>
                    <a:pt x="1314" y="56"/>
                    <a:pt x="1315" y="56"/>
                  </a:cubicBezTo>
                  <a:close/>
                  <a:moveTo>
                    <a:pt x="1287" y="47"/>
                  </a:moveTo>
                  <a:cubicBezTo>
                    <a:pt x="1292" y="48"/>
                    <a:pt x="1297" y="49"/>
                    <a:pt x="1301" y="51"/>
                  </a:cubicBezTo>
                  <a:cubicBezTo>
                    <a:pt x="1303" y="51"/>
                    <a:pt x="1304" y="51"/>
                    <a:pt x="1304" y="49"/>
                  </a:cubicBezTo>
                  <a:cubicBezTo>
                    <a:pt x="1305" y="48"/>
                    <a:pt x="1304" y="47"/>
                    <a:pt x="1303" y="46"/>
                  </a:cubicBezTo>
                  <a:cubicBezTo>
                    <a:pt x="1298" y="45"/>
                    <a:pt x="1293" y="43"/>
                    <a:pt x="1288" y="42"/>
                  </a:cubicBezTo>
                  <a:cubicBezTo>
                    <a:pt x="1287" y="41"/>
                    <a:pt x="1286" y="42"/>
                    <a:pt x="1285" y="44"/>
                  </a:cubicBezTo>
                  <a:cubicBezTo>
                    <a:pt x="1285" y="45"/>
                    <a:pt x="1286" y="46"/>
                    <a:pt x="1287" y="47"/>
                  </a:cubicBezTo>
                  <a:close/>
                  <a:moveTo>
                    <a:pt x="1258" y="41"/>
                  </a:moveTo>
                  <a:cubicBezTo>
                    <a:pt x="1263" y="42"/>
                    <a:pt x="1268" y="42"/>
                    <a:pt x="1273" y="43"/>
                  </a:cubicBezTo>
                  <a:cubicBezTo>
                    <a:pt x="1274" y="44"/>
                    <a:pt x="1275" y="43"/>
                    <a:pt x="1276" y="41"/>
                  </a:cubicBezTo>
                  <a:cubicBezTo>
                    <a:pt x="1276" y="40"/>
                    <a:pt x="1275" y="39"/>
                    <a:pt x="1274" y="38"/>
                  </a:cubicBezTo>
                  <a:cubicBezTo>
                    <a:pt x="1269" y="37"/>
                    <a:pt x="1264" y="37"/>
                    <a:pt x="1259" y="36"/>
                  </a:cubicBezTo>
                  <a:cubicBezTo>
                    <a:pt x="1257" y="36"/>
                    <a:pt x="1256" y="37"/>
                    <a:pt x="1256" y="38"/>
                  </a:cubicBezTo>
                  <a:cubicBezTo>
                    <a:pt x="1256" y="39"/>
                    <a:pt x="1257" y="41"/>
                    <a:pt x="1258" y="41"/>
                  </a:cubicBezTo>
                  <a:close/>
                  <a:moveTo>
                    <a:pt x="1228" y="38"/>
                  </a:moveTo>
                  <a:cubicBezTo>
                    <a:pt x="1233" y="39"/>
                    <a:pt x="1238" y="39"/>
                    <a:pt x="1243" y="39"/>
                  </a:cubicBezTo>
                  <a:cubicBezTo>
                    <a:pt x="1245" y="39"/>
                    <a:pt x="1246" y="38"/>
                    <a:pt x="1246" y="37"/>
                  </a:cubicBezTo>
                  <a:cubicBezTo>
                    <a:pt x="1246" y="36"/>
                    <a:pt x="1245" y="34"/>
                    <a:pt x="1244" y="34"/>
                  </a:cubicBezTo>
                  <a:cubicBezTo>
                    <a:pt x="1239" y="34"/>
                    <a:pt x="1234" y="34"/>
                    <a:pt x="1229" y="33"/>
                  </a:cubicBezTo>
                  <a:cubicBezTo>
                    <a:pt x="1227" y="33"/>
                    <a:pt x="1226" y="34"/>
                    <a:pt x="1226" y="36"/>
                  </a:cubicBezTo>
                  <a:cubicBezTo>
                    <a:pt x="1226" y="37"/>
                    <a:pt x="1227" y="38"/>
                    <a:pt x="1228" y="38"/>
                  </a:cubicBezTo>
                  <a:close/>
                  <a:moveTo>
                    <a:pt x="1199" y="38"/>
                  </a:moveTo>
                  <a:cubicBezTo>
                    <a:pt x="1204" y="38"/>
                    <a:pt x="1209" y="38"/>
                    <a:pt x="1213" y="38"/>
                  </a:cubicBezTo>
                  <a:cubicBezTo>
                    <a:pt x="1215" y="38"/>
                    <a:pt x="1216" y="37"/>
                    <a:pt x="1216" y="36"/>
                  </a:cubicBezTo>
                  <a:cubicBezTo>
                    <a:pt x="1216" y="34"/>
                    <a:pt x="1215" y="33"/>
                    <a:pt x="1213" y="33"/>
                  </a:cubicBezTo>
                  <a:cubicBezTo>
                    <a:pt x="1208" y="33"/>
                    <a:pt x="1203" y="33"/>
                    <a:pt x="1198" y="33"/>
                  </a:cubicBezTo>
                  <a:cubicBezTo>
                    <a:pt x="1197" y="34"/>
                    <a:pt x="1196" y="35"/>
                    <a:pt x="1196" y="36"/>
                  </a:cubicBezTo>
                  <a:cubicBezTo>
                    <a:pt x="1196" y="37"/>
                    <a:pt x="1197" y="39"/>
                    <a:pt x="1199" y="38"/>
                  </a:cubicBezTo>
                  <a:close/>
                  <a:moveTo>
                    <a:pt x="1169" y="41"/>
                  </a:moveTo>
                  <a:cubicBezTo>
                    <a:pt x="1174" y="40"/>
                    <a:pt x="1179" y="40"/>
                    <a:pt x="1184" y="39"/>
                  </a:cubicBezTo>
                  <a:cubicBezTo>
                    <a:pt x="1185" y="39"/>
                    <a:pt x="1186" y="38"/>
                    <a:pt x="1186" y="37"/>
                  </a:cubicBezTo>
                  <a:cubicBezTo>
                    <a:pt x="1186" y="35"/>
                    <a:pt x="1185" y="34"/>
                    <a:pt x="1183" y="34"/>
                  </a:cubicBezTo>
                  <a:cubicBezTo>
                    <a:pt x="1178" y="35"/>
                    <a:pt x="1173" y="35"/>
                    <a:pt x="1168" y="36"/>
                  </a:cubicBezTo>
                  <a:cubicBezTo>
                    <a:pt x="1167" y="36"/>
                    <a:pt x="1166" y="37"/>
                    <a:pt x="1166" y="38"/>
                  </a:cubicBezTo>
                  <a:cubicBezTo>
                    <a:pt x="1166" y="40"/>
                    <a:pt x="1167" y="41"/>
                    <a:pt x="1169" y="41"/>
                  </a:cubicBezTo>
                  <a:close/>
                  <a:moveTo>
                    <a:pt x="1139" y="45"/>
                  </a:moveTo>
                  <a:cubicBezTo>
                    <a:pt x="1144" y="44"/>
                    <a:pt x="1149" y="43"/>
                    <a:pt x="1154" y="42"/>
                  </a:cubicBezTo>
                  <a:cubicBezTo>
                    <a:pt x="1155" y="42"/>
                    <a:pt x="1156" y="41"/>
                    <a:pt x="1156" y="40"/>
                  </a:cubicBezTo>
                  <a:cubicBezTo>
                    <a:pt x="1156" y="38"/>
                    <a:pt x="1155" y="37"/>
                    <a:pt x="1153" y="37"/>
                  </a:cubicBezTo>
                  <a:cubicBezTo>
                    <a:pt x="1148" y="38"/>
                    <a:pt x="1143" y="39"/>
                    <a:pt x="1138" y="40"/>
                  </a:cubicBezTo>
                  <a:cubicBezTo>
                    <a:pt x="1137" y="40"/>
                    <a:pt x="1136" y="41"/>
                    <a:pt x="1136" y="43"/>
                  </a:cubicBezTo>
                  <a:cubicBezTo>
                    <a:pt x="1136" y="44"/>
                    <a:pt x="1138" y="45"/>
                    <a:pt x="1139" y="45"/>
                  </a:cubicBezTo>
                  <a:close/>
                  <a:moveTo>
                    <a:pt x="1110" y="51"/>
                  </a:moveTo>
                  <a:cubicBezTo>
                    <a:pt x="1115" y="50"/>
                    <a:pt x="1120" y="48"/>
                    <a:pt x="1124" y="47"/>
                  </a:cubicBezTo>
                  <a:cubicBezTo>
                    <a:pt x="1126" y="47"/>
                    <a:pt x="1127" y="46"/>
                    <a:pt x="1126" y="45"/>
                  </a:cubicBezTo>
                  <a:cubicBezTo>
                    <a:pt x="1126" y="43"/>
                    <a:pt x="1125" y="42"/>
                    <a:pt x="1123" y="43"/>
                  </a:cubicBezTo>
                  <a:cubicBezTo>
                    <a:pt x="1119" y="44"/>
                    <a:pt x="1114" y="45"/>
                    <a:pt x="1109" y="46"/>
                  </a:cubicBezTo>
                  <a:cubicBezTo>
                    <a:pt x="1107" y="46"/>
                    <a:pt x="1107" y="48"/>
                    <a:pt x="1107" y="49"/>
                  </a:cubicBezTo>
                  <a:cubicBezTo>
                    <a:pt x="1107" y="50"/>
                    <a:pt x="1109" y="51"/>
                    <a:pt x="1110" y="51"/>
                  </a:cubicBezTo>
                  <a:close/>
                  <a:moveTo>
                    <a:pt x="1081" y="59"/>
                  </a:moveTo>
                  <a:cubicBezTo>
                    <a:pt x="1086" y="57"/>
                    <a:pt x="1091" y="56"/>
                    <a:pt x="1095" y="54"/>
                  </a:cubicBezTo>
                  <a:cubicBezTo>
                    <a:pt x="1097" y="54"/>
                    <a:pt x="1098" y="53"/>
                    <a:pt x="1097" y="51"/>
                  </a:cubicBezTo>
                  <a:cubicBezTo>
                    <a:pt x="1097" y="50"/>
                    <a:pt x="1095" y="49"/>
                    <a:pt x="1094" y="50"/>
                  </a:cubicBezTo>
                  <a:cubicBezTo>
                    <a:pt x="1089" y="51"/>
                    <a:pt x="1084" y="52"/>
                    <a:pt x="1080" y="54"/>
                  </a:cubicBezTo>
                  <a:cubicBezTo>
                    <a:pt x="1078" y="54"/>
                    <a:pt x="1078" y="56"/>
                    <a:pt x="1078" y="57"/>
                  </a:cubicBezTo>
                  <a:cubicBezTo>
                    <a:pt x="1078" y="58"/>
                    <a:pt x="1080" y="59"/>
                    <a:pt x="1081" y="59"/>
                  </a:cubicBezTo>
                  <a:close/>
                  <a:moveTo>
                    <a:pt x="1053" y="69"/>
                  </a:moveTo>
                  <a:cubicBezTo>
                    <a:pt x="1058" y="67"/>
                    <a:pt x="1062" y="65"/>
                    <a:pt x="1067" y="63"/>
                  </a:cubicBezTo>
                  <a:cubicBezTo>
                    <a:pt x="1068" y="63"/>
                    <a:pt x="1069" y="62"/>
                    <a:pt x="1068" y="60"/>
                  </a:cubicBezTo>
                  <a:cubicBezTo>
                    <a:pt x="1068" y="59"/>
                    <a:pt x="1067" y="58"/>
                    <a:pt x="1065" y="59"/>
                  </a:cubicBezTo>
                  <a:cubicBezTo>
                    <a:pt x="1061" y="60"/>
                    <a:pt x="1056" y="62"/>
                    <a:pt x="1051" y="64"/>
                  </a:cubicBezTo>
                  <a:cubicBezTo>
                    <a:pt x="1050" y="65"/>
                    <a:pt x="1049" y="66"/>
                    <a:pt x="1050" y="67"/>
                  </a:cubicBezTo>
                  <a:cubicBezTo>
                    <a:pt x="1050" y="69"/>
                    <a:pt x="1052" y="69"/>
                    <a:pt x="1053" y="69"/>
                  </a:cubicBezTo>
                  <a:close/>
                  <a:moveTo>
                    <a:pt x="1026" y="81"/>
                  </a:moveTo>
                  <a:cubicBezTo>
                    <a:pt x="1030" y="79"/>
                    <a:pt x="1035" y="77"/>
                    <a:pt x="1039" y="75"/>
                  </a:cubicBezTo>
                  <a:cubicBezTo>
                    <a:pt x="1041" y="74"/>
                    <a:pt x="1041" y="73"/>
                    <a:pt x="1041" y="71"/>
                  </a:cubicBezTo>
                  <a:cubicBezTo>
                    <a:pt x="1040" y="70"/>
                    <a:pt x="1039" y="70"/>
                    <a:pt x="1037" y="70"/>
                  </a:cubicBezTo>
                  <a:cubicBezTo>
                    <a:pt x="1033" y="72"/>
                    <a:pt x="1028" y="74"/>
                    <a:pt x="1024" y="77"/>
                  </a:cubicBezTo>
                  <a:cubicBezTo>
                    <a:pt x="1022" y="77"/>
                    <a:pt x="1022" y="79"/>
                    <a:pt x="1023" y="80"/>
                  </a:cubicBezTo>
                  <a:cubicBezTo>
                    <a:pt x="1023" y="81"/>
                    <a:pt x="1025" y="82"/>
                    <a:pt x="1026" y="81"/>
                  </a:cubicBezTo>
                  <a:close/>
                  <a:moveTo>
                    <a:pt x="1000" y="96"/>
                  </a:moveTo>
                  <a:cubicBezTo>
                    <a:pt x="1004" y="94"/>
                    <a:pt x="1009" y="91"/>
                    <a:pt x="1013" y="88"/>
                  </a:cubicBezTo>
                  <a:cubicBezTo>
                    <a:pt x="1014" y="88"/>
                    <a:pt x="1015" y="86"/>
                    <a:pt x="1014" y="85"/>
                  </a:cubicBezTo>
                  <a:cubicBezTo>
                    <a:pt x="1013" y="84"/>
                    <a:pt x="1012" y="83"/>
                    <a:pt x="1010" y="84"/>
                  </a:cubicBezTo>
                  <a:cubicBezTo>
                    <a:pt x="1006" y="87"/>
                    <a:pt x="1002" y="89"/>
                    <a:pt x="998" y="92"/>
                  </a:cubicBezTo>
                  <a:cubicBezTo>
                    <a:pt x="996" y="93"/>
                    <a:pt x="996" y="94"/>
                    <a:pt x="997" y="96"/>
                  </a:cubicBezTo>
                  <a:cubicBezTo>
                    <a:pt x="998" y="97"/>
                    <a:pt x="999" y="97"/>
                    <a:pt x="1000" y="96"/>
                  </a:cubicBezTo>
                  <a:close/>
                  <a:moveTo>
                    <a:pt x="977" y="114"/>
                  </a:moveTo>
                  <a:cubicBezTo>
                    <a:pt x="981" y="111"/>
                    <a:pt x="984" y="108"/>
                    <a:pt x="988" y="105"/>
                  </a:cubicBezTo>
                  <a:cubicBezTo>
                    <a:pt x="989" y="104"/>
                    <a:pt x="990" y="102"/>
                    <a:pt x="989" y="101"/>
                  </a:cubicBezTo>
                  <a:cubicBezTo>
                    <a:pt x="988" y="100"/>
                    <a:pt x="986" y="100"/>
                    <a:pt x="985" y="101"/>
                  </a:cubicBezTo>
                  <a:cubicBezTo>
                    <a:pt x="981" y="104"/>
                    <a:pt x="977" y="107"/>
                    <a:pt x="974" y="111"/>
                  </a:cubicBezTo>
                  <a:cubicBezTo>
                    <a:pt x="973" y="111"/>
                    <a:pt x="972" y="113"/>
                    <a:pt x="973" y="114"/>
                  </a:cubicBezTo>
                  <a:cubicBezTo>
                    <a:pt x="974" y="115"/>
                    <a:pt x="976" y="115"/>
                    <a:pt x="977" y="114"/>
                  </a:cubicBezTo>
                  <a:close/>
                  <a:moveTo>
                    <a:pt x="956" y="136"/>
                  </a:moveTo>
                  <a:cubicBezTo>
                    <a:pt x="960" y="132"/>
                    <a:pt x="963" y="128"/>
                    <a:pt x="966" y="125"/>
                  </a:cubicBezTo>
                  <a:cubicBezTo>
                    <a:pt x="967" y="124"/>
                    <a:pt x="967" y="122"/>
                    <a:pt x="966" y="121"/>
                  </a:cubicBezTo>
                  <a:cubicBezTo>
                    <a:pt x="965" y="120"/>
                    <a:pt x="964" y="120"/>
                    <a:pt x="963" y="121"/>
                  </a:cubicBezTo>
                  <a:cubicBezTo>
                    <a:pt x="959" y="125"/>
                    <a:pt x="956" y="129"/>
                    <a:pt x="953" y="133"/>
                  </a:cubicBezTo>
                  <a:cubicBezTo>
                    <a:pt x="952" y="134"/>
                    <a:pt x="952" y="135"/>
                    <a:pt x="953" y="136"/>
                  </a:cubicBezTo>
                  <a:cubicBezTo>
                    <a:pt x="954" y="137"/>
                    <a:pt x="956" y="137"/>
                    <a:pt x="956" y="136"/>
                  </a:cubicBezTo>
                  <a:close/>
                  <a:moveTo>
                    <a:pt x="940" y="160"/>
                  </a:moveTo>
                  <a:cubicBezTo>
                    <a:pt x="943" y="156"/>
                    <a:pt x="945" y="152"/>
                    <a:pt x="948" y="148"/>
                  </a:cubicBezTo>
                  <a:cubicBezTo>
                    <a:pt x="949" y="146"/>
                    <a:pt x="948" y="145"/>
                    <a:pt x="947" y="144"/>
                  </a:cubicBezTo>
                  <a:cubicBezTo>
                    <a:pt x="946" y="143"/>
                    <a:pt x="944" y="144"/>
                    <a:pt x="944" y="145"/>
                  </a:cubicBezTo>
                  <a:cubicBezTo>
                    <a:pt x="941" y="149"/>
                    <a:pt x="938" y="153"/>
                    <a:pt x="936" y="158"/>
                  </a:cubicBezTo>
                  <a:cubicBezTo>
                    <a:pt x="935" y="159"/>
                    <a:pt x="936" y="161"/>
                    <a:pt x="937" y="161"/>
                  </a:cubicBezTo>
                  <a:cubicBezTo>
                    <a:pt x="938" y="162"/>
                    <a:pt x="940" y="161"/>
                    <a:pt x="940" y="160"/>
                  </a:cubicBezTo>
                  <a:close/>
                  <a:moveTo>
                    <a:pt x="930" y="188"/>
                  </a:moveTo>
                  <a:cubicBezTo>
                    <a:pt x="931" y="183"/>
                    <a:pt x="933" y="178"/>
                    <a:pt x="934" y="174"/>
                  </a:cubicBezTo>
                  <a:cubicBezTo>
                    <a:pt x="935" y="172"/>
                    <a:pt x="934" y="171"/>
                    <a:pt x="933" y="170"/>
                  </a:cubicBezTo>
                  <a:cubicBezTo>
                    <a:pt x="932" y="170"/>
                    <a:pt x="930" y="171"/>
                    <a:pt x="930" y="172"/>
                  </a:cubicBezTo>
                  <a:cubicBezTo>
                    <a:pt x="928" y="177"/>
                    <a:pt x="926" y="181"/>
                    <a:pt x="925" y="186"/>
                  </a:cubicBezTo>
                  <a:cubicBezTo>
                    <a:pt x="925" y="188"/>
                    <a:pt x="925" y="189"/>
                    <a:pt x="927" y="189"/>
                  </a:cubicBezTo>
                  <a:cubicBezTo>
                    <a:pt x="928" y="190"/>
                    <a:pt x="929" y="189"/>
                    <a:pt x="930" y="188"/>
                  </a:cubicBezTo>
                  <a:close/>
                  <a:moveTo>
                    <a:pt x="925" y="217"/>
                  </a:moveTo>
                  <a:cubicBezTo>
                    <a:pt x="925" y="212"/>
                    <a:pt x="926" y="207"/>
                    <a:pt x="927" y="202"/>
                  </a:cubicBezTo>
                  <a:cubicBezTo>
                    <a:pt x="927" y="201"/>
                    <a:pt x="926" y="199"/>
                    <a:pt x="925" y="199"/>
                  </a:cubicBezTo>
                  <a:cubicBezTo>
                    <a:pt x="923" y="199"/>
                    <a:pt x="922" y="200"/>
                    <a:pt x="922" y="201"/>
                  </a:cubicBezTo>
                  <a:cubicBezTo>
                    <a:pt x="921" y="206"/>
                    <a:pt x="920" y="211"/>
                    <a:pt x="920" y="216"/>
                  </a:cubicBezTo>
                  <a:cubicBezTo>
                    <a:pt x="920" y="218"/>
                    <a:pt x="921" y="219"/>
                    <a:pt x="922" y="219"/>
                  </a:cubicBezTo>
                  <a:cubicBezTo>
                    <a:pt x="924" y="219"/>
                    <a:pt x="925" y="218"/>
                    <a:pt x="925" y="217"/>
                  </a:cubicBezTo>
                  <a:close/>
                  <a:moveTo>
                    <a:pt x="921" y="245"/>
                  </a:moveTo>
                  <a:cubicBezTo>
                    <a:pt x="921" y="245"/>
                    <a:pt x="921" y="246"/>
                    <a:pt x="921" y="246"/>
                  </a:cubicBezTo>
                  <a:cubicBezTo>
                    <a:pt x="922" y="247"/>
                    <a:pt x="923" y="248"/>
                    <a:pt x="924" y="247"/>
                  </a:cubicBezTo>
                  <a:cubicBezTo>
                    <a:pt x="925" y="247"/>
                    <a:pt x="926" y="246"/>
                    <a:pt x="926" y="245"/>
                  </a:cubicBezTo>
                  <a:cubicBezTo>
                    <a:pt x="925" y="240"/>
                    <a:pt x="925" y="236"/>
                    <a:pt x="925" y="231"/>
                  </a:cubicBezTo>
                  <a:cubicBezTo>
                    <a:pt x="925" y="230"/>
                    <a:pt x="924" y="229"/>
                    <a:pt x="922" y="229"/>
                  </a:cubicBezTo>
                  <a:cubicBezTo>
                    <a:pt x="921" y="229"/>
                    <a:pt x="920" y="230"/>
                    <a:pt x="920" y="232"/>
                  </a:cubicBezTo>
                  <a:cubicBezTo>
                    <a:pt x="920" y="236"/>
                    <a:pt x="921" y="241"/>
                    <a:pt x="921" y="245"/>
                  </a:cubicBezTo>
                  <a:cubicBezTo>
                    <a:pt x="924" y="245"/>
                    <a:pt x="924" y="245"/>
                    <a:pt x="924" y="245"/>
                  </a:cubicBezTo>
                  <a:cubicBezTo>
                    <a:pt x="926" y="244"/>
                    <a:pt x="926" y="244"/>
                    <a:pt x="926" y="244"/>
                  </a:cubicBezTo>
                  <a:cubicBezTo>
                    <a:pt x="926" y="243"/>
                    <a:pt x="925" y="243"/>
                    <a:pt x="925" y="243"/>
                  </a:cubicBezTo>
                  <a:cubicBezTo>
                    <a:pt x="924" y="241"/>
                    <a:pt x="923" y="241"/>
                    <a:pt x="922" y="241"/>
                  </a:cubicBezTo>
                  <a:cubicBezTo>
                    <a:pt x="921" y="242"/>
                    <a:pt x="920" y="244"/>
                    <a:pt x="921" y="245"/>
                  </a:cubicBezTo>
                  <a:close/>
                  <a:moveTo>
                    <a:pt x="902" y="223"/>
                  </a:moveTo>
                  <a:cubicBezTo>
                    <a:pt x="906" y="226"/>
                    <a:pt x="910" y="229"/>
                    <a:pt x="913" y="233"/>
                  </a:cubicBezTo>
                  <a:cubicBezTo>
                    <a:pt x="914" y="234"/>
                    <a:pt x="915" y="234"/>
                    <a:pt x="916" y="233"/>
                  </a:cubicBezTo>
                  <a:cubicBezTo>
                    <a:pt x="917" y="232"/>
                    <a:pt x="917" y="231"/>
                    <a:pt x="917" y="230"/>
                  </a:cubicBezTo>
                  <a:cubicBezTo>
                    <a:pt x="913" y="226"/>
                    <a:pt x="910" y="222"/>
                    <a:pt x="906" y="219"/>
                  </a:cubicBezTo>
                  <a:cubicBezTo>
                    <a:pt x="905" y="218"/>
                    <a:pt x="903" y="218"/>
                    <a:pt x="902" y="219"/>
                  </a:cubicBezTo>
                  <a:cubicBezTo>
                    <a:pt x="901" y="220"/>
                    <a:pt x="901" y="222"/>
                    <a:pt x="902" y="223"/>
                  </a:cubicBezTo>
                  <a:close/>
                  <a:moveTo>
                    <a:pt x="877" y="208"/>
                  </a:moveTo>
                  <a:cubicBezTo>
                    <a:pt x="882" y="209"/>
                    <a:pt x="886" y="212"/>
                    <a:pt x="891" y="214"/>
                  </a:cubicBezTo>
                  <a:cubicBezTo>
                    <a:pt x="892" y="215"/>
                    <a:pt x="893" y="214"/>
                    <a:pt x="894" y="213"/>
                  </a:cubicBezTo>
                  <a:cubicBezTo>
                    <a:pt x="895" y="212"/>
                    <a:pt x="894" y="211"/>
                    <a:pt x="893" y="210"/>
                  </a:cubicBezTo>
                  <a:cubicBezTo>
                    <a:pt x="889" y="207"/>
                    <a:pt x="884" y="205"/>
                    <a:pt x="879" y="203"/>
                  </a:cubicBezTo>
                  <a:cubicBezTo>
                    <a:pt x="878" y="202"/>
                    <a:pt x="877" y="203"/>
                    <a:pt x="876" y="204"/>
                  </a:cubicBezTo>
                  <a:cubicBezTo>
                    <a:pt x="876" y="206"/>
                    <a:pt x="876" y="207"/>
                    <a:pt x="877" y="208"/>
                  </a:cubicBezTo>
                  <a:close/>
                  <a:moveTo>
                    <a:pt x="849" y="201"/>
                  </a:moveTo>
                  <a:cubicBezTo>
                    <a:pt x="854" y="201"/>
                    <a:pt x="859" y="202"/>
                    <a:pt x="864" y="203"/>
                  </a:cubicBezTo>
                  <a:cubicBezTo>
                    <a:pt x="865" y="203"/>
                    <a:pt x="866" y="203"/>
                    <a:pt x="867" y="201"/>
                  </a:cubicBezTo>
                  <a:cubicBezTo>
                    <a:pt x="867" y="200"/>
                    <a:pt x="866" y="199"/>
                    <a:pt x="865" y="198"/>
                  </a:cubicBezTo>
                  <a:cubicBezTo>
                    <a:pt x="860" y="197"/>
                    <a:pt x="855" y="196"/>
                    <a:pt x="850" y="196"/>
                  </a:cubicBezTo>
                  <a:cubicBezTo>
                    <a:pt x="848" y="195"/>
                    <a:pt x="847" y="196"/>
                    <a:pt x="847" y="198"/>
                  </a:cubicBezTo>
                  <a:cubicBezTo>
                    <a:pt x="847" y="199"/>
                    <a:pt x="848" y="200"/>
                    <a:pt x="849" y="201"/>
                  </a:cubicBezTo>
                  <a:close/>
                  <a:moveTo>
                    <a:pt x="820" y="203"/>
                  </a:moveTo>
                  <a:cubicBezTo>
                    <a:pt x="825" y="202"/>
                    <a:pt x="830" y="201"/>
                    <a:pt x="835" y="200"/>
                  </a:cubicBezTo>
                  <a:cubicBezTo>
                    <a:pt x="836" y="200"/>
                    <a:pt x="837" y="199"/>
                    <a:pt x="837" y="198"/>
                  </a:cubicBezTo>
                  <a:cubicBezTo>
                    <a:pt x="837" y="196"/>
                    <a:pt x="836" y="195"/>
                    <a:pt x="834" y="195"/>
                  </a:cubicBezTo>
                  <a:cubicBezTo>
                    <a:pt x="829" y="196"/>
                    <a:pt x="824" y="197"/>
                    <a:pt x="819" y="198"/>
                  </a:cubicBezTo>
                  <a:cubicBezTo>
                    <a:pt x="818" y="198"/>
                    <a:pt x="817" y="200"/>
                    <a:pt x="817" y="201"/>
                  </a:cubicBezTo>
                  <a:cubicBezTo>
                    <a:pt x="818" y="202"/>
                    <a:pt x="819" y="203"/>
                    <a:pt x="820" y="203"/>
                  </a:cubicBezTo>
                  <a:close/>
                  <a:moveTo>
                    <a:pt x="795" y="216"/>
                  </a:moveTo>
                  <a:cubicBezTo>
                    <a:pt x="799" y="213"/>
                    <a:pt x="803" y="210"/>
                    <a:pt x="807" y="208"/>
                  </a:cubicBezTo>
                  <a:cubicBezTo>
                    <a:pt x="808" y="208"/>
                    <a:pt x="809" y="206"/>
                    <a:pt x="808" y="205"/>
                  </a:cubicBezTo>
                  <a:cubicBezTo>
                    <a:pt x="807" y="204"/>
                    <a:pt x="806" y="203"/>
                    <a:pt x="805" y="204"/>
                  </a:cubicBezTo>
                  <a:cubicBezTo>
                    <a:pt x="800" y="206"/>
                    <a:pt x="796" y="209"/>
                    <a:pt x="792" y="212"/>
                  </a:cubicBezTo>
                  <a:cubicBezTo>
                    <a:pt x="791" y="213"/>
                    <a:pt x="791" y="215"/>
                    <a:pt x="791" y="216"/>
                  </a:cubicBezTo>
                  <a:cubicBezTo>
                    <a:pt x="792" y="217"/>
                    <a:pt x="794" y="217"/>
                    <a:pt x="795" y="216"/>
                  </a:cubicBezTo>
                  <a:close/>
                  <a:moveTo>
                    <a:pt x="791" y="195"/>
                  </a:moveTo>
                  <a:cubicBezTo>
                    <a:pt x="790" y="200"/>
                    <a:pt x="790" y="205"/>
                    <a:pt x="789" y="210"/>
                  </a:cubicBezTo>
                  <a:cubicBezTo>
                    <a:pt x="788" y="211"/>
                    <a:pt x="789" y="212"/>
                    <a:pt x="790" y="213"/>
                  </a:cubicBezTo>
                  <a:cubicBezTo>
                    <a:pt x="792" y="213"/>
                    <a:pt x="793" y="212"/>
                    <a:pt x="793" y="211"/>
                  </a:cubicBezTo>
                  <a:cubicBezTo>
                    <a:pt x="795" y="206"/>
                    <a:pt x="795" y="201"/>
                    <a:pt x="796" y="196"/>
                  </a:cubicBezTo>
                  <a:cubicBezTo>
                    <a:pt x="796" y="194"/>
                    <a:pt x="795" y="193"/>
                    <a:pt x="794" y="193"/>
                  </a:cubicBezTo>
                  <a:cubicBezTo>
                    <a:pt x="792" y="193"/>
                    <a:pt x="791" y="194"/>
                    <a:pt x="791" y="195"/>
                  </a:cubicBezTo>
                  <a:close/>
                  <a:moveTo>
                    <a:pt x="791" y="166"/>
                  </a:moveTo>
                  <a:cubicBezTo>
                    <a:pt x="792" y="171"/>
                    <a:pt x="792" y="176"/>
                    <a:pt x="792" y="180"/>
                  </a:cubicBezTo>
                  <a:cubicBezTo>
                    <a:pt x="792" y="181"/>
                    <a:pt x="792" y="181"/>
                    <a:pt x="792" y="181"/>
                  </a:cubicBezTo>
                  <a:cubicBezTo>
                    <a:pt x="792" y="182"/>
                    <a:pt x="793" y="183"/>
                    <a:pt x="794" y="183"/>
                  </a:cubicBezTo>
                  <a:cubicBezTo>
                    <a:pt x="796" y="183"/>
                    <a:pt x="797" y="182"/>
                    <a:pt x="797" y="181"/>
                  </a:cubicBezTo>
                  <a:cubicBezTo>
                    <a:pt x="797" y="180"/>
                    <a:pt x="797" y="180"/>
                    <a:pt x="797" y="180"/>
                  </a:cubicBezTo>
                  <a:cubicBezTo>
                    <a:pt x="797" y="175"/>
                    <a:pt x="797" y="170"/>
                    <a:pt x="796" y="165"/>
                  </a:cubicBezTo>
                  <a:cubicBezTo>
                    <a:pt x="796" y="164"/>
                    <a:pt x="795" y="163"/>
                    <a:pt x="793" y="163"/>
                  </a:cubicBezTo>
                  <a:cubicBezTo>
                    <a:pt x="792" y="163"/>
                    <a:pt x="791" y="165"/>
                    <a:pt x="791" y="166"/>
                  </a:cubicBezTo>
                  <a:close/>
                  <a:moveTo>
                    <a:pt x="784" y="137"/>
                  </a:moveTo>
                  <a:cubicBezTo>
                    <a:pt x="786" y="142"/>
                    <a:pt x="787" y="147"/>
                    <a:pt x="788" y="152"/>
                  </a:cubicBezTo>
                  <a:cubicBezTo>
                    <a:pt x="789" y="153"/>
                    <a:pt x="790" y="154"/>
                    <a:pt x="791" y="153"/>
                  </a:cubicBezTo>
                  <a:cubicBezTo>
                    <a:pt x="793" y="153"/>
                    <a:pt x="794" y="152"/>
                    <a:pt x="793" y="150"/>
                  </a:cubicBezTo>
                  <a:cubicBezTo>
                    <a:pt x="792" y="145"/>
                    <a:pt x="791" y="141"/>
                    <a:pt x="789" y="136"/>
                  </a:cubicBezTo>
                  <a:cubicBezTo>
                    <a:pt x="788" y="134"/>
                    <a:pt x="787" y="134"/>
                    <a:pt x="786" y="134"/>
                  </a:cubicBezTo>
                  <a:cubicBezTo>
                    <a:pt x="784" y="135"/>
                    <a:pt x="784" y="136"/>
                    <a:pt x="784" y="137"/>
                  </a:cubicBezTo>
                  <a:close/>
                  <a:moveTo>
                    <a:pt x="771" y="111"/>
                  </a:moveTo>
                  <a:cubicBezTo>
                    <a:pt x="774" y="115"/>
                    <a:pt x="776" y="120"/>
                    <a:pt x="778" y="124"/>
                  </a:cubicBezTo>
                  <a:cubicBezTo>
                    <a:pt x="779" y="125"/>
                    <a:pt x="780" y="126"/>
                    <a:pt x="782" y="125"/>
                  </a:cubicBezTo>
                  <a:cubicBezTo>
                    <a:pt x="783" y="124"/>
                    <a:pt x="783" y="123"/>
                    <a:pt x="783" y="122"/>
                  </a:cubicBezTo>
                  <a:cubicBezTo>
                    <a:pt x="781" y="117"/>
                    <a:pt x="778" y="113"/>
                    <a:pt x="775" y="108"/>
                  </a:cubicBezTo>
                  <a:cubicBezTo>
                    <a:pt x="775" y="107"/>
                    <a:pt x="773" y="107"/>
                    <a:pt x="772" y="108"/>
                  </a:cubicBezTo>
                  <a:cubicBezTo>
                    <a:pt x="771" y="108"/>
                    <a:pt x="770" y="110"/>
                    <a:pt x="771" y="111"/>
                  </a:cubicBezTo>
                  <a:close/>
                  <a:moveTo>
                    <a:pt x="753" y="88"/>
                  </a:moveTo>
                  <a:cubicBezTo>
                    <a:pt x="757" y="91"/>
                    <a:pt x="760" y="95"/>
                    <a:pt x="763" y="99"/>
                  </a:cubicBezTo>
                  <a:cubicBezTo>
                    <a:pt x="764" y="100"/>
                    <a:pt x="765" y="100"/>
                    <a:pt x="766" y="99"/>
                  </a:cubicBezTo>
                  <a:cubicBezTo>
                    <a:pt x="767" y="99"/>
                    <a:pt x="768" y="97"/>
                    <a:pt x="767" y="96"/>
                  </a:cubicBezTo>
                  <a:cubicBezTo>
                    <a:pt x="764" y="92"/>
                    <a:pt x="760" y="88"/>
                    <a:pt x="757" y="84"/>
                  </a:cubicBezTo>
                  <a:cubicBezTo>
                    <a:pt x="756" y="83"/>
                    <a:pt x="755" y="83"/>
                    <a:pt x="753" y="84"/>
                  </a:cubicBezTo>
                  <a:cubicBezTo>
                    <a:pt x="752" y="85"/>
                    <a:pt x="752" y="87"/>
                    <a:pt x="753" y="88"/>
                  </a:cubicBezTo>
                  <a:close/>
                  <a:moveTo>
                    <a:pt x="732" y="67"/>
                  </a:moveTo>
                  <a:cubicBezTo>
                    <a:pt x="736" y="70"/>
                    <a:pt x="739" y="74"/>
                    <a:pt x="743" y="77"/>
                  </a:cubicBezTo>
                  <a:cubicBezTo>
                    <a:pt x="744" y="78"/>
                    <a:pt x="746" y="78"/>
                    <a:pt x="747" y="77"/>
                  </a:cubicBezTo>
                  <a:cubicBezTo>
                    <a:pt x="747" y="76"/>
                    <a:pt x="747" y="74"/>
                    <a:pt x="746" y="73"/>
                  </a:cubicBezTo>
                  <a:cubicBezTo>
                    <a:pt x="743" y="70"/>
                    <a:pt x="739" y="67"/>
                    <a:pt x="735" y="63"/>
                  </a:cubicBezTo>
                  <a:cubicBezTo>
                    <a:pt x="734" y="62"/>
                    <a:pt x="733" y="62"/>
                    <a:pt x="732" y="64"/>
                  </a:cubicBezTo>
                  <a:cubicBezTo>
                    <a:pt x="731" y="65"/>
                    <a:pt x="731" y="66"/>
                    <a:pt x="732" y="67"/>
                  </a:cubicBezTo>
                  <a:close/>
                  <a:moveTo>
                    <a:pt x="708" y="49"/>
                  </a:moveTo>
                  <a:cubicBezTo>
                    <a:pt x="712" y="52"/>
                    <a:pt x="716" y="55"/>
                    <a:pt x="720" y="58"/>
                  </a:cubicBezTo>
                  <a:cubicBezTo>
                    <a:pt x="721" y="59"/>
                    <a:pt x="723" y="59"/>
                    <a:pt x="724" y="57"/>
                  </a:cubicBezTo>
                  <a:cubicBezTo>
                    <a:pt x="725" y="56"/>
                    <a:pt x="724" y="55"/>
                    <a:pt x="723" y="54"/>
                  </a:cubicBezTo>
                  <a:cubicBezTo>
                    <a:pt x="719" y="51"/>
                    <a:pt x="715" y="48"/>
                    <a:pt x="711" y="45"/>
                  </a:cubicBezTo>
                  <a:cubicBezTo>
                    <a:pt x="710" y="45"/>
                    <a:pt x="708" y="45"/>
                    <a:pt x="707" y="46"/>
                  </a:cubicBezTo>
                  <a:cubicBezTo>
                    <a:pt x="707" y="47"/>
                    <a:pt x="707" y="49"/>
                    <a:pt x="708" y="49"/>
                  </a:cubicBezTo>
                  <a:close/>
                  <a:moveTo>
                    <a:pt x="682" y="35"/>
                  </a:moveTo>
                  <a:cubicBezTo>
                    <a:pt x="687" y="37"/>
                    <a:pt x="691" y="39"/>
                    <a:pt x="695" y="42"/>
                  </a:cubicBezTo>
                  <a:cubicBezTo>
                    <a:pt x="696" y="42"/>
                    <a:pt x="698" y="42"/>
                    <a:pt x="699" y="41"/>
                  </a:cubicBezTo>
                  <a:cubicBezTo>
                    <a:pt x="699" y="40"/>
                    <a:pt x="699" y="38"/>
                    <a:pt x="698" y="37"/>
                  </a:cubicBezTo>
                  <a:cubicBezTo>
                    <a:pt x="693" y="35"/>
                    <a:pt x="689" y="33"/>
                    <a:pt x="684" y="30"/>
                  </a:cubicBezTo>
                  <a:cubicBezTo>
                    <a:pt x="683" y="30"/>
                    <a:pt x="682" y="30"/>
                    <a:pt x="681" y="31"/>
                  </a:cubicBezTo>
                  <a:cubicBezTo>
                    <a:pt x="680" y="33"/>
                    <a:pt x="681" y="34"/>
                    <a:pt x="682" y="35"/>
                  </a:cubicBezTo>
                  <a:close/>
                  <a:moveTo>
                    <a:pt x="655" y="23"/>
                  </a:moveTo>
                  <a:cubicBezTo>
                    <a:pt x="660" y="24"/>
                    <a:pt x="664" y="26"/>
                    <a:pt x="669" y="28"/>
                  </a:cubicBezTo>
                  <a:cubicBezTo>
                    <a:pt x="670" y="29"/>
                    <a:pt x="671" y="28"/>
                    <a:pt x="672" y="27"/>
                  </a:cubicBezTo>
                  <a:cubicBezTo>
                    <a:pt x="673" y="26"/>
                    <a:pt x="672" y="24"/>
                    <a:pt x="671" y="24"/>
                  </a:cubicBezTo>
                  <a:cubicBezTo>
                    <a:pt x="666" y="22"/>
                    <a:pt x="661" y="20"/>
                    <a:pt x="657" y="18"/>
                  </a:cubicBezTo>
                  <a:cubicBezTo>
                    <a:pt x="655" y="17"/>
                    <a:pt x="654" y="18"/>
                    <a:pt x="654" y="19"/>
                  </a:cubicBezTo>
                  <a:cubicBezTo>
                    <a:pt x="653" y="21"/>
                    <a:pt x="654" y="22"/>
                    <a:pt x="655" y="23"/>
                  </a:cubicBezTo>
                  <a:close/>
                  <a:moveTo>
                    <a:pt x="627" y="13"/>
                  </a:moveTo>
                  <a:cubicBezTo>
                    <a:pt x="631" y="15"/>
                    <a:pt x="636" y="16"/>
                    <a:pt x="641" y="18"/>
                  </a:cubicBezTo>
                  <a:cubicBezTo>
                    <a:pt x="642" y="18"/>
                    <a:pt x="644" y="17"/>
                    <a:pt x="644" y="16"/>
                  </a:cubicBezTo>
                  <a:cubicBezTo>
                    <a:pt x="645" y="15"/>
                    <a:pt x="644" y="13"/>
                    <a:pt x="643" y="13"/>
                  </a:cubicBezTo>
                  <a:cubicBezTo>
                    <a:pt x="638" y="11"/>
                    <a:pt x="633" y="10"/>
                    <a:pt x="628" y="9"/>
                  </a:cubicBezTo>
                  <a:cubicBezTo>
                    <a:pt x="627" y="8"/>
                    <a:pt x="625" y="9"/>
                    <a:pt x="625" y="10"/>
                  </a:cubicBezTo>
                  <a:cubicBezTo>
                    <a:pt x="625" y="12"/>
                    <a:pt x="625" y="13"/>
                    <a:pt x="627" y="13"/>
                  </a:cubicBezTo>
                  <a:close/>
                  <a:moveTo>
                    <a:pt x="598" y="7"/>
                  </a:moveTo>
                  <a:cubicBezTo>
                    <a:pt x="602" y="8"/>
                    <a:pt x="607" y="9"/>
                    <a:pt x="612" y="10"/>
                  </a:cubicBezTo>
                  <a:cubicBezTo>
                    <a:pt x="614" y="10"/>
                    <a:pt x="615" y="9"/>
                    <a:pt x="615" y="8"/>
                  </a:cubicBezTo>
                  <a:cubicBezTo>
                    <a:pt x="615" y="7"/>
                    <a:pt x="615" y="5"/>
                    <a:pt x="613" y="5"/>
                  </a:cubicBezTo>
                  <a:cubicBezTo>
                    <a:pt x="608" y="4"/>
                    <a:pt x="603" y="3"/>
                    <a:pt x="598" y="2"/>
                  </a:cubicBezTo>
                  <a:cubicBezTo>
                    <a:pt x="597" y="2"/>
                    <a:pt x="596" y="3"/>
                    <a:pt x="596" y="4"/>
                  </a:cubicBezTo>
                  <a:cubicBezTo>
                    <a:pt x="595" y="6"/>
                    <a:pt x="596" y="7"/>
                    <a:pt x="598" y="7"/>
                  </a:cubicBezTo>
                  <a:close/>
                  <a:moveTo>
                    <a:pt x="568" y="5"/>
                  </a:moveTo>
                  <a:cubicBezTo>
                    <a:pt x="570" y="5"/>
                    <a:pt x="572" y="5"/>
                    <a:pt x="574" y="5"/>
                  </a:cubicBezTo>
                  <a:cubicBezTo>
                    <a:pt x="577" y="5"/>
                    <a:pt x="580" y="5"/>
                    <a:pt x="583" y="6"/>
                  </a:cubicBezTo>
                  <a:cubicBezTo>
                    <a:pt x="584" y="6"/>
                    <a:pt x="585" y="5"/>
                    <a:pt x="586" y="3"/>
                  </a:cubicBezTo>
                  <a:cubicBezTo>
                    <a:pt x="586" y="2"/>
                    <a:pt x="585" y="1"/>
                    <a:pt x="583" y="1"/>
                  </a:cubicBezTo>
                  <a:cubicBezTo>
                    <a:pt x="580" y="0"/>
                    <a:pt x="577" y="0"/>
                    <a:pt x="575" y="0"/>
                  </a:cubicBezTo>
                  <a:cubicBezTo>
                    <a:pt x="572" y="0"/>
                    <a:pt x="570" y="0"/>
                    <a:pt x="568" y="0"/>
                  </a:cubicBezTo>
                  <a:cubicBezTo>
                    <a:pt x="567" y="0"/>
                    <a:pt x="566" y="1"/>
                    <a:pt x="566" y="2"/>
                  </a:cubicBezTo>
                  <a:cubicBezTo>
                    <a:pt x="566" y="4"/>
                    <a:pt x="567" y="5"/>
                    <a:pt x="568" y="5"/>
                  </a:cubicBezTo>
                  <a:close/>
                  <a:moveTo>
                    <a:pt x="538" y="7"/>
                  </a:moveTo>
                  <a:cubicBezTo>
                    <a:pt x="543" y="6"/>
                    <a:pt x="548" y="6"/>
                    <a:pt x="553" y="5"/>
                  </a:cubicBezTo>
                  <a:cubicBezTo>
                    <a:pt x="555" y="5"/>
                    <a:pt x="556" y="4"/>
                    <a:pt x="556" y="3"/>
                  </a:cubicBezTo>
                  <a:cubicBezTo>
                    <a:pt x="556" y="1"/>
                    <a:pt x="554" y="0"/>
                    <a:pt x="553" y="0"/>
                  </a:cubicBezTo>
                  <a:cubicBezTo>
                    <a:pt x="548" y="1"/>
                    <a:pt x="543" y="1"/>
                    <a:pt x="538" y="2"/>
                  </a:cubicBezTo>
                  <a:cubicBezTo>
                    <a:pt x="536" y="2"/>
                    <a:pt x="536" y="3"/>
                    <a:pt x="536" y="4"/>
                  </a:cubicBezTo>
                  <a:cubicBezTo>
                    <a:pt x="536" y="6"/>
                    <a:pt x="537" y="7"/>
                    <a:pt x="538" y="7"/>
                  </a:cubicBezTo>
                  <a:close/>
                  <a:moveTo>
                    <a:pt x="509" y="11"/>
                  </a:moveTo>
                  <a:cubicBezTo>
                    <a:pt x="514" y="10"/>
                    <a:pt x="519" y="9"/>
                    <a:pt x="524" y="9"/>
                  </a:cubicBezTo>
                  <a:cubicBezTo>
                    <a:pt x="525" y="8"/>
                    <a:pt x="526" y="7"/>
                    <a:pt x="526" y="6"/>
                  </a:cubicBezTo>
                  <a:cubicBezTo>
                    <a:pt x="526" y="4"/>
                    <a:pt x="524" y="3"/>
                    <a:pt x="523" y="4"/>
                  </a:cubicBezTo>
                  <a:cubicBezTo>
                    <a:pt x="518" y="4"/>
                    <a:pt x="513" y="5"/>
                    <a:pt x="508" y="6"/>
                  </a:cubicBezTo>
                  <a:cubicBezTo>
                    <a:pt x="507" y="7"/>
                    <a:pt x="506" y="8"/>
                    <a:pt x="506" y="9"/>
                  </a:cubicBezTo>
                  <a:cubicBezTo>
                    <a:pt x="506" y="11"/>
                    <a:pt x="508" y="12"/>
                    <a:pt x="509" y="11"/>
                  </a:cubicBezTo>
                  <a:close/>
                  <a:moveTo>
                    <a:pt x="480" y="19"/>
                  </a:moveTo>
                  <a:cubicBezTo>
                    <a:pt x="485" y="17"/>
                    <a:pt x="490" y="16"/>
                    <a:pt x="494" y="15"/>
                  </a:cubicBezTo>
                  <a:cubicBezTo>
                    <a:pt x="496" y="14"/>
                    <a:pt x="497" y="13"/>
                    <a:pt x="496" y="12"/>
                  </a:cubicBezTo>
                  <a:cubicBezTo>
                    <a:pt x="496" y="10"/>
                    <a:pt x="495" y="9"/>
                    <a:pt x="493" y="10"/>
                  </a:cubicBezTo>
                  <a:cubicBezTo>
                    <a:pt x="488" y="11"/>
                    <a:pt x="484" y="12"/>
                    <a:pt x="479" y="14"/>
                  </a:cubicBezTo>
                  <a:cubicBezTo>
                    <a:pt x="477" y="14"/>
                    <a:pt x="477" y="16"/>
                    <a:pt x="477" y="17"/>
                  </a:cubicBezTo>
                  <a:cubicBezTo>
                    <a:pt x="477" y="18"/>
                    <a:pt x="479" y="19"/>
                    <a:pt x="480" y="19"/>
                  </a:cubicBezTo>
                  <a:close/>
                  <a:moveTo>
                    <a:pt x="452" y="28"/>
                  </a:moveTo>
                  <a:cubicBezTo>
                    <a:pt x="457" y="26"/>
                    <a:pt x="461" y="25"/>
                    <a:pt x="466" y="23"/>
                  </a:cubicBezTo>
                  <a:cubicBezTo>
                    <a:pt x="467" y="23"/>
                    <a:pt x="468" y="21"/>
                    <a:pt x="467" y="20"/>
                  </a:cubicBezTo>
                  <a:cubicBezTo>
                    <a:pt x="467" y="19"/>
                    <a:pt x="466" y="18"/>
                    <a:pt x="464" y="18"/>
                  </a:cubicBezTo>
                  <a:cubicBezTo>
                    <a:pt x="459" y="20"/>
                    <a:pt x="455" y="22"/>
                    <a:pt x="450" y="24"/>
                  </a:cubicBezTo>
                  <a:cubicBezTo>
                    <a:pt x="449" y="24"/>
                    <a:pt x="448" y="25"/>
                    <a:pt x="449" y="27"/>
                  </a:cubicBezTo>
                  <a:cubicBezTo>
                    <a:pt x="449" y="28"/>
                    <a:pt x="451" y="29"/>
                    <a:pt x="452" y="28"/>
                  </a:cubicBezTo>
                  <a:close/>
                  <a:moveTo>
                    <a:pt x="425" y="40"/>
                  </a:moveTo>
                  <a:cubicBezTo>
                    <a:pt x="429" y="38"/>
                    <a:pt x="434" y="36"/>
                    <a:pt x="438" y="34"/>
                  </a:cubicBezTo>
                  <a:cubicBezTo>
                    <a:pt x="439" y="33"/>
                    <a:pt x="440" y="32"/>
                    <a:pt x="439" y="31"/>
                  </a:cubicBezTo>
                  <a:cubicBezTo>
                    <a:pt x="439" y="29"/>
                    <a:pt x="437" y="29"/>
                    <a:pt x="436" y="29"/>
                  </a:cubicBezTo>
                  <a:cubicBezTo>
                    <a:pt x="431" y="31"/>
                    <a:pt x="427" y="34"/>
                    <a:pt x="422" y="36"/>
                  </a:cubicBezTo>
                  <a:cubicBezTo>
                    <a:pt x="421" y="36"/>
                    <a:pt x="421" y="38"/>
                    <a:pt x="421" y="39"/>
                  </a:cubicBezTo>
                  <a:cubicBezTo>
                    <a:pt x="422" y="40"/>
                    <a:pt x="423" y="41"/>
                    <a:pt x="425" y="40"/>
                  </a:cubicBezTo>
                  <a:close/>
                  <a:moveTo>
                    <a:pt x="399" y="55"/>
                  </a:moveTo>
                  <a:cubicBezTo>
                    <a:pt x="403" y="52"/>
                    <a:pt x="407" y="50"/>
                    <a:pt x="412" y="47"/>
                  </a:cubicBezTo>
                  <a:cubicBezTo>
                    <a:pt x="413" y="47"/>
                    <a:pt x="413" y="45"/>
                    <a:pt x="412" y="44"/>
                  </a:cubicBezTo>
                  <a:cubicBezTo>
                    <a:pt x="412" y="43"/>
                    <a:pt x="410" y="42"/>
                    <a:pt x="409" y="43"/>
                  </a:cubicBezTo>
                  <a:cubicBezTo>
                    <a:pt x="405" y="46"/>
                    <a:pt x="400" y="48"/>
                    <a:pt x="396" y="51"/>
                  </a:cubicBezTo>
                  <a:cubicBezTo>
                    <a:pt x="395" y="52"/>
                    <a:pt x="395" y="53"/>
                    <a:pt x="395" y="54"/>
                  </a:cubicBezTo>
                  <a:cubicBezTo>
                    <a:pt x="396" y="56"/>
                    <a:pt x="398" y="56"/>
                    <a:pt x="399" y="55"/>
                  </a:cubicBezTo>
                  <a:close/>
                  <a:moveTo>
                    <a:pt x="375" y="73"/>
                  </a:moveTo>
                  <a:cubicBezTo>
                    <a:pt x="379" y="70"/>
                    <a:pt x="383" y="67"/>
                    <a:pt x="387" y="64"/>
                  </a:cubicBezTo>
                  <a:cubicBezTo>
                    <a:pt x="388" y="63"/>
                    <a:pt x="388" y="61"/>
                    <a:pt x="387" y="60"/>
                  </a:cubicBezTo>
                  <a:cubicBezTo>
                    <a:pt x="386" y="59"/>
                    <a:pt x="385" y="59"/>
                    <a:pt x="384" y="60"/>
                  </a:cubicBezTo>
                  <a:cubicBezTo>
                    <a:pt x="380" y="63"/>
                    <a:pt x="376" y="66"/>
                    <a:pt x="372" y="69"/>
                  </a:cubicBezTo>
                  <a:cubicBezTo>
                    <a:pt x="371" y="70"/>
                    <a:pt x="371" y="72"/>
                    <a:pt x="372" y="73"/>
                  </a:cubicBezTo>
                  <a:cubicBezTo>
                    <a:pt x="373" y="74"/>
                    <a:pt x="374" y="74"/>
                    <a:pt x="375" y="73"/>
                  </a:cubicBezTo>
                  <a:close/>
                  <a:moveTo>
                    <a:pt x="355" y="95"/>
                  </a:moveTo>
                  <a:cubicBezTo>
                    <a:pt x="358" y="91"/>
                    <a:pt x="361" y="87"/>
                    <a:pt x="365" y="83"/>
                  </a:cubicBezTo>
                  <a:cubicBezTo>
                    <a:pt x="366" y="82"/>
                    <a:pt x="366" y="81"/>
                    <a:pt x="365" y="80"/>
                  </a:cubicBezTo>
                  <a:cubicBezTo>
                    <a:pt x="364" y="79"/>
                    <a:pt x="362" y="79"/>
                    <a:pt x="361" y="80"/>
                  </a:cubicBezTo>
                  <a:cubicBezTo>
                    <a:pt x="358" y="84"/>
                    <a:pt x="354" y="87"/>
                    <a:pt x="351" y="91"/>
                  </a:cubicBezTo>
                  <a:cubicBezTo>
                    <a:pt x="350" y="93"/>
                    <a:pt x="351" y="94"/>
                    <a:pt x="352" y="95"/>
                  </a:cubicBezTo>
                  <a:cubicBezTo>
                    <a:pt x="353" y="96"/>
                    <a:pt x="354" y="96"/>
                    <a:pt x="355" y="95"/>
                  </a:cubicBezTo>
                  <a:close/>
                  <a:moveTo>
                    <a:pt x="340" y="120"/>
                  </a:moveTo>
                  <a:cubicBezTo>
                    <a:pt x="342" y="115"/>
                    <a:pt x="344" y="111"/>
                    <a:pt x="347" y="107"/>
                  </a:cubicBezTo>
                  <a:cubicBezTo>
                    <a:pt x="348" y="105"/>
                    <a:pt x="347" y="104"/>
                    <a:pt x="346" y="103"/>
                  </a:cubicBezTo>
                  <a:cubicBezTo>
                    <a:pt x="345" y="103"/>
                    <a:pt x="343" y="103"/>
                    <a:pt x="343" y="104"/>
                  </a:cubicBezTo>
                  <a:cubicBezTo>
                    <a:pt x="340" y="109"/>
                    <a:pt x="338" y="113"/>
                    <a:pt x="336" y="118"/>
                  </a:cubicBezTo>
                  <a:cubicBezTo>
                    <a:pt x="335" y="119"/>
                    <a:pt x="336" y="120"/>
                    <a:pt x="337" y="121"/>
                  </a:cubicBezTo>
                  <a:cubicBezTo>
                    <a:pt x="338" y="122"/>
                    <a:pt x="340" y="121"/>
                    <a:pt x="340" y="120"/>
                  </a:cubicBezTo>
                  <a:close/>
                  <a:moveTo>
                    <a:pt x="333" y="148"/>
                  </a:moveTo>
                  <a:cubicBezTo>
                    <a:pt x="333" y="143"/>
                    <a:pt x="334" y="138"/>
                    <a:pt x="336" y="134"/>
                  </a:cubicBezTo>
                  <a:cubicBezTo>
                    <a:pt x="336" y="132"/>
                    <a:pt x="335" y="131"/>
                    <a:pt x="334" y="130"/>
                  </a:cubicBezTo>
                  <a:cubicBezTo>
                    <a:pt x="332" y="130"/>
                    <a:pt x="331" y="131"/>
                    <a:pt x="331" y="132"/>
                  </a:cubicBezTo>
                  <a:cubicBezTo>
                    <a:pt x="329" y="137"/>
                    <a:pt x="328" y="142"/>
                    <a:pt x="328" y="147"/>
                  </a:cubicBezTo>
                  <a:cubicBezTo>
                    <a:pt x="328" y="149"/>
                    <a:pt x="329" y="150"/>
                    <a:pt x="330" y="150"/>
                  </a:cubicBezTo>
                  <a:cubicBezTo>
                    <a:pt x="331" y="150"/>
                    <a:pt x="333" y="149"/>
                    <a:pt x="333" y="148"/>
                  </a:cubicBezTo>
                  <a:close/>
                  <a:moveTo>
                    <a:pt x="334" y="177"/>
                  </a:moveTo>
                  <a:cubicBezTo>
                    <a:pt x="333" y="172"/>
                    <a:pt x="333" y="167"/>
                    <a:pt x="332" y="162"/>
                  </a:cubicBezTo>
                  <a:cubicBezTo>
                    <a:pt x="332" y="161"/>
                    <a:pt x="331" y="160"/>
                    <a:pt x="330" y="160"/>
                  </a:cubicBezTo>
                  <a:cubicBezTo>
                    <a:pt x="328" y="160"/>
                    <a:pt x="327" y="161"/>
                    <a:pt x="327" y="163"/>
                  </a:cubicBezTo>
                  <a:cubicBezTo>
                    <a:pt x="328" y="168"/>
                    <a:pt x="328" y="173"/>
                    <a:pt x="329" y="178"/>
                  </a:cubicBezTo>
                  <a:cubicBezTo>
                    <a:pt x="329" y="179"/>
                    <a:pt x="330" y="180"/>
                    <a:pt x="332" y="180"/>
                  </a:cubicBezTo>
                  <a:cubicBezTo>
                    <a:pt x="333" y="180"/>
                    <a:pt x="334" y="178"/>
                    <a:pt x="334" y="177"/>
                  </a:cubicBezTo>
                  <a:close/>
                  <a:moveTo>
                    <a:pt x="333" y="197"/>
                  </a:moveTo>
                  <a:cubicBezTo>
                    <a:pt x="334" y="199"/>
                    <a:pt x="335" y="200"/>
                    <a:pt x="335" y="202"/>
                  </a:cubicBezTo>
                  <a:cubicBezTo>
                    <a:pt x="336" y="203"/>
                    <a:pt x="337" y="204"/>
                    <a:pt x="339" y="203"/>
                  </a:cubicBezTo>
                  <a:cubicBezTo>
                    <a:pt x="340" y="203"/>
                    <a:pt x="341" y="201"/>
                    <a:pt x="340" y="200"/>
                  </a:cubicBezTo>
                  <a:cubicBezTo>
                    <a:pt x="339" y="197"/>
                    <a:pt x="338" y="194"/>
                    <a:pt x="337" y="191"/>
                  </a:cubicBezTo>
                  <a:cubicBezTo>
                    <a:pt x="337" y="190"/>
                    <a:pt x="335" y="189"/>
                    <a:pt x="334" y="190"/>
                  </a:cubicBezTo>
                  <a:cubicBezTo>
                    <a:pt x="333" y="190"/>
                    <a:pt x="332" y="191"/>
                    <a:pt x="332" y="193"/>
                  </a:cubicBezTo>
                  <a:cubicBezTo>
                    <a:pt x="333" y="196"/>
                    <a:pt x="334" y="199"/>
                    <a:pt x="335" y="202"/>
                  </a:cubicBezTo>
                  <a:cubicBezTo>
                    <a:pt x="336" y="202"/>
                    <a:pt x="336" y="203"/>
                    <a:pt x="337" y="203"/>
                  </a:cubicBezTo>
                  <a:cubicBezTo>
                    <a:pt x="337" y="203"/>
                    <a:pt x="338" y="203"/>
                    <a:pt x="339" y="203"/>
                  </a:cubicBezTo>
                  <a:cubicBezTo>
                    <a:pt x="339" y="203"/>
                    <a:pt x="340" y="203"/>
                    <a:pt x="340" y="202"/>
                  </a:cubicBezTo>
                  <a:cubicBezTo>
                    <a:pt x="340" y="201"/>
                    <a:pt x="340" y="201"/>
                    <a:pt x="340" y="200"/>
                  </a:cubicBezTo>
                  <a:cubicBezTo>
                    <a:pt x="339" y="198"/>
                    <a:pt x="339" y="196"/>
                    <a:pt x="337" y="195"/>
                  </a:cubicBezTo>
                  <a:cubicBezTo>
                    <a:pt x="337" y="193"/>
                    <a:pt x="335" y="193"/>
                    <a:pt x="334" y="194"/>
                  </a:cubicBezTo>
                  <a:cubicBezTo>
                    <a:pt x="333" y="194"/>
                    <a:pt x="332" y="196"/>
                    <a:pt x="333" y="197"/>
                  </a:cubicBezTo>
                  <a:close/>
                  <a:moveTo>
                    <a:pt x="311" y="180"/>
                  </a:moveTo>
                  <a:cubicBezTo>
                    <a:pt x="316" y="182"/>
                    <a:pt x="320" y="184"/>
                    <a:pt x="324" y="187"/>
                  </a:cubicBezTo>
                  <a:cubicBezTo>
                    <a:pt x="325" y="188"/>
                    <a:pt x="326" y="188"/>
                    <a:pt x="327" y="187"/>
                  </a:cubicBezTo>
                  <a:cubicBezTo>
                    <a:pt x="328" y="185"/>
                    <a:pt x="328" y="184"/>
                    <a:pt x="327" y="183"/>
                  </a:cubicBezTo>
                  <a:cubicBezTo>
                    <a:pt x="323" y="180"/>
                    <a:pt x="318" y="177"/>
                    <a:pt x="313" y="175"/>
                  </a:cubicBezTo>
                  <a:cubicBezTo>
                    <a:pt x="312" y="175"/>
                    <a:pt x="310" y="175"/>
                    <a:pt x="310" y="177"/>
                  </a:cubicBezTo>
                  <a:cubicBezTo>
                    <a:pt x="309" y="178"/>
                    <a:pt x="310" y="179"/>
                    <a:pt x="311" y="180"/>
                  </a:cubicBezTo>
                  <a:close/>
                  <a:moveTo>
                    <a:pt x="283" y="171"/>
                  </a:moveTo>
                  <a:cubicBezTo>
                    <a:pt x="288" y="172"/>
                    <a:pt x="293" y="173"/>
                    <a:pt x="297" y="175"/>
                  </a:cubicBezTo>
                  <a:cubicBezTo>
                    <a:pt x="299" y="175"/>
                    <a:pt x="300" y="174"/>
                    <a:pt x="300" y="173"/>
                  </a:cubicBezTo>
                  <a:cubicBezTo>
                    <a:pt x="301" y="172"/>
                    <a:pt x="300" y="170"/>
                    <a:pt x="299" y="170"/>
                  </a:cubicBezTo>
                  <a:cubicBezTo>
                    <a:pt x="294" y="169"/>
                    <a:pt x="289" y="167"/>
                    <a:pt x="284" y="166"/>
                  </a:cubicBezTo>
                  <a:cubicBezTo>
                    <a:pt x="283" y="166"/>
                    <a:pt x="281" y="167"/>
                    <a:pt x="281" y="168"/>
                  </a:cubicBezTo>
                  <a:cubicBezTo>
                    <a:pt x="281" y="170"/>
                    <a:pt x="282" y="171"/>
                    <a:pt x="283" y="171"/>
                  </a:cubicBezTo>
                  <a:close/>
                  <a:moveTo>
                    <a:pt x="254" y="167"/>
                  </a:moveTo>
                  <a:cubicBezTo>
                    <a:pt x="259" y="168"/>
                    <a:pt x="263" y="168"/>
                    <a:pt x="268" y="169"/>
                  </a:cubicBezTo>
                  <a:cubicBezTo>
                    <a:pt x="270" y="169"/>
                    <a:pt x="271" y="168"/>
                    <a:pt x="271" y="167"/>
                  </a:cubicBezTo>
                  <a:cubicBezTo>
                    <a:pt x="271" y="165"/>
                    <a:pt x="270" y="164"/>
                    <a:pt x="269" y="164"/>
                  </a:cubicBezTo>
                  <a:cubicBezTo>
                    <a:pt x="264" y="163"/>
                    <a:pt x="259" y="163"/>
                    <a:pt x="254" y="162"/>
                  </a:cubicBezTo>
                  <a:cubicBezTo>
                    <a:pt x="253" y="162"/>
                    <a:pt x="251" y="163"/>
                    <a:pt x="251" y="165"/>
                  </a:cubicBezTo>
                  <a:cubicBezTo>
                    <a:pt x="251" y="166"/>
                    <a:pt x="252" y="167"/>
                    <a:pt x="254" y="167"/>
                  </a:cubicBezTo>
                  <a:close/>
                  <a:moveTo>
                    <a:pt x="224" y="167"/>
                  </a:moveTo>
                  <a:cubicBezTo>
                    <a:pt x="227" y="167"/>
                    <a:pt x="230" y="167"/>
                    <a:pt x="234" y="167"/>
                  </a:cubicBezTo>
                  <a:cubicBezTo>
                    <a:pt x="235" y="167"/>
                    <a:pt x="237" y="167"/>
                    <a:pt x="239" y="167"/>
                  </a:cubicBezTo>
                  <a:cubicBezTo>
                    <a:pt x="240" y="167"/>
                    <a:pt x="241" y="166"/>
                    <a:pt x="241" y="164"/>
                  </a:cubicBezTo>
                  <a:cubicBezTo>
                    <a:pt x="241" y="163"/>
                    <a:pt x="240" y="162"/>
                    <a:pt x="239" y="162"/>
                  </a:cubicBezTo>
                  <a:cubicBezTo>
                    <a:pt x="237" y="162"/>
                    <a:pt x="235" y="162"/>
                    <a:pt x="234" y="162"/>
                  </a:cubicBezTo>
                  <a:cubicBezTo>
                    <a:pt x="230" y="162"/>
                    <a:pt x="227" y="162"/>
                    <a:pt x="224" y="162"/>
                  </a:cubicBezTo>
                  <a:cubicBezTo>
                    <a:pt x="222" y="162"/>
                    <a:pt x="221" y="163"/>
                    <a:pt x="221" y="164"/>
                  </a:cubicBezTo>
                  <a:cubicBezTo>
                    <a:pt x="221" y="166"/>
                    <a:pt x="222" y="167"/>
                    <a:pt x="224" y="167"/>
                  </a:cubicBezTo>
                  <a:close/>
                  <a:moveTo>
                    <a:pt x="195" y="170"/>
                  </a:moveTo>
                  <a:cubicBezTo>
                    <a:pt x="199" y="169"/>
                    <a:pt x="203" y="168"/>
                    <a:pt x="209" y="168"/>
                  </a:cubicBezTo>
                  <a:cubicBezTo>
                    <a:pt x="210" y="168"/>
                    <a:pt x="211" y="166"/>
                    <a:pt x="211" y="165"/>
                  </a:cubicBezTo>
                  <a:cubicBezTo>
                    <a:pt x="211" y="164"/>
                    <a:pt x="210" y="163"/>
                    <a:pt x="209" y="163"/>
                  </a:cubicBezTo>
                  <a:cubicBezTo>
                    <a:pt x="203" y="163"/>
                    <a:pt x="198" y="164"/>
                    <a:pt x="193" y="165"/>
                  </a:cubicBezTo>
                  <a:cubicBezTo>
                    <a:pt x="192" y="166"/>
                    <a:pt x="191" y="167"/>
                    <a:pt x="192" y="168"/>
                  </a:cubicBezTo>
                  <a:cubicBezTo>
                    <a:pt x="192" y="170"/>
                    <a:pt x="193" y="170"/>
                    <a:pt x="195" y="170"/>
                  </a:cubicBezTo>
                  <a:close/>
                  <a:moveTo>
                    <a:pt x="167" y="180"/>
                  </a:moveTo>
                  <a:cubicBezTo>
                    <a:pt x="171" y="178"/>
                    <a:pt x="176" y="176"/>
                    <a:pt x="181" y="174"/>
                  </a:cubicBezTo>
                  <a:cubicBezTo>
                    <a:pt x="182" y="174"/>
                    <a:pt x="182" y="173"/>
                    <a:pt x="182" y="171"/>
                  </a:cubicBezTo>
                  <a:cubicBezTo>
                    <a:pt x="182" y="170"/>
                    <a:pt x="180" y="169"/>
                    <a:pt x="179" y="170"/>
                  </a:cubicBezTo>
                  <a:cubicBezTo>
                    <a:pt x="174" y="171"/>
                    <a:pt x="169" y="173"/>
                    <a:pt x="165" y="175"/>
                  </a:cubicBezTo>
                  <a:cubicBezTo>
                    <a:pt x="163" y="176"/>
                    <a:pt x="163" y="177"/>
                    <a:pt x="164" y="179"/>
                  </a:cubicBezTo>
                  <a:cubicBezTo>
                    <a:pt x="164" y="180"/>
                    <a:pt x="166" y="181"/>
                    <a:pt x="167" y="180"/>
                  </a:cubicBezTo>
                  <a:close/>
                  <a:moveTo>
                    <a:pt x="141" y="195"/>
                  </a:moveTo>
                  <a:cubicBezTo>
                    <a:pt x="145" y="192"/>
                    <a:pt x="149" y="189"/>
                    <a:pt x="154" y="187"/>
                  </a:cubicBezTo>
                  <a:cubicBezTo>
                    <a:pt x="155" y="186"/>
                    <a:pt x="155" y="185"/>
                    <a:pt x="155" y="183"/>
                  </a:cubicBezTo>
                  <a:cubicBezTo>
                    <a:pt x="154" y="182"/>
                    <a:pt x="152" y="182"/>
                    <a:pt x="151" y="182"/>
                  </a:cubicBezTo>
                  <a:cubicBezTo>
                    <a:pt x="147" y="185"/>
                    <a:pt x="142" y="188"/>
                    <a:pt x="138" y="191"/>
                  </a:cubicBezTo>
                  <a:cubicBezTo>
                    <a:pt x="137" y="192"/>
                    <a:pt x="137" y="193"/>
                    <a:pt x="138" y="194"/>
                  </a:cubicBezTo>
                  <a:cubicBezTo>
                    <a:pt x="139" y="195"/>
                    <a:pt x="140" y="196"/>
                    <a:pt x="141" y="195"/>
                  </a:cubicBezTo>
                  <a:close/>
                  <a:moveTo>
                    <a:pt x="120" y="215"/>
                  </a:moveTo>
                  <a:cubicBezTo>
                    <a:pt x="123" y="211"/>
                    <a:pt x="126" y="207"/>
                    <a:pt x="130" y="204"/>
                  </a:cubicBezTo>
                  <a:cubicBezTo>
                    <a:pt x="131" y="203"/>
                    <a:pt x="131" y="202"/>
                    <a:pt x="130" y="201"/>
                  </a:cubicBezTo>
                  <a:cubicBezTo>
                    <a:pt x="129" y="200"/>
                    <a:pt x="128" y="199"/>
                    <a:pt x="127" y="200"/>
                  </a:cubicBezTo>
                  <a:cubicBezTo>
                    <a:pt x="123" y="204"/>
                    <a:pt x="119" y="207"/>
                    <a:pt x="116" y="211"/>
                  </a:cubicBezTo>
                  <a:cubicBezTo>
                    <a:pt x="115" y="212"/>
                    <a:pt x="115" y="214"/>
                    <a:pt x="116" y="215"/>
                  </a:cubicBezTo>
                  <a:cubicBezTo>
                    <a:pt x="117" y="216"/>
                    <a:pt x="119" y="216"/>
                    <a:pt x="120" y="215"/>
                  </a:cubicBezTo>
                  <a:close/>
                  <a:moveTo>
                    <a:pt x="103" y="239"/>
                  </a:moveTo>
                  <a:cubicBezTo>
                    <a:pt x="105" y="234"/>
                    <a:pt x="108" y="230"/>
                    <a:pt x="111" y="226"/>
                  </a:cubicBezTo>
                  <a:cubicBezTo>
                    <a:pt x="111" y="225"/>
                    <a:pt x="111" y="223"/>
                    <a:pt x="110" y="223"/>
                  </a:cubicBezTo>
                  <a:cubicBezTo>
                    <a:pt x="109" y="222"/>
                    <a:pt x="107" y="222"/>
                    <a:pt x="107" y="223"/>
                  </a:cubicBezTo>
                  <a:cubicBezTo>
                    <a:pt x="104" y="228"/>
                    <a:pt x="101" y="232"/>
                    <a:pt x="99" y="236"/>
                  </a:cubicBezTo>
                  <a:cubicBezTo>
                    <a:pt x="98" y="238"/>
                    <a:pt x="98" y="239"/>
                    <a:pt x="100" y="240"/>
                  </a:cubicBezTo>
                  <a:cubicBezTo>
                    <a:pt x="101" y="240"/>
                    <a:pt x="102" y="240"/>
                    <a:pt x="103" y="239"/>
                  </a:cubicBezTo>
                  <a:close/>
                  <a:moveTo>
                    <a:pt x="92" y="266"/>
                  </a:moveTo>
                  <a:cubicBezTo>
                    <a:pt x="94" y="261"/>
                    <a:pt x="95" y="257"/>
                    <a:pt x="97" y="252"/>
                  </a:cubicBezTo>
                  <a:cubicBezTo>
                    <a:pt x="97" y="251"/>
                    <a:pt x="97" y="249"/>
                    <a:pt x="96" y="249"/>
                  </a:cubicBezTo>
                  <a:cubicBezTo>
                    <a:pt x="94" y="248"/>
                    <a:pt x="93" y="249"/>
                    <a:pt x="92" y="250"/>
                  </a:cubicBezTo>
                  <a:cubicBezTo>
                    <a:pt x="90" y="255"/>
                    <a:pt x="89" y="260"/>
                    <a:pt x="87" y="265"/>
                  </a:cubicBezTo>
                  <a:cubicBezTo>
                    <a:pt x="87" y="266"/>
                    <a:pt x="88" y="267"/>
                    <a:pt x="89" y="268"/>
                  </a:cubicBezTo>
                  <a:cubicBezTo>
                    <a:pt x="90" y="268"/>
                    <a:pt x="92" y="267"/>
                    <a:pt x="92" y="266"/>
                  </a:cubicBezTo>
                  <a:close/>
                  <a:moveTo>
                    <a:pt x="87" y="295"/>
                  </a:moveTo>
                  <a:cubicBezTo>
                    <a:pt x="88" y="290"/>
                    <a:pt x="88" y="285"/>
                    <a:pt x="89" y="280"/>
                  </a:cubicBezTo>
                  <a:cubicBezTo>
                    <a:pt x="89" y="279"/>
                    <a:pt x="88" y="278"/>
                    <a:pt x="87" y="278"/>
                  </a:cubicBezTo>
                  <a:cubicBezTo>
                    <a:pt x="86" y="277"/>
                    <a:pt x="84" y="278"/>
                    <a:pt x="84" y="280"/>
                  </a:cubicBezTo>
                  <a:cubicBezTo>
                    <a:pt x="83" y="285"/>
                    <a:pt x="83" y="290"/>
                    <a:pt x="82" y="295"/>
                  </a:cubicBezTo>
                  <a:cubicBezTo>
                    <a:pt x="82" y="296"/>
                    <a:pt x="83" y="297"/>
                    <a:pt x="84" y="297"/>
                  </a:cubicBezTo>
                  <a:cubicBezTo>
                    <a:pt x="86" y="298"/>
                    <a:pt x="87" y="296"/>
                    <a:pt x="87" y="295"/>
                  </a:cubicBezTo>
                  <a:close/>
                  <a:moveTo>
                    <a:pt x="87" y="325"/>
                  </a:moveTo>
                  <a:cubicBezTo>
                    <a:pt x="87" y="320"/>
                    <a:pt x="87" y="315"/>
                    <a:pt x="87" y="310"/>
                  </a:cubicBezTo>
                  <a:cubicBezTo>
                    <a:pt x="87" y="309"/>
                    <a:pt x="85" y="307"/>
                    <a:pt x="84" y="307"/>
                  </a:cubicBezTo>
                  <a:cubicBezTo>
                    <a:pt x="83" y="307"/>
                    <a:pt x="82" y="309"/>
                    <a:pt x="82" y="310"/>
                  </a:cubicBezTo>
                  <a:cubicBezTo>
                    <a:pt x="82" y="315"/>
                    <a:pt x="82" y="320"/>
                    <a:pt x="82" y="325"/>
                  </a:cubicBezTo>
                  <a:cubicBezTo>
                    <a:pt x="82" y="326"/>
                    <a:pt x="84" y="327"/>
                    <a:pt x="85" y="327"/>
                  </a:cubicBezTo>
                  <a:cubicBezTo>
                    <a:pt x="86" y="327"/>
                    <a:pt x="87" y="326"/>
                    <a:pt x="87" y="325"/>
                  </a:cubicBezTo>
                  <a:close/>
                  <a:moveTo>
                    <a:pt x="92" y="354"/>
                  </a:moveTo>
                  <a:cubicBezTo>
                    <a:pt x="91" y="349"/>
                    <a:pt x="90" y="344"/>
                    <a:pt x="89" y="339"/>
                  </a:cubicBezTo>
                  <a:cubicBezTo>
                    <a:pt x="89" y="338"/>
                    <a:pt x="88" y="337"/>
                    <a:pt x="86" y="337"/>
                  </a:cubicBezTo>
                  <a:cubicBezTo>
                    <a:pt x="85" y="338"/>
                    <a:pt x="84" y="339"/>
                    <a:pt x="84" y="340"/>
                  </a:cubicBezTo>
                  <a:cubicBezTo>
                    <a:pt x="85" y="345"/>
                    <a:pt x="86" y="350"/>
                    <a:pt x="87" y="355"/>
                  </a:cubicBezTo>
                  <a:cubicBezTo>
                    <a:pt x="88" y="356"/>
                    <a:pt x="89" y="357"/>
                    <a:pt x="90" y="357"/>
                  </a:cubicBezTo>
                  <a:cubicBezTo>
                    <a:pt x="92" y="357"/>
                    <a:pt x="92" y="355"/>
                    <a:pt x="92" y="354"/>
                  </a:cubicBezTo>
                  <a:close/>
                  <a:moveTo>
                    <a:pt x="101" y="382"/>
                  </a:moveTo>
                  <a:cubicBezTo>
                    <a:pt x="99" y="377"/>
                    <a:pt x="98" y="373"/>
                    <a:pt x="96" y="368"/>
                  </a:cubicBezTo>
                  <a:cubicBezTo>
                    <a:pt x="96" y="367"/>
                    <a:pt x="94" y="366"/>
                    <a:pt x="93" y="367"/>
                  </a:cubicBezTo>
                  <a:cubicBezTo>
                    <a:pt x="92" y="367"/>
                    <a:pt x="91" y="368"/>
                    <a:pt x="91" y="370"/>
                  </a:cubicBezTo>
                  <a:cubicBezTo>
                    <a:pt x="93" y="374"/>
                    <a:pt x="95" y="379"/>
                    <a:pt x="96" y="384"/>
                  </a:cubicBezTo>
                  <a:cubicBezTo>
                    <a:pt x="97" y="385"/>
                    <a:pt x="98" y="386"/>
                    <a:pt x="100" y="385"/>
                  </a:cubicBezTo>
                  <a:cubicBezTo>
                    <a:pt x="101" y="385"/>
                    <a:pt x="102" y="383"/>
                    <a:pt x="101" y="382"/>
                  </a:cubicBezTo>
                  <a:close/>
                  <a:moveTo>
                    <a:pt x="114" y="409"/>
                  </a:moveTo>
                  <a:cubicBezTo>
                    <a:pt x="111" y="405"/>
                    <a:pt x="109" y="400"/>
                    <a:pt x="107" y="396"/>
                  </a:cubicBezTo>
                  <a:cubicBezTo>
                    <a:pt x="106" y="395"/>
                    <a:pt x="105" y="394"/>
                    <a:pt x="104" y="395"/>
                  </a:cubicBezTo>
                  <a:cubicBezTo>
                    <a:pt x="102" y="395"/>
                    <a:pt x="102" y="397"/>
                    <a:pt x="102" y="398"/>
                  </a:cubicBezTo>
                  <a:cubicBezTo>
                    <a:pt x="104" y="402"/>
                    <a:pt x="107" y="407"/>
                    <a:pt x="109" y="411"/>
                  </a:cubicBezTo>
                  <a:cubicBezTo>
                    <a:pt x="110" y="413"/>
                    <a:pt x="111" y="413"/>
                    <a:pt x="113" y="412"/>
                  </a:cubicBezTo>
                  <a:cubicBezTo>
                    <a:pt x="114" y="412"/>
                    <a:pt x="114" y="410"/>
                    <a:pt x="114" y="409"/>
                  </a:cubicBezTo>
                  <a:close/>
                  <a:moveTo>
                    <a:pt x="110" y="432"/>
                  </a:moveTo>
                  <a:cubicBezTo>
                    <a:pt x="114" y="430"/>
                    <a:pt x="117" y="429"/>
                    <a:pt x="121" y="428"/>
                  </a:cubicBezTo>
                  <a:cubicBezTo>
                    <a:pt x="122" y="428"/>
                    <a:pt x="123" y="427"/>
                    <a:pt x="123" y="426"/>
                  </a:cubicBezTo>
                  <a:cubicBezTo>
                    <a:pt x="123" y="426"/>
                    <a:pt x="123" y="425"/>
                    <a:pt x="123" y="424"/>
                  </a:cubicBezTo>
                  <a:cubicBezTo>
                    <a:pt x="122" y="423"/>
                    <a:pt x="122" y="423"/>
                    <a:pt x="121" y="422"/>
                  </a:cubicBezTo>
                  <a:cubicBezTo>
                    <a:pt x="120" y="421"/>
                    <a:pt x="119" y="420"/>
                    <a:pt x="118" y="421"/>
                  </a:cubicBezTo>
                  <a:cubicBezTo>
                    <a:pt x="117" y="422"/>
                    <a:pt x="116" y="423"/>
                    <a:pt x="117" y="424"/>
                  </a:cubicBezTo>
                  <a:cubicBezTo>
                    <a:pt x="117" y="425"/>
                    <a:pt x="118" y="426"/>
                    <a:pt x="118" y="427"/>
                  </a:cubicBezTo>
                  <a:cubicBezTo>
                    <a:pt x="120" y="425"/>
                    <a:pt x="120" y="425"/>
                    <a:pt x="120" y="425"/>
                  </a:cubicBezTo>
                  <a:cubicBezTo>
                    <a:pt x="120" y="423"/>
                    <a:pt x="120" y="423"/>
                    <a:pt x="120" y="423"/>
                  </a:cubicBezTo>
                  <a:cubicBezTo>
                    <a:pt x="116" y="424"/>
                    <a:pt x="112" y="426"/>
                    <a:pt x="108" y="427"/>
                  </a:cubicBezTo>
                  <a:cubicBezTo>
                    <a:pt x="107" y="428"/>
                    <a:pt x="106" y="429"/>
                    <a:pt x="107" y="430"/>
                  </a:cubicBezTo>
                  <a:cubicBezTo>
                    <a:pt x="107" y="432"/>
                    <a:pt x="109" y="432"/>
                    <a:pt x="110" y="432"/>
                  </a:cubicBezTo>
                  <a:close/>
                  <a:moveTo>
                    <a:pt x="84" y="445"/>
                  </a:moveTo>
                  <a:cubicBezTo>
                    <a:pt x="88" y="443"/>
                    <a:pt x="92" y="440"/>
                    <a:pt x="96" y="438"/>
                  </a:cubicBezTo>
                  <a:cubicBezTo>
                    <a:pt x="98" y="437"/>
                    <a:pt x="98" y="436"/>
                    <a:pt x="97" y="434"/>
                  </a:cubicBezTo>
                  <a:cubicBezTo>
                    <a:pt x="97" y="433"/>
                    <a:pt x="95" y="433"/>
                    <a:pt x="94" y="433"/>
                  </a:cubicBezTo>
                  <a:cubicBezTo>
                    <a:pt x="90" y="436"/>
                    <a:pt x="85" y="438"/>
                    <a:pt x="81" y="441"/>
                  </a:cubicBezTo>
                  <a:cubicBezTo>
                    <a:pt x="80" y="442"/>
                    <a:pt x="79" y="443"/>
                    <a:pt x="80" y="445"/>
                  </a:cubicBezTo>
                  <a:cubicBezTo>
                    <a:pt x="81" y="446"/>
                    <a:pt x="83" y="446"/>
                    <a:pt x="84" y="445"/>
                  </a:cubicBezTo>
                  <a:close/>
                  <a:moveTo>
                    <a:pt x="61" y="464"/>
                  </a:moveTo>
                  <a:cubicBezTo>
                    <a:pt x="64" y="460"/>
                    <a:pt x="68" y="457"/>
                    <a:pt x="72" y="454"/>
                  </a:cubicBezTo>
                  <a:cubicBezTo>
                    <a:pt x="73" y="453"/>
                    <a:pt x="73" y="452"/>
                    <a:pt x="72" y="450"/>
                  </a:cubicBezTo>
                  <a:cubicBezTo>
                    <a:pt x="71" y="449"/>
                    <a:pt x="70" y="449"/>
                    <a:pt x="69" y="450"/>
                  </a:cubicBezTo>
                  <a:cubicBezTo>
                    <a:pt x="65" y="453"/>
                    <a:pt x="61" y="457"/>
                    <a:pt x="57" y="460"/>
                  </a:cubicBezTo>
                  <a:cubicBezTo>
                    <a:pt x="56" y="461"/>
                    <a:pt x="56" y="463"/>
                    <a:pt x="57" y="464"/>
                  </a:cubicBezTo>
                  <a:cubicBezTo>
                    <a:pt x="58" y="465"/>
                    <a:pt x="60" y="465"/>
                    <a:pt x="61" y="464"/>
                  </a:cubicBezTo>
                  <a:close/>
                  <a:moveTo>
                    <a:pt x="41" y="486"/>
                  </a:moveTo>
                  <a:cubicBezTo>
                    <a:pt x="44" y="482"/>
                    <a:pt x="47" y="478"/>
                    <a:pt x="50" y="474"/>
                  </a:cubicBezTo>
                  <a:cubicBezTo>
                    <a:pt x="51" y="473"/>
                    <a:pt x="51" y="472"/>
                    <a:pt x="50" y="471"/>
                  </a:cubicBezTo>
                  <a:cubicBezTo>
                    <a:pt x="49" y="470"/>
                    <a:pt x="48" y="470"/>
                    <a:pt x="47" y="471"/>
                  </a:cubicBezTo>
                  <a:cubicBezTo>
                    <a:pt x="43" y="475"/>
                    <a:pt x="40" y="479"/>
                    <a:pt x="37" y="483"/>
                  </a:cubicBezTo>
                  <a:cubicBezTo>
                    <a:pt x="36" y="484"/>
                    <a:pt x="36" y="486"/>
                    <a:pt x="38" y="486"/>
                  </a:cubicBezTo>
                  <a:cubicBezTo>
                    <a:pt x="39" y="487"/>
                    <a:pt x="40" y="487"/>
                    <a:pt x="41" y="486"/>
                  </a:cubicBezTo>
                  <a:close/>
                  <a:moveTo>
                    <a:pt x="25" y="511"/>
                  </a:moveTo>
                  <a:cubicBezTo>
                    <a:pt x="28" y="507"/>
                    <a:pt x="30" y="502"/>
                    <a:pt x="33" y="498"/>
                  </a:cubicBezTo>
                  <a:cubicBezTo>
                    <a:pt x="33" y="497"/>
                    <a:pt x="33" y="495"/>
                    <a:pt x="32" y="495"/>
                  </a:cubicBezTo>
                  <a:cubicBezTo>
                    <a:pt x="31" y="494"/>
                    <a:pt x="29" y="494"/>
                    <a:pt x="28" y="495"/>
                  </a:cubicBezTo>
                  <a:cubicBezTo>
                    <a:pt x="26" y="500"/>
                    <a:pt x="23" y="504"/>
                    <a:pt x="21" y="509"/>
                  </a:cubicBezTo>
                  <a:cubicBezTo>
                    <a:pt x="20" y="510"/>
                    <a:pt x="21" y="511"/>
                    <a:pt x="22" y="512"/>
                  </a:cubicBezTo>
                  <a:cubicBezTo>
                    <a:pt x="23" y="513"/>
                    <a:pt x="25" y="512"/>
                    <a:pt x="25" y="511"/>
                  </a:cubicBezTo>
                  <a:close/>
                  <a:moveTo>
                    <a:pt x="14" y="538"/>
                  </a:moveTo>
                  <a:cubicBezTo>
                    <a:pt x="15" y="533"/>
                    <a:pt x="17" y="529"/>
                    <a:pt x="19" y="524"/>
                  </a:cubicBezTo>
                  <a:cubicBezTo>
                    <a:pt x="19" y="523"/>
                    <a:pt x="19" y="522"/>
                    <a:pt x="18" y="521"/>
                  </a:cubicBezTo>
                  <a:cubicBezTo>
                    <a:pt x="16" y="520"/>
                    <a:pt x="15" y="521"/>
                    <a:pt x="14" y="522"/>
                  </a:cubicBezTo>
                  <a:cubicBezTo>
                    <a:pt x="12" y="527"/>
                    <a:pt x="10" y="532"/>
                    <a:pt x="9" y="536"/>
                  </a:cubicBezTo>
                  <a:cubicBezTo>
                    <a:pt x="8" y="538"/>
                    <a:pt x="9" y="539"/>
                    <a:pt x="10" y="540"/>
                  </a:cubicBezTo>
                  <a:cubicBezTo>
                    <a:pt x="12" y="540"/>
                    <a:pt x="13" y="539"/>
                    <a:pt x="14" y="538"/>
                  </a:cubicBezTo>
                  <a:close/>
                  <a:moveTo>
                    <a:pt x="7" y="567"/>
                  </a:moveTo>
                  <a:cubicBezTo>
                    <a:pt x="7" y="562"/>
                    <a:pt x="8" y="557"/>
                    <a:pt x="9" y="552"/>
                  </a:cubicBezTo>
                  <a:cubicBezTo>
                    <a:pt x="10" y="551"/>
                    <a:pt x="9" y="550"/>
                    <a:pt x="8" y="549"/>
                  </a:cubicBezTo>
                  <a:cubicBezTo>
                    <a:pt x="6" y="549"/>
                    <a:pt x="5" y="550"/>
                    <a:pt x="5" y="551"/>
                  </a:cubicBezTo>
                  <a:cubicBezTo>
                    <a:pt x="3" y="556"/>
                    <a:pt x="2" y="561"/>
                    <a:pt x="2" y="566"/>
                  </a:cubicBezTo>
                  <a:cubicBezTo>
                    <a:pt x="1" y="567"/>
                    <a:pt x="2" y="569"/>
                    <a:pt x="4" y="569"/>
                  </a:cubicBezTo>
                  <a:cubicBezTo>
                    <a:pt x="5" y="569"/>
                    <a:pt x="6" y="568"/>
                    <a:pt x="7" y="567"/>
                  </a:cubicBezTo>
                  <a:close/>
                  <a:moveTo>
                    <a:pt x="5" y="596"/>
                  </a:moveTo>
                  <a:cubicBezTo>
                    <a:pt x="5" y="594"/>
                    <a:pt x="5" y="592"/>
                    <a:pt x="5" y="590"/>
                  </a:cubicBezTo>
                  <a:cubicBezTo>
                    <a:pt x="5" y="587"/>
                    <a:pt x="5" y="584"/>
                    <a:pt x="5" y="581"/>
                  </a:cubicBezTo>
                  <a:cubicBezTo>
                    <a:pt x="5" y="580"/>
                    <a:pt x="4" y="579"/>
                    <a:pt x="3" y="579"/>
                  </a:cubicBezTo>
                  <a:cubicBezTo>
                    <a:pt x="1" y="579"/>
                    <a:pt x="0" y="580"/>
                    <a:pt x="0" y="581"/>
                  </a:cubicBezTo>
                  <a:cubicBezTo>
                    <a:pt x="0" y="584"/>
                    <a:pt x="0" y="587"/>
                    <a:pt x="0" y="590"/>
                  </a:cubicBezTo>
                  <a:cubicBezTo>
                    <a:pt x="0" y="592"/>
                    <a:pt x="0" y="594"/>
                    <a:pt x="0" y="596"/>
                  </a:cubicBezTo>
                  <a:cubicBezTo>
                    <a:pt x="0" y="598"/>
                    <a:pt x="1" y="599"/>
                    <a:pt x="2" y="599"/>
                  </a:cubicBezTo>
                  <a:cubicBezTo>
                    <a:pt x="4" y="599"/>
                    <a:pt x="5" y="598"/>
                    <a:pt x="5" y="596"/>
                  </a:cubicBezTo>
                  <a:close/>
                  <a:moveTo>
                    <a:pt x="10" y="625"/>
                  </a:moveTo>
                  <a:cubicBezTo>
                    <a:pt x="8" y="620"/>
                    <a:pt x="7" y="616"/>
                    <a:pt x="6" y="611"/>
                  </a:cubicBezTo>
                  <a:cubicBezTo>
                    <a:pt x="6" y="609"/>
                    <a:pt x="5" y="608"/>
                    <a:pt x="3" y="609"/>
                  </a:cubicBezTo>
                  <a:cubicBezTo>
                    <a:pt x="2" y="609"/>
                    <a:pt x="1" y="610"/>
                    <a:pt x="1" y="612"/>
                  </a:cubicBezTo>
                  <a:cubicBezTo>
                    <a:pt x="2" y="617"/>
                    <a:pt x="3" y="622"/>
                    <a:pt x="5" y="627"/>
                  </a:cubicBezTo>
                  <a:cubicBezTo>
                    <a:pt x="5" y="628"/>
                    <a:pt x="6" y="629"/>
                    <a:pt x="8" y="628"/>
                  </a:cubicBezTo>
                  <a:cubicBezTo>
                    <a:pt x="9" y="628"/>
                    <a:pt x="10" y="626"/>
                    <a:pt x="10" y="625"/>
                  </a:cubicBezTo>
                  <a:close/>
                  <a:moveTo>
                    <a:pt x="20" y="653"/>
                  </a:moveTo>
                  <a:cubicBezTo>
                    <a:pt x="18" y="648"/>
                    <a:pt x="16" y="644"/>
                    <a:pt x="14" y="639"/>
                  </a:cubicBezTo>
                  <a:cubicBezTo>
                    <a:pt x="14" y="638"/>
                    <a:pt x="12" y="637"/>
                    <a:pt x="11" y="638"/>
                  </a:cubicBezTo>
                  <a:cubicBezTo>
                    <a:pt x="10" y="638"/>
                    <a:pt x="9" y="640"/>
                    <a:pt x="10" y="641"/>
                  </a:cubicBezTo>
                  <a:cubicBezTo>
                    <a:pt x="12" y="646"/>
                    <a:pt x="14" y="650"/>
                    <a:pt x="16" y="655"/>
                  </a:cubicBezTo>
                  <a:cubicBezTo>
                    <a:pt x="16" y="656"/>
                    <a:pt x="18" y="657"/>
                    <a:pt x="19" y="656"/>
                  </a:cubicBezTo>
                  <a:cubicBezTo>
                    <a:pt x="20" y="655"/>
                    <a:pt x="21" y="654"/>
                    <a:pt x="20" y="653"/>
                  </a:cubicBezTo>
                  <a:close/>
                  <a:moveTo>
                    <a:pt x="36" y="678"/>
                  </a:moveTo>
                  <a:cubicBezTo>
                    <a:pt x="33" y="674"/>
                    <a:pt x="30" y="670"/>
                    <a:pt x="27" y="666"/>
                  </a:cubicBezTo>
                  <a:cubicBezTo>
                    <a:pt x="27" y="664"/>
                    <a:pt x="25" y="664"/>
                    <a:pt x="24" y="665"/>
                  </a:cubicBezTo>
                  <a:cubicBezTo>
                    <a:pt x="23" y="665"/>
                    <a:pt x="22" y="667"/>
                    <a:pt x="23" y="668"/>
                  </a:cubicBezTo>
                  <a:cubicBezTo>
                    <a:pt x="26" y="673"/>
                    <a:pt x="29" y="677"/>
                    <a:pt x="32" y="681"/>
                  </a:cubicBezTo>
                  <a:cubicBezTo>
                    <a:pt x="32" y="682"/>
                    <a:pt x="34" y="682"/>
                    <a:pt x="35" y="681"/>
                  </a:cubicBezTo>
                  <a:cubicBezTo>
                    <a:pt x="36" y="681"/>
                    <a:pt x="36" y="679"/>
                    <a:pt x="36" y="678"/>
                  </a:cubicBezTo>
                  <a:close/>
                  <a:moveTo>
                    <a:pt x="55" y="700"/>
                  </a:moveTo>
                  <a:cubicBezTo>
                    <a:pt x="51" y="697"/>
                    <a:pt x="48" y="693"/>
                    <a:pt x="45" y="689"/>
                  </a:cubicBezTo>
                  <a:cubicBezTo>
                    <a:pt x="44" y="688"/>
                    <a:pt x="42" y="688"/>
                    <a:pt x="41" y="689"/>
                  </a:cubicBezTo>
                  <a:cubicBezTo>
                    <a:pt x="40" y="690"/>
                    <a:pt x="40" y="692"/>
                    <a:pt x="41" y="693"/>
                  </a:cubicBezTo>
                  <a:cubicBezTo>
                    <a:pt x="44" y="697"/>
                    <a:pt x="48" y="700"/>
                    <a:pt x="52" y="704"/>
                  </a:cubicBezTo>
                  <a:cubicBezTo>
                    <a:pt x="53" y="705"/>
                    <a:pt x="54" y="705"/>
                    <a:pt x="55" y="704"/>
                  </a:cubicBezTo>
                  <a:cubicBezTo>
                    <a:pt x="56" y="703"/>
                    <a:pt x="56" y="701"/>
                    <a:pt x="55" y="700"/>
                  </a:cubicBezTo>
                  <a:close/>
                  <a:moveTo>
                    <a:pt x="78" y="718"/>
                  </a:moveTo>
                  <a:cubicBezTo>
                    <a:pt x="74" y="716"/>
                    <a:pt x="70" y="713"/>
                    <a:pt x="66" y="710"/>
                  </a:cubicBezTo>
                  <a:cubicBezTo>
                    <a:pt x="65" y="709"/>
                    <a:pt x="63" y="709"/>
                    <a:pt x="63" y="710"/>
                  </a:cubicBezTo>
                  <a:cubicBezTo>
                    <a:pt x="62" y="711"/>
                    <a:pt x="62" y="713"/>
                    <a:pt x="63" y="714"/>
                  </a:cubicBezTo>
                  <a:cubicBezTo>
                    <a:pt x="67" y="717"/>
                    <a:pt x="71" y="720"/>
                    <a:pt x="75" y="723"/>
                  </a:cubicBezTo>
                  <a:cubicBezTo>
                    <a:pt x="76" y="723"/>
                    <a:pt x="78" y="723"/>
                    <a:pt x="79" y="722"/>
                  </a:cubicBezTo>
                  <a:cubicBezTo>
                    <a:pt x="80" y="721"/>
                    <a:pt x="79" y="719"/>
                    <a:pt x="78" y="718"/>
                  </a:cubicBezTo>
                  <a:close/>
                  <a:moveTo>
                    <a:pt x="104" y="733"/>
                  </a:moveTo>
                  <a:cubicBezTo>
                    <a:pt x="99" y="731"/>
                    <a:pt x="95" y="729"/>
                    <a:pt x="91" y="726"/>
                  </a:cubicBezTo>
                  <a:cubicBezTo>
                    <a:pt x="89" y="726"/>
                    <a:pt x="88" y="726"/>
                    <a:pt x="87" y="727"/>
                  </a:cubicBezTo>
                  <a:cubicBezTo>
                    <a:pt x="87" y="728"/>
                    <a:pt x="87" y="730"/>
                    <a:pt x="88" y="731"/>
                  </a:cubicBezTo>
                  <a:cubicBezTo>
                    <a:pt x="93" y="733"/>
                    <a:pt x="97" y="735"/>
                    <a:pt x="102" y="737"/>
                  </a:cubicBezTo>
                  <a:cubicBezTo>
                    <a:pt x="103" y="738"/>
                    <a:pt x="105" y="737"/>
                    <a:pt x="105" y="736"/>
                  </a:cubicBezTo>
                  <a:cubicBezTo>
                    <a:pt x="106" y="735"/>
                    <a:pt x="105" y="733"/>
                    <a:pt x="104" y="733"/>
                  </a:cubicBezTo>
                  <a:close/>
                  <a:moveTo>
                    <a:pt x="132" y="743"/>
                  </a:moveTo>
                  <a:cubicBezTo>
                    <a:pt x="127" y="742"/>
                    <a:pt x="122" y="740"/>
                    <a:pt x="118" y="738"/>
                  </a:cubicBezTo>
                  <a:cubicBezTo>
                    <a:pt x="116" y="738"/>
                    <a:pt x="115" y="739"/>
                    <a:pt x="114" y="740"/>
                  </a:cubicBezTo>
                  <a:cubicBezTo>
                    <a:pt x="114" y="741"/>
                    <a:pt x="115" y="743"/>
                    <a:pt x="116" y="743"/>
                  </a:cubicBezTo>
                  <a:cubicBezTo>
                    <a:pt x="121" y="745"/>
                    <a:pt x="125" y="746"/>
                    <a:pt x="130" y="748"/>
                  </a:cubicBezTo>
                  <a:cubicBezTo>
                    <a:pt x="132" y="748"/>
                    <a:pt x="133" y="747"/>
                    <a:pt x="133" y="746"/>
                  </a:cubicBezTo>
                  <a:cubicBezTo>
                    <a:pt x="134" y="745"/>
                    <a:pt x="133" y="743"/>
                    <a:pt x="132" y="743"/>
                  </a:cubicBezTo>
                  <a:close/>
                  <a:moveTo>
                    <a:pt x="161" y="749"/>
                  </a:moveTo>
                  <a:cubicBezTo>
                    <a:pt x="156" y="748"/>
                    <a:pt x="151" y="748"/>
                    <a:pt x="146" y="747"/>
                  </a:cubicBezTo>
                  <a:cubicBezTo>
                    <a:pt x="145" y="746"/>
                    <a:pt x="143" y="747"/>
                    <a:pt x="143" y="748"/>
                  </a:cubicBezTo>
                  <a:cubicBezTo>
                    <a:pt x="143" y="750"/>
                    <a:pt x="144" y="751"/>
                    <a:pt x="145" y="751"/>
                  </a:cubicBezTo>
                  <a:cubicBezTo>
                    <a:pt x="150" y="752"/>
                    <a:pt x="155" y="753"/>
                    <a:pt x="160" y="754"/>
                  </a:cubicBezTo>
                  <a:cubicBezTo>
                    <a:pt x="161" y="754"/>
                    <a:pt x="163" y="753"/>
                    <a:pt x="163" y="752"/>
                  </a:cubicBezTo>
                  <a:cubicBezTo>
                    <a:pt x="163" y="750"/>
                    <a:pt x="162" y="749"/>
                    <a:pt x="161" y="749"/>
                  </a:cubicBezTo>
                  <a:close/>
                  <a:moveTo>
                    <a:pt x="190" y="751"/>
                  </a:moveTo>
                  <a:cubicBezTo>
                    <a:pt x="185" y="751"/>
                    <a:pt x="180" y="751"/>
                    <a:pt x="175" y="751"/>
                  </a:cubicBezTo>
                  <a:cubicBezTo>
                    <a:pt x="174" y="750"/>
                    <a:pt x="173" y="751"/>
                    <a:pt x="173" y="753"/>
                  </a:cubicBezTo>
                  <a:cubicBezTo>
                    <a:pt x="173" y="754"/>
                    <a:pt x="174" y="755"/>
                    <a:pt x="175" y="756"/>
                  </a:cubicBezTo>
                  <a:cubicBezTo>
                    <a:pt x="180" y="756"/>
                    <a:pt x="185" y="756"/>
                    <a:pt x="190" y="756"/>
                  </a:cubicBezTo>
                  <a:cubicBezTo>
                    <a:pt x="192" y="756"/>
                    <a:pt x="193" y="755"/>
                    <a:pt x="193" y="754"/>
                  </a:cubicBezTo>
                  <a:cubicBezTo>
                    <a:pt x="193" y="752"/>
                    <a:pt x="192" y="751"/>
                    <a:pt x="190" y="751"/>
                  </a:cubicBezTo>
                  <a:close/>
                  <a:moveTo>
                    <a:pt x="220" y="749"/>
                  </a:moveTo>
                  <a:cubicBezTo>
                    <a:pt x="215" y="750"/>
                    <a:pt x="210" y="750"/>
                    <a:pt x="205" y="751"/>
                  </a:cubicBezTo>
                  <a:cubicBezTo>
                    <a:pt x="204" y="751"/>
                    <a:pt x="203" y="752"/>
                    <a:pt x="203" y="753"/>
                  </a:cubicBezTo>
                  <a:cubicBezTo>
                    <a:pt x="203" y="755"/>
                    <a:pt x="204" y="756"/>
                    <a:pt x="205" y="756"/>
                  </a:cubicBezTo>
                  <a:cubicBezTo>
                    <a:pt x="210" y="755"/>
                    <a:pt x="215" y="755"/>
                    <a:pt x="221" y="754"/>
                  </a:cubicBezTo>
                  <a:cubicBezTo>
                    <a:pt x="222" y="754"/>
                    <a:pt x="223" y="753"/>
                    <a:pt x="223" y="751"/>
                  </a:cubicBezTo>
                  <a:cubicBezTo>
                    <a:pt x="223" y="750"/>
                    <a:pt x="221" y="749"/>
                    <a:pt x="220" y="749"/>
                  </a:cubicBezTo>
                  <a:close/>
                  <a:moveTo>
                    <a:pt x="249" y="744"/>
                  </a:moveTo>
                  <a:cubicBezTo>
                    <a:pt x="244" y="745"/>
                    <a:pt x="239" y="746"/>
                    <a:pt x="235" y="747"/>
                  </a:cubicBezTo>
                  <a:cubicBezTo>
                    <a:pt x="233" y="747"/>
                    <a:pt x="232" y="749"/>
                    <a:pt x="233" y="750"/>
                  </a:cubicBezTo>
                  <a:cubicBezTo>
                    <a:pt x="233" y="751"/>
                    <a:pt x="234" y="752"/>
                    <a:pt x="235" y="752"/>
                  </a:cubicBezTo>
                  <a:cubicBezTo>
                    <a:pt x="240" y="751"/>
                    <a:pt x="245" y="750"/>
                    <a:pt x="250" y="749"/>
                  </a:cubicBezTo>
                  <a:cubicBezTo>
                    <a:pt x="252" y="748"/>
                    <a:pt x="252" y="747"/>
                    <a:pt x="252" y="745"/>
                  </a:cubicBezTo>
                  <a:cubicBezTo>
                    <a:pt x="252" y="744"/>
                    <a:pt x="250" y="743"/>
                    <a:pt x="249" y="744"/>
                  </a:cubicBezTo>
                  <a:close/>
                  <a:moveTo>
                    <a:pt x="245" y="767"/>
                  </a:moveTo>
                  <a:cubicBezTo>
                    <a:pt x="246" y="763"/>
                    <a:pt x="248" y="758"/>
                    <a:pt x="251" y="754"/>
                  </a:cubicBezTo>
                  <a:cubicBezTo>
                    <a:pt x="252" y="753"/>
                    <a:pt x="251" y="751"/>
                    <a:pt x="250" y="751"/>
                  </a:cubicBezTo>
                  <a:cubicBezTo>
                    <a:pt x="249" y="750"/>
                    <a:pt x="247" y="750"/>
                    <a:pt x="247" y="751"/>
                  </a:cubicBezTo>
                  <a:cubicBezTo>
                    <a:pt x="244" y="756"/>
                    <a:pt x="242" y="761"/>
                    <a:pt x="240" y="766"/>
                  </a:cubicBezTo>
                  <a:cubicBezTo>
                    <a:pt x="240" y="767"/>
                    <a:pt x="241" y="768"/>
                    <a:pt x="242" y="769"/>
                  </a:cubicBezTo>
                  <a:cubicBezTo>
                    <a:pt x="243" y="769"/>
                    <a:pt x="245" y="768"/>
                    <a:pt x="245" y="767"/>
                  </a:cubicBezTo>
                  <a:close/>
                  <a:moveTo>
                    <a:pt x="244" y="796"/>
                  </a:moveTo>
                  <a:cubicBezTo>
                    <a:pt x="243" y="791"/>
                    <a:pt x="243" y="787"/>
                    <a:pt x="243" y="783"/>
                  </a:cubicBezTo>
                  <a:cubicBezTo>
                    <a:pt x="243" y="782"/>
                    <a:pt x="243" y="782"/>
                    <a:pt x="243" y="781"/>
                  </a:cubicBezTo>
                  <a:cubicBezTo>
                    <a:pt x="243" y="780"/>
                    <a:pt x="242" y="779"/>
                    <a:pt x="241" y="779"/>
                  </a:cubicBezTo>
                  <a:cubicBezTo>
                    <a:pt x="239" y="779"/>
                    <a:pt x="238" y="780"/>
                    <a:pt x="238" y="781"/>
                  </a:cubicBezTo>
                  <a:cubicBezTo>
                    <a:pt x="238" y="782"/>
                    <a:pt x="238" y="782"/>
                    <a:pt x="238" y="783"/>
                  </a:cubicBezTo>
                  <a:cubicBezTo>
                    <a:pt x="238" y="787"/>
                    <a:pt x="238" y="792"/>
                    <a:pt x="239" y="797"/>
                  </a:cubicBezTo>
                  <a:cubicBezTo>
                    <a:pt x="239" y="798"/>
                    <a:pt x="241" y="799"/>
                    <a:pt x="242" y="799"/>
                  </a:cubicBezTo>
                  <a:cubicBezTo>
                    <a:pt x="243" y="798"/>
                    <a:pt x="244" y="797"/>
                    <a:pt x="244" y="796"/>
                  </a:cubicBezTo>
                  <a:close/>
                  <a:moveTo>
                    <a:pt x="253" y="824"/>
                  </a:moveTo>
                  <a:cubicBezTo>
                    <a:pt x="251" y="819"/>
                    <a:pt x="249" y="814"/>
                    <a:pt x="248" y="810"/>
                  </a:cubicBezTo>
                  <a:cubicBezTo>
                    <a:pt x="247" y="809"/>
                    <a:pt x="246" y="808"/>
                    <a:pt x="245" y="808"/>
                  </a:cubicBezTo>
                  <a:cubicBezTo>
                    <a:pt x="243" y="809"/>
                    <a:pt x="243" y="810"/>
                    <a:pt x="243" y="811"/>
                  </a:cubicBezTo>
                  <a:cubicBezTo>
                    <a:pt x="245" y="816"/>
                    <a:pt x="247" y="821"/>
                    <a:pt x="249" y="826"/>
                  </a:cubicBezTo>
                  <a:cubicBezTo>
                    <a:pt x="249" y="827"/>
                    <a:pt x="251" y="827"/>
                    <a:pt x="252" y="827"/>
                  </a:cubicBezTo>
                  <a:cubicBezTo>
                    <a:pt x="253" y="826"/>
                    <a:pt x="254" y="825"/>
                    <a:pt x="253" y="824"/>
                  </a:cubicBezTo>
                  <a:close/>
                  <a:moveTo>
                    <a:pt x="268" y="849"/>
                  </a:moveTo>
                  <a:cubicBezTo>
                    <a:pt x="265" y="845"/>
                    <a:pt x="263" y="841"/>
                    <a:pt x="260" y="837"/>
                  </a:cubicBezTo>
                  <a:cubicBezTo>
                    <a:pt x="259" y="835"/>
                    <a:pt x="258" y="835"/>
                    <a:pt x="257" y="836"/>
                  </a:cubicBezTo>
                  <a:cubicBezTo>
                    <a:pt x="256" y="836"/>
                    <a:pt x="255" y="838"/>
                    <a:pt x="256" y="839"/>
                  </a:cubicBezTo>
                  <a:cubicBezTo>
                    <a:pt x="258" y="844"/>
                    <a:pt x="261" y="848"/>
                    <a:pt x="264" y="852"/>
                  </a:cubicBezTo>
                  <a:cubicBezTo>
                    <a:pt x="265" y="853"/>
                    <a:pt x="266" y="853"/>
                    <a:pt x="267" y="853"/>
                  </a:cubicBezTo>
                  <a:cubicBezTo>
                    <a:pt x="269" y="852"/>
                    <a:pt x="269" y="850"/>
                    <a:pt x="268" y="849"/>
                  </a:cubicBezTo>
                  <a:close/>
                  <a:moveTo>
                    <a:pt x="286" y="873"/>
                  </a:moveTo>
                  <a:cubicBezTo>
                    <a:pt x="283" y="869"/>
                    <a:pt x="280" y="865"/>
                    <a:pt x="277" y="861"/>
                  </a:cubicBezTo>
                  <a:cubicBezTo>
                    <a:pt x="276" y="860"/>
                    <a:pt x="274" y="860"/>
                    <a:pt x="273" y="861"/>
                  </a:cubicBezTo>
                  <a:cubicBezTo>
                    <a:pt x="272" y="862"/>
                    <a:pt x="272" y="863"/>
                    <a:pt x="273" y="864"/>
                  </a:cubicBezTo>
                  <a:cubicBezTo>
                    <a:pt x="276" y="868"/>
                    <a:pt x="279" y="872"/>
                    <a:pt x="282" y="876"/>
                  </a:cubicBezTo>
                  <a:cubicBezTo>
                    <a:pt x="283" y="877"/>
                    <a:pt x="285" y="877"/>
                    <a:pt x="286" y="876"/>
                  </a:cubicBezTo>
                  <a:cubicBezTo>
                    <a:pt x="287" y="875"/>
                    <a:pt x="287" y="874"/>
                    <a:pt x="286" y="873"/>
                  </a:cubicBezTo>
                  <a:close/>
                  <a:moveTo>
                    <a:pt x="307" y="894"/>
                  </a:moveTo>
                  <a:cubicBezTo>
                    <a:pt x="303" y="891"/>
                    <a:pt x="300" y="887"/>
                    <a:pt x="296" y="884"/>
                  </a:cubicBezTo>
                  <a:cubicBezTo>
                    <a:pt x="295" y="883"/>
                    <a:pt x="294" y="883"/>
                    <a:pt x="293" y="884"/>
                  </a:cubicBezTo>
                  <a:cubicBezTo>
                    <a:pt x="292" y="885"/>
                    <a:pt x="292" y="886"/>
                    <a:pt x="293" y="887"/>
                  </a:cubicBezTo>
                  <a:cubicBezTo>
                    <a:pt x="296" y="891"/>
                    <a:pt x="300" y="895"/>
                    <a:pt x="303" y="898"/>
                  </a:cubicBezTo>
                  <a:cubicBezTo>
                    <a:pt x="305" y="899"/>
                    <a:pt x="306" y="899"/>
                    <a:pt x="307" y="898"/>
                  </a:cubicBezTo>
                  <a:cubicBezTo>
                    <a:pt x="308" y="897"/>
                    <a:pt x="308" y="895"/>
                    <a:pt x="307" y="894"/>
                  </a:cubicBezTo>
                  <a:close/>
                  <a:moveTo>
                    <a:pt x="330" y="913"/>
                  </a:moveTo>
                  <a:cubicBezTo>
                    <a:pt x="326" y="910"/>
                    <a:pt x="322" y="907"/>
                    <a:pt x="318" y="904"/>
                  </a:cubicBezTo>
                  <a:cubicBezTo>
                    <a:pt x="317" y="903"/>
                    <a:pt x="316" y="903"/>
                    <a:pt x="315" y="904"/>
                  </a:cubicBezTo>
                  <a:cubicBezTo>
                    <a:pt x="314" y="905"/>
                    <a:pt x="314" y="907"/>
                    <a:pt x="315" y="908"/>
                  </a:cubicBezTo>
                  <a:cubicBezTo>
                    <a:pt x="319" y="911"/>
                    <a:pt x="323" y="914"/>
                    <a:pt x="327" y="917"/>
                  </a:cubicBezTo>
                  <a:cubicBezTo>
                    <a:pt x="328" y="918"/>
                    <a:pt x="330" y="917"/>
                    <a:pt x="331" y="916"/>
                  </a:cubicBezTo>
                  <a:cubicBezTo>
                    <a:pt x="331" y="915"/>
                    <a:pt x="331" y="914"/>
                    <a:pt x="330" y="913"/>
                  </a:cubicBezTo>
                  <a:close/>
                  <a:moveTo>
                    <a:pt x="355" y="929"/>
                  </a:moveTo>
                  <a:cubicBezTo>
                    <a:pt x="351" y="926"/>
                    <a:pt x="346" y="924"/>
                    <a:pt x="342" y="921"/>
                  </a:cubicBezTo>
                  <a:cubicBezTo>
                    <a:pt x="341" y="920"/>
                    <a:pt x="340" y="921"/>
                    <a:pt x="339" y="922"/>
                  </a:cubicBezTo>
                  <a:cubicBezTo>
                    <a:pt x="338" y="923"/>
                    <a:pt x="338" y="925"/>
                    <a:pt x="340" y="925"/>
                  </a:cubicBezTo>
                  <a:cubicBezTo>
                    <a:pt x="344" y="928"/>
                    <a:pt x="348" y="931"/>
                    <a:pt x="352" y="933"/>
                  </a:cubicBezTo>
                  <a:cubicBezTo>
                    <a:pt x="354" y="934"/>
                    <a:pt x="355" y="934"/>
                    <a:pt x="356" y="932"/>
                  </a:cubicBezTo>
                  <a:cubicBezTo>
                    <a:pt x="357" y="931"/>
                    <a:pt x="356" y="930"/>
                    <a:pt x="355" y="929"/>
                  </a:cubicBezTo>
                  <a:close/>
                  <a:moveTo>
                    <a:pt x="381" y="943"/>
                  </a:moveTo>
                  <a:cubicBezTo>
                    <a:pt x="377" y="941"/>
                    <a:pt x="372" y="939"/>
                    <a:pt x="368" y="936"/>
                  </a:cubicBezTo>
                  <a:cubicBezTo>
                    <a:pt x="367" y="936"/>
                    <a:pt x="365" y="936"/>
                    <a:pt x="365" y="937"/>
                  </a:cubicBezTo>
                  <a:cubicBezTo>
                    <a:pt x="364" y="939"/>
                    <a:pt x="364" y="940"/>
                    <a:pt x="366" y="941"/>
                  </a:cubicBezTo>
                  <a:cubicBezTo>
                    <a:pt x="370" y="943"/>
                    <a:pt x="375" y="945"/>
                    <a:pt x="379" y="947"/>
                  </a:cubicBezTo>
                  <a:cubicBezTo>
                    <a:pt x="380" y="948"/>
                    <a:pt x="382" y="947"/>
                    <a:pt x="382" y="946"/>
                  </a:cubicBezTo>
                  <a:cubicBezTo>
                    <a:pt x="383" y="945"/>
                    <a:pt x="383" y="943"/>
                    <a:pt x="381" y="943"/>
                  </a:cubicBezTo>
                  <a:close/>
                  <a:moveTo>
                    <a:pt x="409" y="954"/>
                  </a:moveTo>
                  <a:cubicBezTo>
                    <a:pt x="404" y="952"/>
                    <a:pt x="400" y="951"/>
                    <a:pt x="395" y="949"/>
                  </a:cubicBezTo>
                  <a:cubicBezTo>
                    <a:pt x="394" y="948"/>
                    <a:pt x="392" y="949"/>
                    <a:pt x="392" y="950"/>
                  </a:cubicBezTo>
                  <a:cubicBezTo>
                    <a:pt x="391" y="951"/>
                    <a:pt x="392" y="953"/>
                    <a:pt x="393" y="953"/>
                  </a:cubicBezTo>
                  <a:cubicBezTo>
                    <a:pt x="398" y="955"/>
                    <a:pt x="402" y="957"/>
                    <a:pt x="407" y="959"/>
                  </a:cubicBezTo>
                  <a:cubicBezTo>
                    <a:pt x="408" y="959"/>
                    <a:pt x="410" y="959"/>
                    <a:pt x="410" y="957"/>
                  </a:cubicBezTo>
                  <a:cubicBezTo>
                    <a:pt x="411" y="956"/>
                    <a:pt x="410" y="955"/>
                    <a:pt x="409" y="954"/>
                  </a:cubicBezTo>
                  <a:close/>
                  <a:moveTo>
                    <a:pt x="437" y="962"/>
                  </a:moveTo>
                  <a:cubicBezTo>
                    <a:pt x="433" y="961"/>
                    <a:pt x="428" y="960"/>
                    <a:pt x="423" y="959"/>
                  </a:cubicBezTo>
                  <a:cubicBezTo>
                    <a:pt x="422" y="958"/>
                    <a:pt x="420" y="959"/>
                    <a:pt x="420" y="960"/>
                  </a:cubicBezTo>
                  <a:cubicBezTo>
                    <a:pt x="420" y="962"/>
                    <a:pt x="420" y="963"/>
                    <a:pt x="422" y="963"/>
                  </a:cubicBezTo>
                  <a:cubicBezTo>
                    <a:pt x="426" y="965"/>
                    <a:pt x="431" y="966"/>
                    <a:pt x="436" y="967"/>
                  </a:cubicBezTo>
                  <a:cubicBezTo>
                    <a:pt x="438" y="967"/>
                    <a:pt x="439" y="967"/>
                    <a:pt x="439" y="965"/>
                  </a:cubicBezTo>
                  <a:cubicBezTo>
                    <a:pt x="440" y="964"/>
                    <a:pt x="439" y="963"/>
                    <a:pt x="437" y="962"/>
                  </a:cubicBezTo>
                  <a:close/>
                  <a:moveTo>
                    <a:pt x="467" y="967"/>
                  </a:moveTo>
                  <a:cubicBezTo>
                    <a:pt x="462" y="966"/>
                    <a:pt x="457" y="966"/>
                    <a:pt x="452" y="965"/>
                  </a:cubicBezTo>
                  <a:cubicBezTo>
                    <a:pt x="451" y="965"/>
                    <a:pt x="449" y="966"/>
                    <a:pt x="449" y="967"/>
                  </a:cubicBezTo>
                  <a:cubicBezTo>
                    <a:pt x="449" y="968"/>
                    <a:pt x="450" y="970"/>
                    <a:pt x="451" y="970"/>
                  </a:cubicBezTo>
                  <a:cubicBezTo>
                    <a:pt x="456" y="971"/>
                    <a:pt x="461" y="971"/>
                    <a:pt x="466" y="972"/>
                  </a:cubicBezTo>
                  <a:cubicBezTo>
                    <a:pt x="468" y="972"/>
                    <a:pt x="469" y="971"/>
                    <a:pt x="469" y="970"/>
                  </a:cubicBezTo>
                  <a:cubicBezTo>
                    <a:pt x="469" y="968"/>
                    <a:pt x="468" y="967"/>
                    <a:pt x="467" y="967"/>
                  </a:cubicBezTo>
                  <a:close/>
                  <a:moveTo>
                    <a:pt x="496" y="967"/>
                  </a:moveTo>
                  <a:cubicBezTo>
                    <a:pt x="494" y="968"/>
                    <a:pt x="491" y="968"/>
                    <a:pt x="488" y="968"/>
                  </a:cubicBezTo>
                  <a:cubicBezTo>
                    <a:pt x="487" y="968"/>
                    <a:pt x="486" y="968"/>
                    <a:pt x="485" y="968"/>
                  </a:cubicBezTo>
                  <a:cubicBezTo>
                    <a:pt x="483" y="968"/>
                    <a:pt x="482" y="968"/>
                    <a:pt x="481" y="968"/>
                  </a:cubicBezTo>
                  <a:cubicBezTo>
                    <a:pt x="480" y="968"/>
                    <a:pt x="479" y="969"/>
                    <a:pt x="479" y="970"/>
                  </a:cubicBezTo>
                  <a:cubicBezTo>
                    <a:pt x="479" y="971"/>
                    <a:pt x="480" y="973"/>
                    <a:pt x="481" y="973"/>
                  </a:cubicBezTo>
                  <a:cubicBezTo>
                    <a:pt x="482" y="973"/>
                    <a:pt x="483" y="973"/>
                    <a:pt x="485" y="973"/>
                  </a:cubicBezTo>
                  <a:cubicBezTo>
                    <a:pt x="486" y="973"/>
                    <a:pt x="487" y="973"/>
                    <a:pt x="489" y="973"/>
                  </a:cubicBezTo>
                  <a:cubicBezTo>
                    <a:pt x="491" y="973"/>
                    <a:pt x="494" y="972"/>
                    <a:pt x="496" y="972"/>
                  </a:cubicBezTo>
                  <a:cubicBezTo>
                    <a:pt x="498" y="972"/>
                    <a:pt x="499" y="971"/>
                    <a:pt x="499" y="970"/>
                  </a:cubicBezTo>
                  <a:cubicBezTo>
                    <a:pt x="499" y="968"/>
                    <a:pt x="498" y="967"/>
                    <a:pt x="496" y="967"/>
                  </a:cubicBezTo>
                  <a:close/>
                  <a:moveTo>
                    <a:pt x="526" y="965"/>
                  </a:moveTo>
                  <a:cubicBezTo>
                    <a:pt x="521" y="965"/>
                    <a:pt x="516" y="966"/>
                    <a:pt x="511" y="966"/>
                  </a:cubicBezTo>
                  <a:cubicBezTo>
                    <a:pt x="510" y="966"/>
                    <a:pt x="509" y="968"/>
                    <a:pt x="509" y="969"/>
                  </a:cubicBezTo>
                  <a:cubicBezTo>
                    <a:pt x="509" y="970"/>
                    <a:pt x="510" y="971"/>
                    <a:pt x="512" y="971"/>
                  </a:cubicBezTo>
                  <a:cubicBezTo>
                    <a:pt x="517" y="971"/>
                    <a:pt x="522" y="970"/>
                    <a:pt x="527" y="969"/>
                  </a:cubicBezTo>
                  <a:cubicBezTo>
                    <a:pt x="528" y="969"/>
                    <a:pt x="529" y="968"/>
                    <a:pt x="529" y="967"/>
                  </a:cubicBezTo>
                  <a:cubicBezTo>
                    <a:pt x="528" y="965"/>
                    <a:pt x="527" y="964"/>
                    <a:pt x="526" y="9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0" name="组合 429"/>
          <p:cNvGrpSpPr/>
          <p:nvPr/>
        </p:nvGrpSpPr>
        <p:grpSpPr>
          <a:xfrm>
            <a:off x="-123353" y="3244849"/>
            <a:ext cx="3279775" cy="3987801"/>
            <a:chOff x="236687" y="-17115"/>
            <a:chExt cx="3279775" cy="3987801"/>
          </a:xfrm>
        </p:grpSpPr>
        <p:sp>
          <p:nvSpPr>
            <p:cNvPr id="431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457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8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9" name="Picture 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" name="Picture 3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12" name="Picture 8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" name="Picture 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" name="Picture 8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" name="Picture 8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24" name="Picture 9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" name="Picture 9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6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626" name="Picture 20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7" name="Picture 20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8" name="Picture 20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9" name="Picture 2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0" name="Picture 204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1" name="Picture 20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2" name="Picture 207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3" name="Picture 208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" name="Picture 209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" name="Picture 210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211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7" name="Picture 212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8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643" name="Picture 218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4" name="Picture 219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" name="Picture 220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6" name="Picture 221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7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8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9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0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1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2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3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4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5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6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7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8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9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0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1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2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3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4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5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6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7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8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9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0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1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2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3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4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5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6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7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8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9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0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1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2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3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4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5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6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7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8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9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0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1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2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3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4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5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706" name="Picture 281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7" name="Picture 282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8" name="Picture 283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9" name="Picture 284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0" name="Picture 285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1" name="Picture 286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2" name="Picture 287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3" name="Picture 288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4" name="Picture 289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5" name="Picture 290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7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8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9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0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1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2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3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4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5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6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7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8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9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0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1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2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3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4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5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6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7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8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9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0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1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2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3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4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5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6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7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9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4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5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6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7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8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9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0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1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2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3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4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5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6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7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8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9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0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1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2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3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4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5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6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7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8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9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0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1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2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3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4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5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6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7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8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9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0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1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2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3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4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5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6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7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8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9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0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1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2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3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814" name="Picture 389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5" name="Picture 390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6" name="Picture 391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7" name="Picture 392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8" name="Picture 393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" name="Picture 394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" name="Picture 395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" name="Picture 396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3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4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5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6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7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8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9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0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1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2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3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4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5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6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7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8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9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0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1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2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833157" y="2935366"/>
            <a:ext cx="566770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22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727" y="437897"/>
            <a:ext cx="5304937" cy="8065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8735" y="1240061"/>
            <a:ext cx="91450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hangingPunct="0"/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hangingPunct="0"/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to, con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hangingPunct="0"/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Ở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hangingPunct="0"/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Cloud 7"/>
          <p:cNvSpPr/>
          <p:nvPr/>
        </p:nvSpPr>
        <p:spPr>
          <a:xfrm>
            <a:off x="1892871" y="880021"/>
            <a:ext cx="5400600" cy="259228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17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组合 1483"/>
          <p:cNvGrpSpPr/>
          <p:nvPr/>
        </p:nvGrpSpPr>
        <p:grpSpPr>
          <a:xfrm>
            <a:off x="2942121" y="809764"/>
            <a:ext cx="8887370" cy="5775184"/>
            <a:chOff x="28079" y="1041053"/>
            <a:chExt cx="7035801" cy="4572000"/>
          </a:xfrm>
        </p:grpSpPr>
        <p:sp>
          <p:nvSpPr>
            <p:cNvPr id="1482" name="Freeform 422"/>
            <p:cNvSpPr>
              <a:spLocks/>
            </p:cNvSpPr>
            <p:nvPr/>
          </p:nvSpPr>
          <p:spPr bwMode="auto">
            <a:xfrm>
              <a:off x="28079" y="1041053"/>
              <a:ext cx="7035801" cy="4572000"/>
            </a:xfrm>
            <a:custGeom>
              <a:avLst/>
              <a:gdLst>
                <a:gd name="T0" fmla="*/ 929 w 1660"/>
                <a:gd name="T1" fmla="*/ 1077 h 1077"/>
                <a:gd name="T2" fmla="*/ 867 w 1660"/>
                <a:gd name="T3" fmla="*/ 1073 h 1077"/>
                <a:gd name="T4" fmla="*/ 763 w 1660"/>
                <a:gd name="T5" fmla="*/ 1036 h 1077"/>
                <a:gd name="T6" fmla="*/ 674 w 1660"/>
                <a:gd name="T7" fmla="*/ 987 h 1077"/>
                <a:gd name="T8" fmla="*/ 601 w 1660"/>
                <a:gd name="T9" fmla="*/ 1022 h 1077"/>
                <a:gd name="T10" fmla="*/ 526 w 1660"/>
                <a:gd name="T11" fmla="*/ 1033 h 1077"/>
                <a:gd name="T12" fmla="*/ 522 w 1660"/>
                <a:gd name="T13" fmla="*/ 1033 h 1077"/>
                <a:gd name="T14" fmla="*/ 328 w 1660"/>
                <a:gd name="T15" fmla="*/ 957 h 1077"/>
                <a:gd name="T16" fmla="*/ 245 w 1660"/>
                <a:gd name="T17" fmla="*/ 821 h 1077"/>
                <a:gd name="T18" fmla="*/ 245 w 1660"/>
                <a:gd name="T19" fmla="*/ 816 h 1077"/>
                <a:gd name="T20" fmla="*/ 228 w 1660"/>
                <a:gd name="T21" fmla="*/ 816 h 1077"/>
                <a:gd name="T22" fmla="*/ 16 w 1660"/>
                <a:gd name="T23" fmla="*/ 673 h 1077"/>
                <a:gd name="T24" fmla="*/ 31 w 1660"/>
                <a:gd name="T25" fmla="*/ 526 h 1077"/>
                <a:gd name="T26" fmla="*/ 112 w 1660"/>
                <a:gd name="T27" fmla="*/ 440 h 1077"/>
                <a:gd name="T28" fmla="*/ 100 w 1660"/>
                <a:gd name="T29" fmla="*/ 272 h 1077"/>
                <a:gd name="T30" fmla="*/ 219 w 1660"/>
                <a:gd name="T31" fmla="*/ 167 h 1077"/>
                <a:gd name="T32" fmla="*/ 271 w 1660"/>
                <a:gd name="T33" fmla="*/ 162 h 1077"/>
                <a:gd name="T34" fmla="*/ 336 w 1660"/>
                <a:gd name="T35" fmla="*/ 169 h 1077"/>
                <a:gd name="T36" fmla="*/ 360 w 1660"/>
                <a:gd name="T37" fmla="*/ 109 h 1077"/>
                <a:gd name="T38" fmla="*/ 603 w 1660"/>
                <a:gd name="T39" fmla="*/ 0 h 1077"/>
                <a:gd name="T40" fmla="*/ 613 w 1660"/>
                <a:gd name="T41" fmla="*/ 0 h 1077"/>
                <a:gd name="T42" fmla="*/ 831 w 1660"/>
                <a:gd name="T43" fmla="*/ 112 h 1077"/>
                <a:gd name="T44" fmla="*/ 863 w 1660"/>
                <a:gd name="T45" fmla="*/ 196 h 1077"/>
                <a:gd name="T46" fmla="*/ 878 w 1660"/>
                <a:gd name="T47" fmla="*/ 195 h 1077"/>
                <a:gd name="T48" fmla="*/ 933 w 1660"/>
                <a:gd name="T49" fmla="*/ 208 h 1077"/>
                <a:gd name="T50" fmla="*/ 973 w 1660"/>
                <a:gd name="T51" fmla="*/ 136 h 1077"/>
                <a:gd name="T52" fmla="*/ 1251 w 1660"/>
                <a:gd name="T53" fmla="*/ 33 h 1077"/>
                <a:gd name="T54" fmla="*/ 1287 w 1660"/>
                <a:gd name="T55" fmla="*/ 35 h 1077"/>
                <a:gd name="T56" fmla="*/ 1455 w 1660"/>
                <a:gd name="T57" fmla="*/ 129 h 1077"/>
                <a:gd name="T58" fmla="*/ 1513 w 1660"/>
                <a:gd name="T59" fmla="*/ 253 h 1077"/>
                <a:gd name="T60" fmla="*/ 1619 w 1660"/>
                <a:gd name="T61" fmla="*/ 370 h 1077"/>
                <a:gd name="T62" fmla="*/ 1606 w 1660"/>
                <a:gd name="T63" fmla="*/ 443 h 1077"/>
                <a:gd name="T64" fmla="*/ 1618 w 1660"/>
                <a:gd name="T65" fmla="*/ 456 h 1077"/>
                <a:gd name="T66" fmla="*/ 1648 w 1660"/>
                <a:gd name="T67" fmla="*/ 660 h 1077"/>
                <a:gd name="T68" fmla="*/ 1408 w 1660"/>
                <a:gd name="T69" fmla="*/ 814 h 1077"/>
                <a:gd name="T70" fmla="*/ 1320 w 1660"/>
                <a:gd name="T71" fmla="*/ 807 h 1077"/>
                <a:gd name="T72" fmla="*/ 1122 w 1660"/>
                <a:gd name="T73" fmla="*/ 1038 h 1077"/>
                <a:gd name="T74" fmla="*/ 929 w 1660"/>
                <a:gd name="T75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0" h="1077">
                  <a:moveTo>
                    <a:pt x="929" y="1077"/>
                  </a:moveTo>
                  <a:cubicBezTo>
                    <a:pt x="908" y="1077"/>
                    <a:pt x="887" y="1075"/>
                    <a:pt x="867" y="1073"/>
                  </a:cubicBezTo>
                  <a:cubicBezTo>
                    <a:pt x="853" y="1071"/>
                    <a:pt x="804" y="1053"/>
                    <a:pt x="763" y="1036"/>
                  </a:cubicBezTo>
                  <a:cubicBezTo>
                    <a:pt x="717" y="1016"/>
                    <a:pt x="690" y="1000"/>
                    <a:pt x="674" y="987"/>
                  </a:cubicBezTo>
                  <a:cubicBezTo>
                    <a:pt x="653" y="1003"/>
                    <a:pt x="629" y="1014"/>
                    <a:pt x="601" y="1022"/>
                  </a:cubicBezTo>
                  <a:cubicBezTo>
                    <a:pt x="578" y="1029"/>
                    <a:pt x="553" y="1032"/>
                    <a:pt x="526" y="1033"/>
                  </a:cubicBezTo>
                  <a:cubicBezTo>
                    <a:pt x="525" y="1033"/>
                    <a:pt x="523" y="1033"/>
                    <a:pt x="522" y="1033"/>
                  </a:cubicBezTo>
                  <a:cubicBezTo>
                    <a:pt x="457" y="1033"/>
                    <a:pt x="385" y="1004"/>
                    <a:pt x="328" y="957"/>
                  </a:cubicBezTo>
                  <a:cubicBezTo>
                    <a:pt x="299" y="933"/>
                    <a:pt x="250" y="877"/>
                    <a:pt x="245" y="821"/>
                  </a:cubicBezTo>
                  <a:cubicBezTo>
                    <a:pt x="245" y="819"/>
                    <a:pt x="245" y="817"/>
                    <a:pt x="245" y="816"/>
                  </a:cubicBezTo>
                  <a:cubicBezTo>
                    <a:pt x="239" y="816"/>
                    <a:pt x="234" y="816"/>
                    <a:pt x="228" y="816"/>
                  </a:cubicBezTo>
                  <a:cubicBezTo>
                    <a:pt x="127" y="816"/>
                    <a:pt x="46" y="761"/>
                    <a:pt x="16" y="673"/>
                  </a:cubicBezTo>
                  <a:cubicBezTo>
                    <a:pt x="0" y="628"/>
                    <a:pt x="5" y="574"/>
                    <a:pt x="31" y="526"/>
                  </a:cubicBezTo>
                  <a:cubicBezTo>
                    <a:pt x="50" y="488"/>
                    <a:pt x="79" y="458"/>
                    <a:pt x="112" y="440"/>
                  </a:cubicBezTo>
                  <a:cubicBezTo>
                    <a:pt x="86" y="384"/>
                    <a:pt x="81" y="323"/>
                    <a:pt x="100" y="272"/>
                  </a:cubicBezTo>
                  <a:cubicBezTo>
                    <a:pt x="120" y="221"/>
                    <a:pt x="162" y="184"/>
                    <a:pt x="219" y="167"/>
                  </a:cubicBezTo>
                  <a:cubicBezTo>
                    <a:pt x="236" y="162"/>
                    <a:pt x="259" y="162"/>
                    <a:pt x="271" y="162"/>
                  </a:cubicBezTo>
                  <a:cubicBezTo>
                    <a:pt x="286" y="162"/>
                    <a:pt x="311" y="163"/>
                    <a:pt x="336" y="169"/>
                  </a:cubicBezTo>
                  <a:cubicBezTo>
                    <a:pt x="339" y="148"/>
                    <a:pt x="347" y="128"/>
                    <a:pt x="360" y="109"/>
                  </a:cubicBezTo>
                  <a:cubicBezTo>
                    <a:pt x="409" y="38"/>
                    <a:pt x="522" y="0"/>
                    <a:pt x="603" y="0"/>
                  </a:cubicBezTo>
                  <a:cubicBezTo>
                    <a:pt x="607" y="0"/>
                    <a:pt x="610" y="0"/>
                    <a:pt x="613" y="0"/>
                  </a:cubicBezTo>
                  <a:cubicBezTo>
                    <a:pt x="681" y="3"/>
                    <a:pt x="779" y="39"/>
                    <a:pt x="831" y="112"/>
                  </a:cubicBezTo>
                  <a:cubicBezTo>
                    <a:pt x="850" y="139"/>
                    <a:pt x="861" y="167"/>
                    <a:pt x="863" y="196"/>
                  </a:cubicBezTo>
                  <a:cubicBezTo>
                    <a:pt x="868" y="196"/>
                    <a:pt x="873" y="195"/>
                    <a:pt x="878" y="195"/>
                  </a:cubicBezTo>
                  <a:cubicBezTo>
                    <a:pt x="897" y="195"/>
                    <a:pt x="916" y="200"/>
                    <a:pt x="933" y="208"/>
                  </a:cubicBezTo>
                  <a:cubicBezTo>
                    <a:pt x="940" y="182"/>
                    <a:pt x="954" y="158"/>
                    <a:pt x="973" y="136"/>
                  </a:cubicBezTo>
                  <a:cubicBezTo>
                    <a:pt x="1040" y="60"/>
                    <a:pt x="1165" y="33"/>
                    <a:pt x="1251" y="33"/>
                  </a:cubicBezTo>
                  <a:cubicBezTo>
                    <a:pt x="1263" y="33"/>
                    <a:pt x="1275" y="34"/>
                    <a:pt x="1287" y="35"/>
                  </a:cubicBezTo>
                  <a:cubicBezTo>
                    <a:pt x="1360" y="42"/>
                    <a:pt x="1409" y="69"/>
                    <a:pt x="1455" y="129"/>
                  </a:cubicBezTo>
                  <a:cubicBezTo>
                    <a:pt x="1488" y="171"/>
                    <a:pt x="1508" y="212"/>
                    <a:pt x="1513" y="253"/>
                  </a:cubicBezTo>
                  <a:cubicBezTo>
                    <a:pt x="1571" y="260"/>
                    <a:pt x="1612" y="316"/>
                    <a:pt x="1619" y="370"/>
                  </a:cubicBezTo>
                  <a:cubicBezTo>
                    <a:pt x="1623" y="397"/>
                    <a:pt x="1618" y="423"/>
                    <a:pt x="1606" y="443"/>
                  </a:cubicBezTo>
                  <a:cubicBezTo>
                    <a:pt x="1610" y="447"/>
                    <a:pt x="1614" y="451"/>
                    <a:pt x="1618" y="456"/>
                  </a:cubicBezTo>
                  <a:cubicBezTo>
                    <a:pt x="1660" y="512"/>
                    <a:pt x="1658" y="624"/>
                    <a:pt x="1648" y="660"/>
                  </a:cubicBezTo>
                  <a:cubicBezTo>
                    <a:pt x="1628" y="731"/>
                    <a:pt x="1570" y="814"/>
                    <a:pt x="1408" y="814"/>
                  </a:cubicBezTo>
                  <a:cubicBezTo>
                    <a:pt x="1381" y="814"/>
                    <a:pt x="1351" y="812"/>
                    <a:pt x="1320" y="807"/>
                  </a:cubicBezTo>
                  <a:cubicBezTo>
                    <a:pt x="1288" y="919"/>
                    <a:pt x="1222" y="997"/>
                    <a:pt x="1122" y="1038"/>
                  </a:cubicBezTo>
                  <a:cubicBezTo>
                    <a:pt x="1062" y="1063"/>
                    <a:pt x="996" y="1077"/>
                    <a:pt x="929" y="1077"/>
                  </a:cubicBezTo>
                  <a:close/>
                </a:path>
              </a:pathLst>
            </a:custGeom>
            <a:solidFill>
              <a:srgbClr val="FFA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3" name="Freeform 423"/>
            <p:cNvSpPr>
              <a:spLocks noEditPoints="1"/>
            </p:cNvSpPr>
            <p:nvPr/>
          </p:nvSpPr>
          <p:spPr bwMode="auto">
            <a:xfrm>
              <a:off x="185242" y="1168053"/>
              <a:ext cx="6726238" cy="4318000"/>
            </a:xfrm>
            <a:custGeom>
              <a:avLst/>
              <a:gdLst>
                <a:gd name="T0" fmla="*/ 607 w 1587"/>
                <a:gd name="T1" fmla="*/ 941 h 1017"/>
                <a:gd name="T2" fmla="*/ 647 w 1587"/>
                <a:gd name="T3" fmla="*/ 905 h 1017"/>
                <a:gd name="T4" fmla="*/ 685 w 1587"/>
                <a:gd name="T5" fmla="*/ 947 h 1017"/>
                <a:gd name="T6" fmla="*/ 765 w 1587"/>
                <a:gd name="T7" fmla="*/ 989 h 1017"/>
                <a:gd name="T8" fmla="*/ 834 w 1587"/>
                <a:gd name="T9" fmla="*/ 1010 h 1017"/>
                <a:gd name="T10" fmla="*/ 941 w 1587"/>
                <a:gd name="T11" fmla="*/ 1009 h 1017"/>
                <a:gd name="T12" fmla="*/ 1003 w 1587"/>
                <a:gd name="T13" fmla="*/ 1001 h 1017"/>
                <a:gd name="T14" fmla="*/ 1070 w 1587"/>
                <a:gd name="T15" fmla="*/ 980 h 1017"/>
                <a:gd name="T16" fmla="*/ 1136 w 1587"/>
                <a:gd name="T17" fmla="*/ 940 h 1017"/>
                <a:gd name="T18" fmla="*/ 1202 w 1587"/>
                <a:gd name="T19" fmla="*/ 880 h 1017"/>
                <a:gd name="T20" fmla="*/ 1236 w 1587"/>
                <a:gd name="T21" fmla="*/ 815 h 1017"/>
                <a:gd name="T22" fmla="*/ 1288 w 1587"/>
                <a:gd name="T23" fmla="*/ 742 h 1017"/>
                <a:gd name="T24" fmla="*/ 1349 w 1587"/>
                <a:gd name="T25" fmla="*/ 751 h 1017"/>
                <a:gd name="T26" fmla="*/ 1421 w 1587"/>
                <a:gd name="T27" fmla="*/ 746 h 1017"/>
                <a:gd name="T28" fmla="*/ 1492 w 1587"/>
                <a:gd name="T29" fmla="*/ 725 h 1017"/>
                <a:gd name="T30" fmla="*/ 1562 w 1587"/>
                <a:gd name="T31" fmla="*/ 670 h 1017"/>
                <a:gd name="T32" fmla="*/ 1582 w 1587"/>
                <a:gd name="T33" fmla="*/ 583 h 1017"/>
                <a:gd name="T34" fmla="*/ 1581 w 1587"/>
                <a:gd name="T35" fmla="*/ 521 h 1017"/>
                <a:gd name="T36" fmla="*/ 1561 w 1587"/>
                <a:gd name="T37" fmla="*/ 451 h 1017"/>
                <a:gd name="T38" fmla="*/ 1496 w 1587"/>
                <a:gd name="T39" fmla="*/ 427 h 1017"/>
                <a:gd name="T40" fmla="*/ 1548 w 1587"/>
                <a:gd name="T41" fmla="*/ 358 h 1017"/>
                <a:gd name="T42" fmla="*/ 1537 w 1587"/>
                <a:gd name="T43" fmla="*/ 299 h 1017"/>
                <a:gd name="T44" fmla="*/ 1477 w 1587"/>
                <a:gd name="T45" fmla="*/ 259 h 1017"/>
                <a:gd name="T46" fmla="*/ 1448 w 1587"/>
                <a:gd name="T47" fmla="*/ 244 h 1017"/>
                <a:gd name="T48" fmla="*/ 1428 w 1587"/>
                <a:gd name="T49" fmla="*/ 175 h 1017"/>
                <a:gd name="T50" fmla="*/ 1384 w 1587"/>
                <a:gd name="T51" fmla="*/ 108 h 1017"/>
                <a:gd name="T52" fmla="*/ 1331 w 1587"/>
                <a:gd name="T53" fmla="*/ 59 h 1017"/>
                <a:gd name="T54" fmla="*/ 1243 w 1587"/>
                <a:gd name="T55" fmla="*/ 39 h 1017"/>
                <a:gd name="T56" fmla="*/ 1169 w 1587"/>
                <a:gd name="T57" fmla="*/ 41 h 1017"/>
                <a:gd name="T58" fmla="*/ 1080 w 1587"/>
                <a:gd name="T59" fmla="*/ 54 h 1017"/>
                <a:gd name="T60" fmla="*/ 1014 w 1587"/>
                <a:gd name="T61" fmla="*/ 85 h 1017"/>
                <a:gd name="T62" fmla="*/ 940 w 1587"/>
                <a:gd name="T63" fmla="*/ 160 h 1017"/>
                <a:gd name="T64" fmla="*/ 922 w 1587"/>
                <a:gd name="T65" fmla="*/ 219 h 1017"/>
                <a:gd name="T66" fmla="*/ 906 w 1587"/>
                <a:gd name="T67" fmla="*/ 219 h 1017"/>
                <a:gd name="T68" fmla="*/ 837 w 1587"/>
                <a:gd name="T69" fmla="*/ 198 h 1017"/>
                <a:gd name="T70" fmla="*/ 791 w 1587"/>
                <a:gd name="T71" fmla="*/ 166 h 1017"/>
                <a:gd name="T72" fmla="*/ 783 w 1587"/>
                <a:gd name="T73" fmla="*/ 122 h 1017"/>
                <a:gd name="T74" fmla="*/ 720 w 1587"/>
                <a:gd name="T75" fmla="*/ 58 h 1017"/>
                <a:gd name="T76" fmla="*/ 655 w 1587"/>
                <a:gd name="T77" fmla="*/ 23 h 1017"/>
                <a:gd name="T78" fmla="*/ 583 w 1587"/>
                <a:gd name="T79" fmla="*/ 1 h 1017"/>
                <a:gd name="T80" fmla="*/ 480 w 1587"/>
                <a:gd name="T81" fmla="*/ 19 h 1017"/>
                <a:gd name="T82" fmla="*/ 421 w 1587"/>
                <a:gd name="T83" fmla="*/ 39 h 1017"/>
                <a:gd name="T84" fmla="*/ 361 w 1587"/>
                <a:gd name="T85" fmla="*/ 80 h 1017"/>
                <a:gd name="T86" fmla="*/ 332 w 1587"/>
                <a:gd name="T87" fmla="*/ 162 h 1017"/>
                <a:gd name="T88" fmla="*/ 334 w 1587"/>
                <a:gd name="T89" fmla="*/ 194 h 1017"/>
                <a:gd name="T90" fmla="*/ 269 w 1587"/>
                <a:gd name="T91" fmla="*/ 164 h 1017"/>
                <a:gd name="T92" fmla="*/ 195 w 1587"/>
                <a:gd name="T93" fmla="*/ 170 h 1017"/>
                <a:gd name="T94" fmla="*/ 116 w 1587"/>
                <a:gd name="T95" fmla="*/ 211 h 1017"/>
                <a:gd name="T96" fmla="*/ 87 w 1587"/>
                <a:gd name="T97" fmla="*/ 278 h 1017"/>
                <a:gd name="T98" fmla="*/ 101 w 1587"/>
                <a:gd name="T99" fmla="*/ 382 h 1017"/>
                <a:gd name="T100" fmla="*/ 118 w 1587"/>
                <a:gd name="T101" fmla="*/ 421 h 1017"/>
                <a:gd name="T102" fmla="*/ 57 w 1587"/>
                <a:gd name="T103" fmla="*/ 460 h 1017"/>
                <a:gd name="T104" fmla="*/ 18 w 1587"/>
                <a:gd name="T105" fmla="*/ 521 h 1017"/>
                <a:gd name="T106" fmla="*/ 2 w 1587"/>
                <a:gd name="T107" fmla="*/ 599 h 1017"/>
                <a:gd name="T108" fmla="*/ 23 w 1587"/>
                <a:gd name="T109" fmla="*/ 668 h 1017"/>
                <a:gd name="T110" fmla="*/ 91 w 1587"/>
                <a:gd name="T111" fmla="*/ 726 h 1017"/>
                <a:gd name="T112" fmla="*/ 161 w 1587"/>
                <a:gd name="T113" fmla="*/ 749 h 1017"/>
                <a:gd name="T114" fmla="*/ 250 w 1587"/>
                <a:gd name="T115" fmla="*/ 749 h 1017"/>
                <a:gd name="T116" fmla="*/ 253 w 1587"/>
                <a:gd name="T117" fmla="*/ 824 h 1017"/>
                <a:gd name="T118" fmla="*/ 286 w 1587"/>
                <a:gd name="T119" fmla="*/ 876 h 1017"/>
                <a:gd name="T120" fmla="*/ 340 w 1587"/>
                <a:gd name="T121" fmla="*/ 925 h 1017"/>
                <a:gd name="T122" fmla="*/ 423 w 1587"/>
                <a:gd name="T123" fmla="*/ 959 h 1017"/>
                <a:gd name="T124" fmla="*/ 485 w 1587"/>
                <a:gd name="T125" fmla="*/ 97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7" h="1017">
                  <a:moveTo>
                    <a:pt x="555" y="958"/>
                  </a:moveTo>
                  <a:cubicBezTo>
                    <a:pt x="550" y="960"/>
                    <a:pt x="545" y="961"/>
                    <a:pt x="540" y="962"/>
                  </a:cubicBezTo>
                  <a:cubicBezTo>
                    <a:pt x="539" y="962"/>
                    <a:pt x="538" y="963"/>
                    <a:pt x="539" y="965"/>
                  </a:cubicBezTo>
                  <a:cubicBezTo>
                    <a:pt x="539" y="966"/>
                    <a:pt x="540" y="967"/>
                    <a:pt x="542" y="967"/>
                  </a:cubicBezTo>
                  <a:cubicBezTo>
                    <a:pt x="546" y="966"/>
                    <a:pt x="551" y="965"/>
                    <a:pt x="556" y="963"/>
                  </a:cubicBezTo>
                  <a:cubicBezTo>
                    <a:pt x="558" y="963"/>
                    <a:pt x="558" y="961"/>
                    <a:pt x="558" y="960"/>
                  </a:cubicBezTo>
                  <a:cubicBezTo>
                    <a:pt x="558" y="959"/>
                    <a:pt x="556" y="958"/>
                    <a:pt x="555" y="958"/>
                  </a:cubicBezTo>
                  <a:close/>
                  <a:moveTo>
                    <a:pt x="578" y="950"/>
                  </a:moveTo>
                  <a:cubicBezTo>
                    <a:pt x="573" y="952"/>
                    <a:pt x="569" y="954"/>
                    <a:pt x="564" y="956"/>
                  </a:cubicBezTo>
                  <a:cubicBezTo>
                    <a:pt x="563" y="956"/>
                    <a:pt x="562" y="957"/>
                    <a:pt x="563" y="959"/>
                  </a:cubicBezTo>
                  <a:cubicBezTo>
                    <a:pt x="563" y="960"/>
                    <a:pt x="564" y="961"/>
                    <a:pt x="566" y="960"/>
                  </a:cubicBezTo>
                  <a:cubicBezTo>
                    <a:pt x="571" y="959"/>
                    <a:pt x="575" y="957"/>
                    <a:pt x="580" y="955"/>
                  </a:cubicBezTo>
                  <a:cubicBezTo>
                    <a:pt x="581" y="955"/>
                    <a:pt x="582" y="953"/>
                    <a:pt x="581" y="952"/>
                  </a:cubicBezTo>
                  <a:cubicBezTo>
                    <a:pt x="581" y="950"/>
                    <a:pt x="579" y="950"/>
                    <a:pt x="578" y="950"/>
                  </a:cubicBezTo>
                  <a:close/>
                  <a:moveTo>
                    <a:pt x="604" y="937"/>
                  </a:moveTo>
                  <a:cubicBezTo>
                    <a:pt x="600" y="940"/>
                    <a:pt x="596" y="942"/>
                    <a:pt x="591" y="944"/>
                  </a:cubicBezTo>
                  <a:cubicBezTo>
                    <a:pt x="590" y="945"/>
                    <a:pt x="590" y="946"/>
                    <a:pt x="590" y="948"/>
                  </a:cubicBezTo>
                  <a:cubicBezTo>
                    <a:pt x="591" y="949"/>
                    <a:pt x="593" y="949"/>
                    <a:pt x="594" y="949"/>
                  </a:cubicBezTo>
                  <a:cubicBezTo>
                    <a:pt x="598" y="946"/>
                    <a:pt x="603" y="944"/>
                    <a:pt x="607" y="941"/>
                  </a:cubicBezTo>
                  <a:cubicBezTo>
                    <a:pt x="608" y="940"/>
                    <a:pt x="608" y="939"/>
                    <a:pt x="608" y="938"/>
                  </a:cubicBezTo>
                  <a:cubicBezTo>
                    <a:pt x="607" y="937"/>
                    <a:pt x="605" y="936"/>
                    <a:pt x="604" y="937"/>
                  </a:cubicBezTo>
                  <a:close/>
                  <a:moveTo>
                    <a:pt x="628" y="919"/>
                  </a:moveTo>
                  <a:cubicBezTo>
                    <a:pt x="624" y="922"/>
                    <a:pt x="620" y="925"/>
                    <a:pt x="616" y="928"/>
                  </a:cubicBezTo>
                  <a:cubicBezTo>
                    <a:pt x="615" y="929"/>
                    <a:pt x="615" y="931"/>
                    <a:pt x="616" y="932"/>
                  </a:cubicBezTo>
                  <a:cubicBezTo>
                    <a:pt x="617" y="933"/>
                    <a:pt x="618" y="933"/>
                    <a:pt x="619" y="932"/>
                  </a:cubicBezTo>
                  <a:cubicBezTo>
                    <a:pt x="623" y="929"/>
                    <a:pt x="627" y="926"/>
                    <a:pt x="631" y="922"/>
                  </a:cubicBezTo>
                  <a:cubicBezTo>
                    <a:pt x="632" y="921"/>
                    <a:pt x="632" y="920"/>
                    <a:pt x="631" y="919"/>
                  </a:cubicBezTo>
                  <a:cubicBezTo>
                    <a:pt x="630" y="918"/>
                    <a:pt x="629" y="918"/>
                    <a:pt x="628" y="919"/>
                  </a:cubicBezTo>
                  <a:close/>
                  <a:moveTo>
                    <a:pt x="645" y="909"/>
                  </a:moveTo>
                  <a:cubicBezTo>
                    <a:pt x="645" y="908"/>
                    <a:pt x="646" y="906"/>
                    <a:pt x="647" y="905"/>
                  </a:cubicBezTo>
                  <a:cubicBezTo>
                    <a:pt x="647" y="904"/>
                    <a:pt x="647" y="903"/>
                    <a:pt x="647" y="903"/>
                  </a:cubicBezTo>
                  <a:cubicBezTo>
                    <a:pt x="647" y="902"/>
                    <a:pt x="647" y="901"/>
                    <a:pt x="646" y="901"/>
                  </a:cubicBezTo>
                  <a:cubicBezTo>
                    <a:pt x="646" y="901"/>
                    <a:pt x="645" y="900"/>
                    <a:pt x="644" y="901"/>
                  </a:cubicBezTo>
                  <a:cubicBezTo>
                    <a:pt x="644" y="901"/>
                    <a:pt x="643" y="901"/>
                    <a:pt x="643" y="902"/>
                  </a:cubicBezTo>
                  <a:cubicBezTo>
                    <a:pt x="641" y="904"/>
                    <a:pt x="639" y="906"/>
                    <a:pt x="638" y="908"/>
                  </a:cubicBezTo>
                  <a:cubicBezTo>
                    <a:pt x="637" y="909"/>
                    <a:pt x="637" y="911"/>
                    <a:pt x="638" y="912"/>
                  </a:cubicBezTo>
                  <a:cubicBezTo>
                    <a:pt x="639" y="913"/>
                    <a:pt x="641" y="912"/>
                    <a:pt x="641" y="911"/>
                  </a:cubicBezTo>
                  <a:cubicBezTo>
                    <a:pt x="643" y="909"/>
                    <a:pt x="645" y="907"/>
                    <a:pt x="647" y="905"/>
                  </a:cubicBezTo>
                  <a:cubicBezTo>
                    <a:pt x="648" y="903"/>
                    <a:pt x="647" y="902"/>
                    <a:pt x="646" y="901"/>
                  </a:cubicBezTo>
                  <a:cubicBezTo>
                    <a:pt x="645" y="900"/>
                    <a:pt x="644" y="900"/>
                    <a:pt x="643" y="902"/>
                  </a:cubicBezTo>
                  <a:cubicBezTo>
                    <a:pt x="641" y="904"/>
                    <a:pt x="640" y="906"/>
                    <a:pt x="640" y="909"/>
                  </a:cubicBezTo>
                  <a:cubicBezTo>
                    <a:pt x="640" y="910"/>
                    <a:pt x="641" y="911"/>
                    <a:pt x="642" y="912"/>
                  </a:cubicBezTo>
                  <a:cubicBezTo>
                    <a:pt x="644" y="912"/>
                    <a:pt x="645" y="911"/>
                    <a:pt x="645" y="909"/>
                  </a:cubicBezTo>
                  <a:close/>
                  <a:moveTo>
                    <a:pt x="660" y="931"/>
                  </a:moveTo>
                  <a:cubicBezTo>
                    <a:pt x="656" y="928"/>
                    <a:pt x="652" y="924"/>
                    <a:pt x="650" y="921"/>
                  </a:cubicBezTo>
                  <a:cubicBezTo>
                    <a:pt x="649" y="920"/>
                    <a:pt x="647" y="920"/>
                    <a:pt x="646" y="921"/>
                  </a:cubicBezTo>
                  <a:cubicBezTo>
                    <a:pt x="645" y="921"/>
                    <a:pt x="645" y="923"/>
                    <a:pt x="646" y="924"/>
                  </a:cubicBezTo>
                  <a:cubicBezTo>
                    <a:pt x="649" y="928"/>
                    <a:pt x="652" y="931"/>
                    <a:pt x="657" y="935"/>
                  </a:cubicBezTo>
                  <a:cubicBezTo>
                    <a:pt x="658" y="936"/>
                    <a:pt x="660" y="936"/>
                    <a:pt x="660" y="935"/>
                  </a:cubicBezTo>
                  <a:cubicBezTo>
                    <a:pt x="661" y="933"/>
                    <a:pt x="661" y="932"/>
                    <a:pt x="660" y="931"/>
                  </a:cubicBezTo>
                  <a:close/>
                  <a:moveTo>
                    <a:pt x="685" y="947"/>
                  </a:moveTo>
                  <a:cubicBezTo>
                    <a:pt x="680" y="945"/>
                    <a:pt x="676" y="942"/>
                    <a:pt x="672" y="940"/>
                  </a:cubicBezTo>
                  <a:cubicBezTo>
                    <a:pt x="671" y="939"/>
                    <a:pt x="669" y="939"/>
                    <a:pt x="669" y="940"/>
                  </a:cubicBezTo>
                  <a:cubicBezTo>
                    <a:pt x="668" y="941"/>
                    <a:pt x="668" y="943"/>
                    <a:pt x="669" y="944"/>
                  </a:cubicBezTo>
                  <a:cubicBezTo>
                    <a:pt x="673" y="946"/>
                    <a:pt x="678" y="949"/>
                    <a:pt x="682" y="952"/>
                  </a:cubicBezTo>
                  <a:cubicBezTo>
                    <a:pt x="684" y="952"/>
                    <a:pt x="685" y="952"/>
                    <a:pt x="686" y="951"/>
                  </a:cubicBezTo>
                  <a:cubicBezTo>
                    <a:pt x="686" y="950"/>
                    <a:pt x="686" y="948"/>
                    <a:pt x="685" y="947"/>
                  </a:cubicBezTo>
                  <a:close/>
                  <a:moveTo>
                    <a:pt x="711" y="961"/>
                  </a:moveTo>
                  <a:cubicBezTo>
                    <a:pt x="707" y="959"/>
                    <a:pt x="702" y="957"/>
                    <a:pt x="698" y="954"/>
                  </a:cubicBezTo>
                  <a:cubicBezTo>
                    <a:pt x="697" y="954"/>
                    <a:pt x="695" y="954"/>
                    <a:pt x="695" y="955"/>
                  </a:cubicBezTo>
                  <a:cubicBezTo>
                    <a:pt x="694" y="957"/>
                    <a:pt x="694" y="958"/>
                    <a:pt x="696" y="959"/>
                  </a:cubicBezTo>
                  <a:cubicBezTo>
                    <a:pt x="700" y="961"/>
                    <a:pt x="705" y="963"/>
                    <a:pt x="709" y="966"/>
                  </a:cubicBezTo>
                  <a:cubicBezTo>
                    <a:pt x="710" y="966"/>
                    <a:pt x="712" y="966"/>
                    <a:pt x="713" y="964"/>
                  </a:cubicBezTo>
                  <a:cubicBezTo>
                    <a:pt x="713" y="963"/>
                    <a:pt x="713" y="962"/>
                    <a:pt x="711" y="961"/>
                  </a:cubicBezTo>
                  <a:close/>
                  <a:moveTo>
                    <a:pt x="739" y="973"/>
                  </a:moveTo>
                  <a:cubicBezTo>
                    <a:pt x="734" y="971"/>
                    <a:pt x="730" y="969"/>
                    <a:pt x="725" y="967"/>
                  </a:cubicBezTo>
                  <a:cubicBezTo>
                    <a:pt x="724" y="967"/>
                    <a:pt x="722" y="967"/>
                    <a:pt x="722" y="969"/>
                  </a:cubicBezTo>
                  <a:cubicBezTo>
                    <a:pt x="721" y="970"/>
                    <a:pt x="722" y="971"/>
                    <a:pt x="723" y="972"/>
                  </a:cubicBezTo>
                  <a:cubicBezTo>
                    <a:pt x="727" y="974"/>
                    <a:pt x="732" y="976"/>
                    <a:pt x="737" y="978"/>
                  </a:cubicBezTo>
                  <a:cubicBezTo>
                    <a:pt x="738" y="979"/>
                    <a:pt x="739" y="978"/>
                    <a:pt x="740" y="977"/>
                  </a:cubicBezTo>
                  <a:cubicBezTo>
                    <a:pt x="741" y="975"/>
                    <a:pt x="740" y="974"/>
                    <a:pt x="739" y="973"/>
                  </a:cubicBezTo>
                  <a:close/>
                  <a:moveTo>
                    <a:pt x="766" y="985"/>
                  </a:moveTo>
                  <a:cubicBezTo>
                    <a:pt x="762" y="983"/>
                    <a:pt x="757" y="981"/>
                    <a:pt x="753" y="979"/>
                  </a:cubicBezTo>
                  <a:cubicBezTo>
                    <a:pt x="751" y="979"/>
                    <a:pt x="750" y="979"/>
                    <a:pt x="749" y="981"/>
                  </a:cubicBezTo>
                  <a:cubicBezTo>
                    <a:pt x="749" y="982"/>
                    <a:pt x="749" y="983"/>
                    <a:pt x="751" y="984"/>
                  </a:cubicBezTo>
                  <a:cubicBezTo>
                    <a:pt x="755" y="986"/>
                    <a:pt x="760" y="988"/>
                    <a:pt x="765" y="989"/>
                  </a:cubicBezTo>
                  <a:cubicBezTo>
                    <a:pt x="766" y="990"/>
                    <a:pt x="767" y="989"/>
                    <a:pt x="768" y="988"/>
                  </a:cubicBezTo>
                  <a:cubicBezTo>
                    <a:pt x="768" y="987"/>
                    <a:pt x="768" y="985"/>
                    <a:pt x="766" y="985"/>
                  </a:cubicBezTo>
                  <a:close/>
                  <a:moveTo>
                    <a:pt x="795" y="995"/>
                  </a:moveTo>
                  <a:cubicBezTo>
                    <a:pt x="790" y="994"/>
                    <a:pt x="785" y="992"/>
                    <a:pt x="780" y="990"/>
                  </a:cubicBezTo>
                  <a:cubicBezTo>
                    <a:pt x="779" y="990"/>
                    <a:pt x="778" y="990"/>
                    <a:pt x="777" y="992"/>
                  </a:cubicBezTo>
                  <a:cubicBezTo>
                    <a:pt x="777" y="993"/>
                    <a:pt x="777" y="994"/>
                    <a:pt x="779" y="995"/>
                  </a:cubicBezTo>
                  <a:cubicBezTo>
                    <a:pt x="784" y="997"/>
                    <a:pt x="788" y="998"/>
                    <a:pt x="793" y="1000"/>
                  </a:cubicBezTo>
                  <a:cubicBezTo>
                    <a:pt x="794" y="1000"/>
                    <a:pt x="796" y="1000"/>
                    <a:pt x="796" y="998"/>
                  </a:cubicBezTo>
                  <a:cubicBezTo>
                    <a:pt x="797" y="997"/>
                    <a:pt x="796" y="996"/>
                    <a:pt x="795" y="995"/>
                  </a:cubicBezTo>
                  <a:close/>
                  <a:moveTo>
                    <a:pt x="823" y="1005"/>
                  </a:moveTo>
                  <a:cubicBezTo>
                    <a:pt x="819" y="1004"/>
                    <a:pt x="814" y="1002"/>
                    <a:pt x="809" y="1000"/>
                  </a:cubicBezTo>
                  <a:cubicBezTo>
                    <a:pt x="807" y="1000"/>
                    <a:pt x="806" y="1000"/>
                    <a:pt x="806" y="1002"/>
                  </a:cubicBezTo>
                  <a:cubicBezTo>
                    <a:pt x="805" y="1003"/>
                    <a:pt x="806" y="1004"/>
                    <a:pt x="807" y="1005"/>
                  </a:cubicBezTo>
                  <a:cubicBezTo>
                    <a:pt x="813" y="1007"/>
                    <a:pt x="817" y="1008"/>
                    <a:pt x="822" y="1010"/>
                  </a:cubicBezTo>
                  <a:cubicBezTo>
                    <a:pt x="823" y="1010"/>
                    <a:pt x="824" y="1009"/>
                    <a:pt x="825" y="1008"/>
                  </a:cubicBezTo>
                  <a:cubicBezTo>
                    <a:pt x="825" y="1007"/>
                    <a:pt x="824" y="1005"/>
                    <a:pt x="823" y="1005"/>
                  </a:cubicBezTo>
                  <a:close/>
                  <a:moveTo>
                    <a:pt x="852" y="1010"/>
                  </a:moveTo>
                  <a:cubicBezTo>
                    <a:pt x="847" y="1009"/>
                    <a:pt x="842" y="1009"/>
                    <a:pt x="837" y="1008"/>
                  </a:cubicBezTo>
                  <a:cubicBezTo>
                    <a:pt x="836" y="1008"/>
                    <a:pt x="835" y="1009"/>
                    <a:pt x="834" y="1010"/>
                  </a:cubicBezTo>
                  <a:cubicBezTo>
                    <a:pt x="834" y="1012"/>
                    <a:pt x="835" y="1013"/>
                    <a:pt x="837" y="1013"/>
                  </a:cubicBezTo>
                  <a:cubicBezTo>
                    <a:pt x="842" y="1014"/>
                    <a:pt x="847" y="1014"/>
                    <a:pt x="852" y="1015"/>
                  </a:cubicBezTo>
                  <a:cubicBezTo>
                    <a:pt x="853" y="1015"/>
                    <a:pt x="854" y="1014"/>
                    <a:pt x="854" y="1012"/>
                  </a:cubicBezTo>
                  <a:cubicBezTo>
                    <a:pt x="854" y="1011"/>
                    <a:pt x="853" y="1010"/>
                    <a:pt x="852" y="1010"/>
                  </a:cubicBezTo>
                  <a:close/>
                  <a:moveTo>
                    <a:pt x="882" y="1011"/>
                  </a:moveTo>
                  <a:cubicBezTo>
                    <a:pt x="877" y="1011"/>
                    <a:pt x="872" y="1011"/>
                    <a:pt x="867" y="1011"/>
                  </a:cubicBezTo>
                  <a:cubicBezTo>
                    <a:pt x="866" y="1011"/>
                    <a:pt x="864" y="1012"/>
                    <a:pt x="864" y="1013"/>
                  </a:cubicBezTo>
                  <a:cubicBezTo>
                    <a:pt x="864" y="1015"/>
                    <a:pt x="865" y="1016"/>
                    <a:pt x="867" y="1016"/>
                  </a:cubicBezTo>
                  <a:cubicBezTo>
                    <a:pt x="872" y="1016"/>
                    <a:pt x="877" y="1016"/>
                    <a:pt x="882" y="1016"/>
                  </a:cubicBezTo>
                  <a:cubicBezTo>
                    <a:pt x="883" y="1016"/>
                    <a:pt x="884" y="1015"/>
                    <a:pt x="884" y="1014"/>
                  </a:cubicBezTo>
                  <a:cubicBezTo>
                    <a:pt x="884" y="1013"/>
                    <a:pt x="883" y="1011"/>
                    <a:pt x="882" y="1011"/>
                  </a:cubicBezTo>
                  <a:close/>
                  <a:moveTo>
                    <a:pt x="912" y="1011"/>
                  </a:moveTo>
                  <a:cubicBezTo>
                    <a:pt x="907" y="1011"/>
                    <a:pt x="902" y="1011"/>
                    <a:pt x="897" y="1012"/>
                  </a:cubicBezTo>
                  <a:cubicBezTo>
                    <a:pt x="895" y="1012"/>
                    <a:pt x="894" y="1013"/>
                    <a:pt x="894" y="1014"/>
                  </a:cubicBezTo>
                  <a:cubicBezTo>
                    <a:pt x="894" y="1015"/>
                    <a:pt x="895" y="1017"/>
                    <a:pt x="897" y="1017"/>
                  </a:cubicBezTo>
                  <a:cubicBezTo>
                    <a:pt x="902" y="1016"/>
                    <a:pt x="907" y="1016"/>
                    <a:pt x="912" y="1016"/>
                  </a:cubicBezTo>
                  <a:cubicBezTo>
                    <a:pt x="913" y="1016"/>
                    <a:pt x="914" y="1015"/>
                    <a:pt x="914" y="1014"/>
                  </a:cubicBezTo>
                  <a:cubicBezTo>
                    <a:pt x="914" y="1012"/>
                    <a:pt x="913" y="1011"/>
                    <a:pt x="912" y="1011"/>
                  </a:cubicBezTo>
                  <a:close/>
                  <a:moveTo>
                    <a:pt x="941" y="1009"/>
                  </a:moveTo>
                  <a:cubicBezTo>
                    <a:pt x="936" y="1009"/>
                    <a:pt x="932" y="1010"/>
                    <a:pt x="927" y="1010"/>
                  </a:cubicBezTo>
                  <a:cubicBezTo>
                    <a:pt x="925" y="1010"/>
                    <a:pt x="924" y="1012"/>
                    <a:pt x="924" y="1013"/>
                  </a:cubicBezTo>
                  <a:cubicBezTo>
                    <a:pt x="924" y="1014"/>
                    <a:pt x="926" y="1015"/>
                    <a:pt x="927" y="1015"/>
                  </a:cubicBezTo>
                  <a:cubicBezTo>
                    <a:pt x="932" y="1015"/>
                    <a:pt x="937" y="1014"/>
                    <a:pt x="942" y="1014"/>
                  </a:cubicBezTo>
                  <a:cubicBezTo>
                    <a:pt x="943" y="1014"/>
                    <a:pt x="944" y="1013"/>
                    <a:pt x="944" y="1011"/>
                  </a:cubicBezTo>
                  <a:cubicBezTo>
                    <a:pt x="944" y="1010"/>
                    <a:pt x="943" y="1009"/>
                    <a:pt x="941" y="1009"/>
                  </a:cubicBezTo>
                  <a:close/>
                  <a:moveTo>
                    <a:pt x="971" y="1005"/>
                  </a:moveTo>
                  <a:cubicBezTo>
                    <a:pt x="966" y="1006"/>
                    <a:pt x="961" y="1006"/>
                    <a:pt x="956" y="1007"/>
                  </a:cubicBezTo>
                  <a:cubicBezTo>
                    <a:pt x="955" y="1007"/>
                    <a:pt x="954" y="1009"/>
                    <a:pt x="954" y="1010"/>
                  </a:cubicBezTo>
                  <a:cubicBezTo>
                    <a:pt x="954" y="1011"/>
                    <a:pt x="956" y="1012"/>
                    <a:pt x="957" y="1012"/>
                  </a:cubicBezTo>
                  <a:cubicBezTo>
                    <a:pt x="962" y="1011"/>
                    <a:pt x="967" y="1011"/>
                    <a:pt x="972" y="1010"/>
                  </a:cubicBezTo>
                  <a:cubicBezTo>
                    <a:pt x="973" y="1010"/>
                    <a:pt x="974" y="1008"/>
                    <a:pt x="974" y="1007"/>
                  </a:cubicBezTo>
                  <a:cubicBezTo>
                    <a:pt x="974" y="1006"/>
                    <a:pt x="972" y="1005"/>
                    <a:pt x="971" y="1005"/>
                  </a:cubicBezTo>
                  <a:close/>
                  <a:moveTo>
                    <a:pt x="1000" y="999"/>
                  </a:moveTo>
                  <a:cubicBezTo>
                    <a:pt x="995" y="1000"/>
                    <a:pt x="991" y="1001"/>
                    <a:pt x="986" y="1002"/>
                  </a:cubicBezTo>
                  <a:cubicBezTo>
                    <a:pt x="984" y="1002"/>
                    <a:pt x="983" y="1004"/>
                    <a:pt x="984" y="1005"/>
                  </a:cubicBezTo>
                  <a:cubicBezTo>
                    <a:pt x="984" y="1006"/>
                    <a:pt x="985" y="1007"/>
                    <a:pt x="987" y="1007"/>
                  </a:cubicBezTo>
                  <a:cubicBezTo>
                    <a:pt x="992" y="1006"/>
                    <a:pt x="997" y="1005"/>
                    <a:pt x="1001" y="1004"/>
                  </a:cubicBezTo>
                  <a:cubicBezTo>
                    <a:pt x="1003" y="1004"/>
                    <a:pt x="1004" y="1002"/>
                    <a:pt x="1003" y="1001"/>
                  </a:cubicBezTo>
                  <a:cubicBezTo>
                    <a:pt x="1003" y="1000"/>
                    <a:pt x="1002" y="999"/>
                    <a:pt x="1000" y="999"/>
                  </a:cubicBezTo>
                  <a:close/>
                  <a:moveTo>
                    <a:pt x="1029" y="991"/>
                  </a:moveTo>
                  <a:cubicBezTo>
                    <a:pt x="1024" y="993"/>
                    <a:pt x="1020" y="994"/>
                    <a:pt x="1015" y="995"/>
                  </a:cubicBezTo>
                  <a:cubicBezTo>
                    <a:pt x="1013" y="996"/>
                    <a:pt x="1013" y="997"/>
                    <a:pt x="1013" y="998"/>
                  </a:cubicBezTo>
                  <a:cubicBezTo>
                    <a:pt x="1013" y="1000"/>
                    <a:pt x="1015" y="1001"/>
                    <a:pt x="1016" y="1000"/>
                  </a:cubicBezTo>
                  <a:cubicBezTo>
                    <a:pt x="1021" y="999"/>
                    <a:pt x="1026" y="998"/>
                    <a:pt x="1031" y="996"/>
                  </a:cubicBezTo>
                  <a:cubicBezTo>
                    <a:pt x="1032" y="996"/>
                    <a:pt x="1033" y="994"/>
                    <a:pt x="1032" y="993"/>
                  </a:cubicBezTo>
                  <a:cubicBezTo>
                    <a:pt x="1032" y="992"/>
                    <a:pt x="1030" y="991"/>
                    <a:pt x="1029" y="991"/>
                  </a:cubicBezTo>
                  <a:close/>
                  <a:moveTo>
                    <a:pt x="1057" y="982"/>
                  </a:moveTo>
                  <a:cubicBezTo>
                    <a:pt x="1053" y="983"/>
                    <a:pt x="1048" y="985"/>
                    <a:pt x="1043" y="987"/>
                  </a:cubicBezTo>
                  <a:cubicBezTo>
                    <a:pt x="1042" y="987"/>
                    <a:pt x="1041" y="989"/>
                    <a:pt x="1042" y="990"/>
                  </a:cubicBezTo>
                  <a:cubicBezTo>
                    <a:pt x="1042" y="991"/>
                    <a:pt x="1044" y="992"/>
                    <a:pt x="1045" y="991"/>
                  </a:cubicBezTo>
                  <a:cubicBezTo>
                    <a:pt x="1050" y="990"/>
                    <a:pt x="1054" y="988"/>
                    <a:pt x="1059" y="986"/>
                  </a:cubicBezTo>
                  <a:cubicBezTo>
                    <a:pt x="1060" y="986"/>
                    <a:pt x="1061" y="984"/>
                    <a:pt x="1061" y="983"/>
                  </a:cubicBezTo>
                  <a:cubicBezTo>
                    <a:pt x="1060" y="982"/>
                    <a:pt x="1059" y="981"/>
                    <a:pt x="1057" y="982"/>
                  </a:cubicBezTo>
                  <a:close/>
                  <a:moveTo>
                    <a:pt x="1085" y="970"/>
                  </a:moveTo>
                  <a:cubicBezTo>
                    <a:pt x="1080" y="972"/>
                    <a:pt x="1076" y="974"/>
                    <a:pt x="1072" y="976"/>
                  </a:cubicBezTo>
                  <a:cubicBezTo>
                    <a:pt x="1071" y="976"/>
                    <a:pt x="1071" y="976"/>
                    <a:pt x="1071" y="976"/>
                  </a:cubicBezTo>
                  <a:cubicBezTo>
                    <a:pt x="1070" y="977"/>
                    <a:pt x="1069" y="978"/>
                    <a:pt x="1070" y="980"/>
                  </a:cubicBezTo>
                  <a:cubicBezTo>
                    <a:pt x="1070" y="981"/>
                    <a:pt x="1072" y="981"/>
                    <a:pt x="1073" y="981"/>
                  </a:cubicBezTo>
                  <a:cubicBezTo>
                    <a:pt x="1073" y="981"/>
                    <a:pt x="1073" y="981"/>
                    <a:pt x="1073" y="981"/>
                  </a:cubicBezTo>
                  <a:cubicBezTo>
                    <a:pt x="1078" y="979"/>
                    <a:pt x="1083" y="977"/>
                    <a:pt x="1087" y="975"/>
                  </a:cubicBezTo>
                  <a:cubicBezTo>
                    <a:pt x="1088" y="974"/>
                    <a:pt x="1089" y="973"/>
                    <a:pt x="1088" y="971"/>
                  </a:cubicBezTo>
                  <a:cubicBezTo>
                    <a:pt x="1088" y="970"/>
                    <a:pt x="1086" y="970"/>
                    <a:pt x="1085" y="970"/>
                  </a:cubicBezTo>
                  <a:close/>
                  <a:moveTo>
                    <a:pt x="1111" y="956"/>
                  </a:moveTo>
                  <a:cubicBezTo>
                    <a:pt x="1107" y="959"/>
                    <a:pt x="1103" y="961"/>
                    <a:pt x="1098" y="964"/>
                  </a:cubicBezTo>
                  <a:cubicBezTo>
                    <a:pt x="1097" y="964"/>
                    <a:pt x="1096" y="966"/>
                    <a:pt x="1097" y="967"/>
                  </a:cubicBezTo>
                  <a:cubicBezTo>
                    <a:pt x="1098" y="968"/>
                    <a:pt x="1099" y="969"/>
                    <a:pt x="1100" y="968"/>
                  </a:cubicBezTo>
                  <a:cubicBezTo>
                    <a:pt x="1105" y="966"/>
                    <a:pt x="1109" y="963"/>
                    <a:pt x="1114" y="961"/>
                  </a:cubicBezTo>
                  <a:cubicBezTo>
                    <a:pt x="1115" y="960"/>
                    <a:pt x="1115" y="958"/>
                    <a:pt x="1114" y="957"/>
                  </a:cubicBezTo>
                  <a:cubicBezTo>
                    <a:pt x="1114" y="956"/>
                    <a:pt x="1112" y="956"/>
                    <a:pt x="1111" y="956"/>
                  </a:cubicBezTo>
                  <a:close/>
                  <a:moveTo>
                    <a:pt x="1136" y="940"/>
                  </a:moveTo>
                  <a:cubicBezTo>
                    <a:pt x="1132" y="943"/>
                    <a:pt x="1128" y="946"/>
                    <a:pt x="1124" y="948"/>
                  </a:cubicBezTo>
                  <a:cubicBezTo>
                    <a:pt x="1123" y="949"/>
                    <a:pt x="1122" y="951"/>
                    <a:pt x="1123" y="952"/>
                  </a:cubicBezTo>
                  <a:cubicBezTo>
                    <a:pt x="1124" y="953"/>
                    <a:pt x="1125" y="953"/>
                    <a:pt x="1126" y="953"/>
                  </a:cubicBezTo>
                  <a:cubicBezTo>
                    <a:pt x="1131" y="950"/>
                    <a:pt x="1135" y="947"/>
                    <a:pt x="1139" y="944"/>
                  </a:cubicBezTo>
                  <a:cubicBezTo>
                    <a:pt x="1140" y="943"/>
                    <a:pt x="1140" y="942"/>
                    <a:pt x="1139" y="940"/>
                  </a:cubicBezTo>
                  <a:cubicBezTo>
                    <a:pt x="1139" y="939"/>
                    <a:pt x="1137" y="939"/>
                    <a:pt x="1136" y="940"/>
                  </a:cubicBezTo>
                  <a:close/>
                  <a:moveTo>
                    <a:pt x="1159" y="921"/>
                  </a:moveTo>
                  <a:cubicBezTo>
                    <a:pt x="1155" y="924"/>
                    <a:pt x="1151" y="928"/>
                    <a:pt x="1148" y="931"/>
                  </a:cubicBezTo>
                  <a:cubicBezTo>
                    <a:pt x="1147" y="932"/>
                    <a:pt x="1146" y="933"/>
                    <a:pt x="1147" y="934"/>
                  </a:cubicBezTo>
                  <a:cubicBezTo>
                    <a:pt x="1148" y="935"/>
                    <a:pt x="1150" y="935"/>
                    <a:pt x="1151" y="935"/>
                  </a:cubicBezTo>
                  <a:cubicBezTo>
                    <a:pt x="1155" y="931"/>
                    <a:pt x="1158" y="928"/>
                    <a:pt x="1162" y="925"/>
                  </a:cubicBezTo>
                  <a:cubicBezTo>
                    <a:pt x="1163" y="924"/>
                    <a:pt x="1163" y="922"/>
                    <a:pt x="1162" y="921"/>
                  </a:cubicBezTo>
                  <a:cubicBezTo>
                    <a:pt x="1161" y="920"/>
                    <a:pt x="1160" y="920"/>
                    <a:pt x="1159" y="921"/>
                  </a:cubicBezTo>
                  <a:close/>
                  <a:moveTo>
                    <a:pt x="1180" y="900"/>
                  </a:moveTo>
                  <a:cubicBezTo>
                    <a:pt x="1176" y="904"/>
                    <a:pt x="1173" y="907"/>
                    <a:pt x="1169" y="911"/>
                  </a:cubicBezTo>
                  <a:cubicBezTo>
                    <a:pt x="1169" y="912"/>
                    <a:pt x="1169" y="913"/>
                    <a:pt x="1170" y="914"/>
                  </a:cubicBezTo>
                  <a:cubicBezTo>
                    <a:pt x="1170" y="915"/>
                    <a:pt x="1172" y="915"/>
                    <a:pt x="1173" y="914"/>
                  </a:cubicBezTo>
                  <a:cubicBezTo>
                    <a:pt x="1177" y="911"/>
                    <a:pt x="1180" y="907"/>
                    <a:pt x="1183" y="903"/>
                  </a:cubicBezTo>
                  <a:cubicBezTo>
                    <a:pt x="1184" y="902"/>
                    <a:pt x="1184" y="901"/>
                    <a:pt x="1183" y="900"/>
                  </a:cubicBezTo>
                  <a:cubicBezTo>
                    <a:pt x="1182" y="899"/>
                    <a:pt x="1181" y="899"/>
                    <a:pt x="1180" y="900"/>
                  </a:cubicBezTo>
                  <a:close/>
                  <a:moveTo>
                    <a:pt x="1198" y="877"/>
                  </a:moveTo>
                  <a:cubicBezTo>
                    <a:pt x="1195" y="881"/>
                    <a:pt x="1192" y="885"/>
                    <a:pt x="1189" y="888"/>
                  </a:cubicBezTo>
                  <a:cubicBezTo>
                    <a:pt x="1188" y="890"/>
                    <a:pt x="1189" y="891"/>
                    <a:pt x="1190" y="892"/>
                  </a:cubicBezTo>
                  <a:cubicBezTo>
                    <a:pt x="1191" y="893"/>
                    <a:pt x="1192" y="893"/>
                    <a:pt x="1193" y="892"/>
                  </a:cubicBezTo>
                  <a:cubicBezTo>
                    <a:pt x="1196" y="888"/>
                    <a:pt x="1199" y="884"/>
                    <a:pt x="1202" y="880"/>
                  </a:cubicBezTo>
                  <a:cubicBezTo>
                    <a:pt x="1203" y="878"/>
                    <a:pt x="1203" y="877"/>
                    <a:pt x="1202" y="876"/>
                  </a:cubicBezTo>
                  <a:cubicBezTo>
                    <a:pt x="1201" y="875"/>
                    <a:pt x="1199" y="876"/>
                    <a:pt x="1198" y="877"/>
                  </a:cubicBezTo>
                  <a:close/>
                  <a:moveTo>
                    <a:pt x="1214" y="852"/>
                  </a:moveTo>
                  <a:cubicBezTo>
                    <a:pt x="1212" y="856"/>
                    <a:pt x="1209" y="860"/>
                    <a:pt x="1207" y="864"/>
                  </a:cubicBezTo>
                  <a:cubicBezTo>
                    <a:pt x="1206" y="865"/>
                    <a:pt x="1206" y="867"/>
                    <a:pt x="1207" y="868"/>
                  </a:cubicBezTo>
                  <a:cubicBezTo>
                    <a:pt x="1208" y="869"/>
                    <a:pt x="1210" y="868"/>
                    <a:pt x="1211" y="867"/>
                  </a:cubicBezTo>
                  <a:cubicBezTo>
                    <a:pt x="1213" y="863"/>
                    <a:pt x="1216" y="859"/>
                    <a:pt x="1219" y="854"/>
                  </a:cubicBezTo>
                  <a:cubicBezTo>
                    <a:pt x="1219" y="853"/>
                    <a:pt x="1219" y="851"/>
                    <a:pt x="1218" y="851"/>
                  </a:cubicBezTo>
                  <a:cubicBezTo>
                    <a:pt x="1217" y="850"/>
                    <a:pt x="1215" y="850"/>
                    <a:pt x="1214" y="852"/>
                  </a:cubicBezTo>
                  <a:close/>
                  <a:moveTo>
                    <a:pt x="1228" y="825"/>
                  </a:moveTo>
                  <a:cubicBezTo>
                    <a:pt x="1226" y="830"/>
                    <a:pt x="1224" y="834"/>
                    <a:pt x="1222" y="839"/>
                  </a:cubicBezTo>
                  <a:cubicBezTo>
                    <a:pt x="1221" y="840"/>
                    <a:pt x="1221" y="841"/>
                    <a:pt x="1223" y="842"/>
                  </a:cubicBezTo>
                  <a:cubicBezTo>
                    <a:pt x="1224" y="843"/>
                    <a:pt x="1225" y="842"/>
                    <a:pt x="1226" y="841"/>
                  </a:cubicBezTo>
                  <a:cubicBezTo>
                    <a:pt x="1228" y="836"/>
                    <a:pt x="1231" y="832"/>
                    <a:pt x="1233" y="827"/>
                  </a:cubicBezTo>
                  <a:cubicBezTo>
                    <a:pt x="1233" y="826"/>
                    <a:pt x="1233" y="825"/>
                    <a:pt x="1231" y="824"/>
                  </a:cubicBezTo>
                  <a:cubicBezTo>
                    <a:pt x="1230" y="823"/>
                    <a:pt x="1229" y="824"/>
                    <a:pt x="1228" y="825"/>
                  </a:cubicBezTo>
                  <a:close/>
                  <a:moveTo>
                    <a:pt x="1240" y="798"/>
                  </a:moveTo>
                  <a:cubicBezTo>
                    <a:pt x="1238" y="802"/>
                    <a:pt x="1236" y="807"/>
                    <a:pt x="1234" y="812"/>
                  </a:cubicBezTo>
                  <a:cubicBezTo>
                    <a:pt x="1234" y="813"/>
                    <a:pt x="1234" y="814"/>
                    <a:pt x="1236" y="815"/>
                  </a:cubicBezTo>
                  <a:cubicBezTo>
                    <a:pt x="1237" y="815"/>
                    <a:pt x="1238" y="815"/>
                    <a:pt x="1239" y="814"/>
                  </a:cubicBezTo>
                  <a:cubicBezTo>
                    <a:pt x="1241" y="809"/>
                    <a:pt x="1243" y="804"/>
                    <a:pt x="1244" y="800"/>
                  </a:cubicBezTo>
                  <a:cubicBezTo>
                    <a:pt x="1245" y="798"/>
                    <a:pt x="1244" y="797"/>
                    <a:pt x="1243" y="796"/>
                  </a:cubicBezTo>
                  <a:cubicBezTo>
                    <a:pt x="1242" y="796"/>
                    <a:pt x="1240" y="796"/>
                    <a:pt x="1240" y="798"/>
                  </a:cubicBezTo>
                  <a:close/>
                  <a:moveTo>
                    <a:pt x="1249" y="769"/>
                  </a:moveTo>
                  <a:cubicBezTo>
                    <a:pt x="1248" y="774"/>
                    <a:pt x="1246" y="779"/>
                    <a:pt x="1245" y="784"/>
                  </a:cubicBezTo>
                  <a:cubicBezTo>
                    <a:pt x="1244" y="785"/>
                    <a:pt x="1245" y="786"/>
                    <a:pt x="1246" y="787"/>
                  </a:cubicBezTo>
                  <a:cubicBezTo>
                    <a:pt x="1247" y="787"/>
                    <a:pt x="1249" y="787"/>
                    <a:pt x="1249" y="785"/>
                  </a:cubicBezTo>
                  <a:cubicBezTo>
                    <a:pt x="1251" y="781"/>
                    <a:pt x="1252" y="776"/>
                    <a:pt x="1254" y="771"/>
                  </a:cubicBezTo>
                  <a:cubicBezTo>
                    <a:pt x="1254" y="770"/>
                    <a:pt x="1253" y="768"/>
                    <a:pt x="1252" y="768"/>
                  </a:cubicBezTo>
                  <a:cubicBezTo>
                    <a:pt x="1251" y="767"/>
                    <a:pt x="1249" y="768"/>
                    <a:pt x="1249" y="769"/>
                  </a:cubicBezTo>
                  <a:close/>
                  <a:moveTo>
                    <a:pt x="1256" y="741"/>
                  </a:moveTo>
                  <a:cubicBezTo>
                    <a:pt x="1255" y="745"/>
                    <a:pt x="1254" y="750"/>
                    <a:pt x="1253" y="755"/>
                  </a:cubicBezTo>
                  <a:cubicBezTo>
                    <a:pt x="1253" y="756"/>
                    <a:pt x="1253" y="758"/>
                    <a:pt x="1255" y="758"/>
                  </a:cubicBezTo>
                  <a:cubicBezTo>
                    <a:pt x="1256" y="758"/>
                    <a:pt x="1257" y="758"/>
                    <a:pt x="1258" y="756"/>
                  </a:cubicBezTo>
                  <a:cubicBezTo>
                    <a:pt x="1259" y="751"/>
                    <a:pt x="1260" y="747"/>
                    <a:pt x="1261" y="742"/>
                  </a:cubicBezTo>
                  <a:cubicBezTo>
                    <a:pt x="1262" y="740"/>
                    <a:pt x="1261" y="739"/>
                    <a:pt x="1259" y="739"/>
                  </a:cubicBezTo>
                  <a:cubicBezTo>
                    <a:pt x="1258" y="738"/>
                    <a:pt x="1257" y="739"/>
                    <a:pt x="1256" y="741"/>
                  </a:cubicBezTo>
                  <a:close/>
                  <a:moveTo>
                    <a:pt x="1288" y="742"/>
                  </a:moveTo>
                  <a:cubicBezTo>
                    <a:pt x="1283" y="742"/>
                    <a:pt x="1278" y="741"/>
                    <a:pt x="1273" y="740"/>
                  </a:cubicBezTo>
                  <a:cubicBezTo>
                    <a:pt x="1272" y="740"/>
                    <a:pt x="1270" y="741"/>
                    <a:pt x="1270" y="742"/>
                  </a:cubicBezTo>
                  <a:cubicBezTo>
                    <a:pt x="1270" y="743"/>
                    <a:pt x="1271" y="745"/>
                    <a:pt x="1272" y="745"/>
                  </a:cubicBezTo>
                  <a:cubicBezTo>
                    <a:pt x="1277" y="746"/>
                    <a:pt x="1282" y="747"/>
                    <a:pt x="1287" y="747"/>
                  </a:cubicBezTo>
                  <a:cubicBezTo>
                    <a:pt x="1288" y="748"/>
                    <a:pt x="1290" y="747"/>
                    <a:pt x="1290" y="745"/>
                  </a:cubicBezTo>
                  <a:cubicBezTo>
                    <a:pt x="1290" y="744"/>
                    <a:pt x="1289" y="743"/>
                    <a:pt x="1288" y="742"/>
                  </a:cubicBezTo>
                  <a:close/>
                  <a:moveTo>
                    <a:pt x="1317" y="746"/>
                  </a:moveTo>
                  <a:cubicBezTo>
                    <a:pt x="1312" y="746"/>
                    <a:pt x="1307" y="745"/>
                    <a:pt x="1302" y="745"/>
                  </a:cubicBezTo>
                  <a:cubicBezTo>
                    <a:pt x="1301" y="744"/>
                    <a:pt x="1300" y="745"/>
                    <a:pt x="1300" y="747"/>
                  </a:cubicBezTo>
                  <a:cubicBezTo>
                    <a:pt x="1299" y="748"/>
                    <a:pt x="1300" y="749"/>
                    <a:pt x="1302" y="750"/>
                  </a:cubicBezTo>
                  <a:cubicBezTo>
                    <a:pt x="1307" y="750"/>
                    <a:pt x="1312" y="751"/>
                    <a:pt x="1317" y="751"/>
                  </a:cubicBezTo>
                  <a:cubicBezTo>
                    <a:pt x="1318" y="752"/>
                    <a:pt x="1319" y="751"/>
                    <a:pt x="1320" y="749"/>
                  </a:cubicBezTo>
                  <a:cubicBezTo>
                    <a:pt x="1320" y="748"/>
                    <a:pt x="1319" y="747"/>
                    <a:pt x="1317" y="746"/>
                  </a:cubicBezTo>
                  <a:close/>
                  <a:moveTo>
                    <a:pt x="1347" y="749"/>
                  </a:moveTo>
                  <a:cubicBezTo>
                    <a:pt x="1342" y="749"/>
                    <a:pt x="1337" y="748"/>
                    <a:pt x="1332" y="748"/>
                  </a:cubicBezTo>
                  <a:cubicBezTo>
                    <a:pt x="1331" y="748"/>
                    <a:pt x="1330" y="749"/>
                    <a:pt x="1329" y="750"/>
                  </a:cubicBezTo>
                  <a:cubicBezTo>
                    <a:pt x="1329" y="751"/>
                    <a:pt x="1330" y="753"/>
                    <a:pt x="1332" y="753"/>
                  </a:cubicBezTo>
                  <a:cubicBezTo>
                    <a:pt x="1337" y="753"/>
                    <a:pt x="1342" y="754"/>
                    <a:pt x="1347" y="754"/>
                  </a:cubicBezTo>
                  <a:cubicBezTo>
                    <a:pt x="1348" y="754"/>
                    <a:pt x="1349" y="753"/>
                    <a:pt x="1349" y="751"/>
                  </a:cubicBezTo>
                  <a:cubicBezTo>
                    <a:pt x="1350" y="750"/>
                    <a:pt x="1348" y="749"/>
                    <a:pt x="1347" y="749"/>
                  </a:cubicBezTo>
                  <a:close/>
                  <a:moveTo>
                    <a:pt x="1377" y="749"/>
                  </a:moveTo>
                  <a:cubicBezTo>
                    <a:pt x="1375" y="749"/>
                    <a:pt x="1373" y="749"/>
                    <a:pt x="1371" y="749"/>
                  </a:cubicBezTo>
                  <a:cubicBezTo>
                    <a:pt x="1368" y="749"/>
                    <a:pt x="1365" y="749"/>
                    <a:pt x="1362" y="749"/>
                  </a:cubicBezTo>
                  <a:cubicBezTo>
                    <a:pt x="1361" y="749"/>
                    <a:pt x="1359" y="750"/>
                    <a:pt x="1359" y="752"/>
                  </a:cubicBezTo>
                  <a:cubicBezTo>
                    <a:pt x="1359" y="753"/>
                    <a:pt x="1361" y="754"/>
                    <a:pt x="1362" y="754"/>
                  </a:cubicBezTo>
                  <a:cubicBezTo>
                    <a:pt x="1365" y="754"/>
                    <a:pt x="1368" y="754"/>
                    <a:pt x="1371" y="754"/>
                  </a:cubicBezTo>
                  <a:cubicBezTo>
                    <a:pt x="1373" y="754"/>
                    <a:pt x="1375" y="754"/>
                    <a:pt x="1377" y="754"/>
                  </a:cubicBezTo>
                  <a:cubicBezTo>
                    <a:pt x="1378" y="754"/>
                    <a:pt x="1379" y="753"/>
                    <a:pt x="1379" y="752"/>
                  </a:cubicBezTo>
                  <a:cubicBezTo>
                    <a:pt x="1379" y="751"/>
                    <a:pt x="1378" y="749"/>
                    <a:pt x="1377" y="749"/>
                  </a:cubicBezTo>
                  <a:close/>
                  <a:moveTo>
                    <a:pt x="1407" y="748"/>
                  </a:moveTo>
                  <a:cubicBezTo>
                    <a:pt x="1402" y="748"/>
                    <a:pt x="1397" y="749"/>
                    <a:pt x="1392" y="749"/>
                  </a:cubicBezTo>
                  <a:cubicBezTo>
                    <a:pt x="1390" y="749"/>
                    <a:pt x="1389" y="750"/>
                    <a:pt x="1389" y="752"/>
                  </a:cubicBezTo>
                  <a:cubicBezTo>
                    <a:pt x="1389" y="753"/>
                    <a:pt x="1391" y="754"/>
                    <a:pt x="1392" y="754"/>
                  </a:cubicBezTo>
                  <a:cubicBezTo>
                    <a:pt x="1397" y="754"/>
                    <a:pt x="1402" y="753"/>
                    <a:pt x="1407" y="753"/>
                  </a:cubicBezTo>
                  <a:cubicBezTo>
                    <a:pt x="1408" y="753"/>
                    <a:pt x="1410" y="752"/>
                    <a:pt x="1409" y="750"/>
                  </a:cubicBezTo>
                  <a:cubicBezTo>
                    <a:pt x="1409" y="749"/>
                    <a:pt x="1408" y="748"/>
                    <a:pt x="1407" y="748"/>
                  </a:cubicBezTo>
                  <a:close/>
                  <a:moveTo>
                    <a:pt x="1436" y="744"/>
                  </a:moveTo>
                  <a:cubicBezTo>
                    <a:pt x="1431" y="745"/>
                    <a:pt x="1426" y="745"/>
                    <a:pt x="1421" y="746"/>
                  </a:cubicBezTo>
                  <a:cubicBezTo>
                    <a:pt x="1420" y="746"/>
                    <a:pt x="1419" y="748"/>
                    <a:pt x="1419" y="749"/>
                  </a:cubicBezTo>
                  <a:cubicBezTo>
                    <a:pt x="1420" y="750"/>
                    <a:pt x="1421" y="751"/>
                    <a:pt x="1422" y="751"/>
                  </a:cubicBezTo>
                  <a:cubicBezTo>
                    <a:pt x="1427" y="750"/>
                    <a:pt x="1432" y="750"/>
                    <a:pt x="1437" y="749"/>
                  </a:cubicBezTo>
                  <a:cubicBezTo>
                    <a:pt x="1438" y="748"/>
                    <a:pt x="1439" y="747"/>
                    <a:pt x="1439" y="746"/>
                  </a:cubicBezTo>
                  <a:cubicBezTo>
                    <a:pt x="1439" y="744"/>
                    <a:pt x="1437" y="743"/>
                    <a:pt x="1436" y="744"/>
                  </a:cubicBezTo>
                  <a:close/>
                  <a:moveTo>
                    <a:pt x="1465" y="736"/>
                  </a:moveTo>
                  <a:cubicBezTo>
                    <a:pt x="1460" y="738"/>
                    <a:pt x="1455" y="739"/>
                    <a:pt x="1451" y="740"/>
                  </a:cubicBezTo>
                  <a:cubicBezTo>
                    <a:pt x="1449" y="741"/>
                    <a:pt x="1448" y="742"/>
                    <a:pt x="1449" y="744"/>
                  </a:cubicBezTo>
                  <a:cubicBezTo>
                    <a:pt x="1449" y="745"/>
                    <a:pt x="1451" y="746"/>
                    <a:pt x="1452" y="745"/>
                  </a:cubicBezTo>
                  <a:cubicBezTo>
                    <a:pt x="1457" y="744"/>
                    <a:pt x="1462" y="743"/>
                    <a:pt x="1466" y="741"/>
                  </a:cubicBezTo>
                  <a:cubicBezTo>
                    <a:pt x="1468" y="741"/>
                    <a:pt x="1468" y="739"/>
                    <a:pt x="1468" y="738"/>
                  </a:cubicBezTo>
                  <a:cubicBezTo>
                    <a:pt x="1468" y="737"/>
                    <a:pt x="1466" y="736"/>
                    <a:pt x="1465" y="736"/>
                  </a:cubicBezTo>
                  <a:close/>
                  <a:moveTo>
                    <a:pt x="1492" y="725"/>
                  </a:moveTo>
                  <a:cubicBezTo>
                    <a:pt x="1488" y="728"/>
                    <a:pt x="1483" y="730"/>
                    <a:pt x="1479" y="731"/>
                  </a:cubicBezTo>
                  <a:cubicBezTo>
                    <a:pt x="1478" y="732"/>
                    <a:pt x="1477" y="733"/>
                    <a:pt x="1477" y="735"/>
                  </a:cubicBezTo>
                  <a:cubicBezTo>
                    <a:pt x="1478" y="736"/>
                    <a:pt x="1479" y="737"/>
                    <a:pt x="1481" y="736"/>
                  </a:cubicBezTo>
                  <a:cubicBezTo>
                    <a:pt x="1485" y="734"/>
                    <a:pt x="1490" y="732"/>
                    <a:pt x="1495" y="730"/>
                  </a:cubicBezTo>
                  <a:cubicBezTo>
                    <a:pt x="1496" y="729"/>
                    <a:pt x="1496" y="728"/>
                    <a:pt x="1496" y="726"/>
                  </a:cubicBezTo>
                  <a:cubicBezTo>
                    <a:pt x="1495" y="725"/>
                    <a:pt x="1494" y="725"/>
                    <a:pt x="1492" y="725"/>
                  </a:cubicBezTo>
                  <a:close/>
                  <a:moveTo>
                    <a:pt x="1518" y="710"/>
                  </a:moveTo>
                  <a:cubicBezTo>
                    <a:pt x="1514" y="713"/>
                    <a:pt x="1509" y="716"/>
                    <a:pt x="1505" y="718"/>
                  </a:cubicBezTo>
                  <a:cubicBezTo>
                    <a:pt x="1504" y="719"/>
                    <a:pt x="1504" y="720"/>
                    <a:pt x="1504" y="722"/>
                  </a:cubicBezTo>
                  <a:cubicBezTo>
                    <a:pt x="1505" y="723"/>
                    <a:pt x="1507" y="723"/>
                    <a:pt x="1508" y="723"/>
                  </a:cubicBezTo>
                  <a:cubicBezTo>
                    <a:pt x="1512" y="720"/>
                    <a:pt x="1516" y="717"/>
                    <a:pt x="1521" y="714"/>
                  </a:cubicBezTo>
                  <a:cubicBezTo>
                    <a:pt x="1522" y="713"/>
                    <a:pt x="1522" y="712"/>
                    <a:pt x="1521" y="711"/>
                  </a:cubicBezTo>
                  <a:cubicBezTo>
                    <a:pt x="1520" y="709"/>
                    <a:pt x="1519" y="709"/>
                    <a:pt x="1518" y="710"/>
                  </a:cubicBezTo>
                  <a:close/>
                  <a:moveTo>
                    <a:pt x="1539" y="690"/>
                  </a:moveTo>
                  <a:cubicBezTo>
                    <a:pt x="1536" y="694"/>
                    <a:pt x="1533" y="697"/>
                    <a:pt x="1529" y="701"/>
                  </a:cubicBezTo>
                  <a:cubicBezTo>
                    <a:pt x="1528" y="702"/>
                    <a:pt x="1528" y="703"/>
                    <a:pt x="1529" y="704"/>
                  </a:cubicBezTo>
                  <a:cubicBezTo>
                    <a:pt x="1530" y="705"/>
                    <a:pt x="1531" y="705"/>
                    <a:pt x="1532" y="704"/>
                  </a:cubicBezTo>
                  <a:cubicBezTo>
                    <a:pt x="1536" y="701"/>
                    <a:pt x="1540" y="698"/>
                    <a:pt x="1543" y="694"/>
                  </a:cubicBezTo>
                  <a:cubicBezTo>
                    <a:pt x="1544" y="693"/>
                    <a:pt x="1544" y="691"/>
                    <a:pt x="1543" y="690"/>
                  </a:cubicBezTo>
                  <a:cubicBezTo>
                    <a:pt x="1542" y="689"/>
                    <a:pt x="1540" y="689"/>
                    <a:pt x="1539" y="690"/>
                  </a:cubicBezTo>
                  <a:close/>
                  <a:moveTo>
                    <a:pt x="1557" y="667"/>
                  </a:moveTo>
                  <a:cubicBezTo>
                    <a:pt x="1555" y="671"/>
                    <a:pt x="1552" y="675"/>
                    <a:pt x="1549" y="679"/>
                  </a:cubicBezTo>
                  <a:cubicBezTo>
                    <a:pt x="1548" y="680"/>
                    <a:pt x="1548" y="682"/>
                    <a:pt x="1549" y="683"/>
                  </a:cubicBezTo>
                  <a:cubicBezTo>
                    <a:pt x="1551" y="683"/>
                    <a:pt x="1552" y="683"/>
                    <a:pt x="1553" y="682"/>
                  </a:cubicBezTo>
                  <a:cubicBezTo>
                    <a:pt x="1556" y="678"/>
                    <a:pt x="1559" y="674"/>
                    <a:pt x="1562" y="670"/>
                  </a:cubicBezTo>
                  <a:cubicBezTo>
                    <a:pt x="1562" y="668"/>
                    <a:pt x="1562" y="667"/>
                    <a:pt x="1561" y="666"/>
                  </a:cubicBezTo>
                  <a:cubicBezTo>
                    <a:pt x="1560" y="665"/>
                    <a:pt x="1558" y="666"/>
                    <a:pt x="1557" y="667"/>
                  </a:cubicBezTo>
                  <a:close/>
                  <a:moveTo>
                    <a:pt x="1570" y="641"/>
                  </a:moveTo>
                  <a:cubicBezTo>
                    <a:pt x="1569" y="645"/>
                    <a:pt x="1567" y="650"/>
                    <a:pt x="1564" y="654"/>
                  </a:cubicBezTo>
                  <a:cubicBezTo>
                    <a:pt x="1564" y="655"/>
                    <a:pt x="1564" y="657"/>
                    <a:pt x="1566" y="657"/>
                  </a:cubicBezTo>
                  <a:cubicBezTo>
                    <a:pt x="1567" y="658"/>
                    <a:pt x="1568" y="657"/>
                    <a:pt x="1569" y="656"/>
                  </a:cubicBezTo>
                  <a:cubicBezTo>
                    <a:pt x="1571" y="652"/>
                    <a:pt x="1573" y="647"/>
                    <a:pt x="1575" y="642"/>
                  </a:cubicBezTo>
                  <a:cubicBezTo>
                    <a:pt x="1576" y="641"/>
                    <a:pt x="1575" y="640"/>
                    <a:pt x="1574" y="639"/>
                  </a:cubicBezTo>
                  <a:cubicBezTo>
                    <a:pt x="1572" y="639"/>
                    <a:pt x="1571" y="639"/>
                    <a:pt x="1570" y="641"/>
                  </a:cubicBezTo>
                  <a:close/>
                  <a:moveTo>
                    <a:pt x="1579" y="612"/>
                  </a:moveTo>
                  <a:cubicBezTo>
                    <a:pt x="1578" y="616"/>
                    <a:pt x="1578" y="618"/>
                    <a:pt x="1577" y="621"/>
                  </a:cubicBezTo>
                  <a:cubicBezTo>
                    <a:pt x="1577" y="623"/>
                    <a:pt x="1576" y="625"/>
                    <a:pt x="1575" y="627"/>
                  </a:cubicBezTo>
                  <a:cubicBezTo>
                    <a:pt x="1575" y="628"/>
                    <a:pt x="1576" y="629"/>
                    <a:pt x="1577" y="630"/>
                  </a:cubicBezTo>
                  <a:cubicBezTo>
                    <a:pt x="1578" y="630"/>
                    <a:pt x="1580" y="629"/>
                    <a:pt x="1580" y="628"/>
                  </a:cubicBezTo>
                  <a:cubicBezTo>
                    <a:pt x="1581" y="626"/>
                    <a:pt x="1581" y="624"/>
                    <a:pt x="1582" y="622"/>
                  </a:cubicBezTo>
                  <a:cubicBezTo>
                    <a:pt x="1583" y="619"/>
                    <a:pt x="1583" y="617"/>
                    <a:pt x="1584" y="613"/>
                  </a:cubicBezTo>
                  <a:cubicBezTo>
                    <a:pt x="1584" y="612"/>
                    <a:pt x="1583" y="611"/>
                    <a:pt x="1582" y="610"/>
                  </a:cubicBezTo>
                  <a:cubicBezTo>
                    <a:pt x="1581" y="610"/>
                    <a:pt x="1579" y="611"/>
                    <a:pt x="1579" y="612"/>
                  </a:cubicBezTo>
                  <a:close/>
                  <a:moveTo>
                    <a:pt x="1582" y="583"/>
                  </a:moveTo>
                  <a:cubicBezTo>
                    <a:pt x="1581" y="588"/>
                    <a:pt x="1581" y="593"/>
                    <a:pt x="1581" y="598"/>
                  </a:cubicBezTo>
                  <a:cubicBezTo>
                    <a:pt x="1581" y="599"/>
                    <a:pt x="1582" y="600"/>
                    <a:pt x="1583" y="600"/>
                  </a:cubicBezTo>
                  <a:cubicBezTo>
                    <a:pt x="1584" y="601"/>
                    <a:pt x="1586" y="600"/>
                    <a:pt x="1586" y="598"/>
                  </a:cubicBezTo>
                  <a:cubicBezTo>
                    <a:pt x="1586" y="593"/>
                    <a:pt x="1586" y="588"/>
                    <a:pt x="1587" y="583"/>
                  </a:cubicBezTo>
                  <a:cubicBezTo>
                    <a:pt x="1587" y="582"/>
                    <a:pt x="1586" y="580"/>
                    <a:pt x="1584" y="580"/>
                  </a:cubicBezTo>
                  <a:cubicBezTo>
                    <a:pt x="1583" y="580"/>
                    <a:pt x="1582" y="581"/>
                    <a:pt x="1582" y="583"/>
                  </a:cubicBezTo>
                  <a:close/>
                  <a:moveTo>
                    <a:pt x="1581" y="553"/>
                  </a:moveTo>
                  <a:cubicBezTo>
                    <a:pt x="1582" y="558"/>
                    <a:pt x="1582" y="563"/>
                    <a:pt x="1582" y="568"/>
                  </a:cubicBezTo>
                  <a:cubicBezTo>
                    <a:pt x="1582" y="569"/>
                    <a:pt x="1583" y="570"/>
                    <a:pt x="1584" y="570"/>
                  </a:cubicBezTo>
                  <a:cubicBezTo>
                    <a:pt x="1586" y="570"/>
                    <a:pt x="1587" y="569"/>
                    <a:pt x="1587" y="568"/>
                  </a:cubicBezTo>
                  <a:cubicBezTo>
                    <a:pt x="1587" y="563"/>
                    <a:pt x="1587" y="558"/>
                    <a:pt x="1586" y="553"/>
                  </a:cubicBezTo>
                  <a:cubicBezTo>
                    <a:pt x="1586" y="551"/>
                    <a:pt x="1585" y="550"/>
                    <a:pt x="1584" y="550"/>
                  </a:cubicBezTo>
                  <a:cubicBezTo>
                    <a:pt x="1582" y="551"/>
                    <a:pt x="1581" y="552"/>
                    <a:pt x="1581" y="553"/>
                  </a:cubicBezTo>
                  <a:close/>
                  <a:moveTo>
                    <a:pt x="1579" y="523"/>
                  </a:moveTo>
                  <a:cubicBezTo>
                    <a:pt x="1579" y="528"/>
                    <a:pt x="1580" y="533"/>
                    <a:pt x="1580" y="538"/>
                  </a:cubicBezTo>
                  <a:cubicBezTo>
                    <a:pt x="1580" y="540"/>
                    <a:pt x="1582" y="541"/>
                    <a:pt x="1583" y="540"/>
                  </a:cubicBezTo>
                  <a:cubicBezTo>
                    <a:pt x="1584" y="540"/>
                    <a:pt x="1585" y="539"/>
                    <a:pt x="1585" y="538"/>
                  </a:cubicBezTo>
                  <a:cubicBezTo>
                    <a:pt x="1585" y="533"/>
                    <a:pt x="1584" y="528"/>
                    <a:pt x="1584" y="523"/>
                  </a:cubicBezTo>
                  <a:cubicBezTo>
                    <a:pt x="1583" y="521"/>
                    <a:pt x="1582" y="520"/>
                    <a:pt x="1581" y="521"/>
                  </a:cubicBezTo>
                  <a:cubicBezTo>
                    <a:pt x="1579" y="521"/>
                    <a:pt x="1578" y="522"/>
                    <a:pt x="1579" y="523"/>
                  </a:cubicBezTo>
                  <a:close/>
                  <a:moveTo>
                    <a:pt x="1573" y="494"/>
                  </a:moveTo>
                  <a:cubicBezTo>
                    <a:pt x="1574" y="499"/>
                    <a:pt x="1575" y="504"/>
                    <a:pt x="1576" y="509"/>
                  </a:cubicBezTo>
                  <a:cubicBezTo>
                    <a:pt x="1577" y="510"/>
                    <a:pt x="1578" y="511"/>
                    <a:pt x="1579" y="511"/>
                  </a:cubicBezTo>
                  <a:cubicBezTo>
                    <a:pt x="1581" y="510"/>
                    <a:pt x="1581" y="509"/>
                    <a:pt x="1581" y="508"/>
                  </a:cubicBezTo>
                  <a:cubicBezTo>
                    <a:pt x="1580" y="503"/>
                    <a:pt x="1579" y="498"/>
                    <a:pt x="1578" y="493"/>
                  </a:cubicBezTo>
                  <a:cubicBezTo>
                    <a:pt x="1578" y="492"/>
                    <a:pt x="1576" y="491"/>
                    <a:pt x="1575" y="491"/>
                  </a:cubicBezTo>
                  <a:cubicBezTo>
                    <a:pt x="1574" y="491"/>
                    <a:pt x="1573" y="493"/>
                    <a:pt x="1573" y="494"/>
                  </a:cubicBezTo>
                  <a:close/>
                  <a:moveTo>
                    <a:pt x="1564" y="466"/>
                  </a:moveTo>
                  <a:cubicBezTo>
                    <a:pt x="1566" y="471"/>
                    <a:pt x="1567" y="475"/>
                    <a:pt x="1569" y="480"/>
                  </a:cubicBezTo>
                  <a:cubicBezTo>
                    <a:pt x="1569" y="481"/>
                    <a:pt x="1571" y="482"/>
                    <a:pt x="1572" y="482"/>
                  </a:cubicBezTo>
                  <a:cubicBezTo>
                    <a:pt x="1573" y="481"/>
                    <a:pt x="1574" y="480"/>
                    <a:pt x="1574" y="478"/>
                  </a:cubicBezTo>
                  <a:cubicBezTo>
                    <a:pt x="1572" y="473"/>
                    <a:pt x="1570" y="469"/>
                    <a:pt x="1568" y="464"/>
                  </a:cubicBezTo>
                  <a:cubicBezTo>
                    <a:pt x="1568" y="463"/>
                    <a:pt x="1566" y="462"/>
                    <a:pt x="1565" y="463"/>
                  </a:cubicBezTo>
                  <a:cubicBezTo>
                    <a:pt x="1564" y="463"/>
                    <a:pt x="1563" y="465"/>
                    <a:pt x="1564" y="466"/>
                  </a:cubicBezTo>
                  <a:close/>
                  <a:moveTo>
                    <a:pt x="1548" y="442"/>
                  </a:moveTo>
                  <a:cubicBezTo>
                    <a:pt x="1551" y="445"/>
                    <a:pt x="1554" y="449"/>
                    <a:pt x="1557" y="453"/>
                  </a:cubicBezTo>
                  <a:cubicBezTo>
                    <a:pt x="1557" y="454"/>
                    <a:pt x="1559" y="455"/>
                    <a:pt x="1560" y="454"/>
                  </a:cubicBezTo>
                  <a:cubicBezTo>
                    <a:pt x="1561" y="453"/>
                    <a:pt x="1562" y="452"/>
                    <a:pt x="1561" y="451"/>
                  </a:cubicBezTo>
                  <a:cubicBezTo>
                    <a:pt x="1558" y="446"/>
                    <a:pt x="1555" y="442"/>
                    <a:pt x="1552" y="438"/>
                  </a:cubicBezTo>
                  <a:cubicBezTo>
                    <a:pt x="1551" y="437"/>
                    <a:pt x="1549" y="437"/>
                    <a:pt x="1548" y="438"/>
                  </a:cubicBezTo>
                  <a:cubicBezTo>
                    <a:pt x="1547" y="439"/>
                    <a:pt x="1547" y="441"/>
                    <a:pt x="1548" y="442"/>
                  </a:cubicBezTo>
                  <a:close/>
                  <a:moveTo>
                    <a:pt x="1524" y="428"/>
                  </a:moveTo>
                  <a:cubicBezTo>
                    <a:pt x="1529" y="429"/>
                    <a:pt x="1533" y="430"/>
                    <a:pt x="1537" y="433"/>
                  </a:cubicBezTo>
                  <a:cubicBezTo>
                    <a:pt x="1538" y="433"/>
                    <a:pt x="1540" y="433"/>
                    <a:pt x="1540" y="432"/>
                  </a:cubicBezTo>
                  <a:cubicBezTo>
                    <a:pt x="1541" y="431"/>
                    <a:pt x="1541" y="429"/>
                    <a:pt x="1540" y="428"/>
                  </a:cubicBezTo>
                  <a:cubicBezTo>
                    <a:pt x="1535" y="426"/>
                    <a:pt x="1530" y="424"/>
                    <a:pt x="1525" y="423"/>
                  </a:cubicBezTo>
                  <a:cubicBezTo>
                    <a:pt x="1524" y="422"/>
                    <a:pt x="1522" y="423"/>
                    <a:pt x="1522" y="425"/>
                  </a:cubicBezTo>
                  <a:cubicBezTo>
                    <a:pt x="1522" y="426"/>
                    <a:pt x="1523" y="427"/>
                    <a:pt x="1524" y="428"/>
                  </a:cubicBezTo>
                  <a:close/>
                  <a:moveTo>
                    <a:pt x="1501" y="423"/>
                  </a:moveTo>
                  <a:cubicBezTo>
                    <a:pt x="1500" y="423"/>
                    <a:pt x="1499" y="424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3" y="428"/>
                    <a:pt x="1506" y="427"/>
                    <a:pt x="1510" y="427"/>
                  </a:cubicBezTo>
                  <a:cubicBezTo>
                    <a:pt x="1511" y="427"/>
                    <a:pt x="1512" y="425"/>
                    <a:pt x="1512" y="424"/>
                  </a:cubicBezTo>
                  <a:cubicBezTo>
                    <a:pt x="1512" y="423"/>
                    <a:pt x="1511" y="422"/>
                    <a:pt x="1509" y="422"/>
                  </a:cubicBezTo>
                  <a:cubicBezTo>
                    <a:pt x="1506" y="422"/>
                    <a:pt x="1502" y="423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0" y="428"/>
                    <a:pt x="1501" y="428"/>
                    <a:pt x="1502" y="428"/>
                  </a:cubicBezTo>
                  <a:cubicBezTo>
                    <a:pt x="1504" y="427"/>
                    <a:pt x="1504" y="426"/>
                    <a:pt x="1504" y="425"/>
                  </a:cubicBezTo>
                  <a:cubicBezTo>
                    <a:pt x="1504" y="423"/>
                    <a:pt x="1502" y="423"/>
                    <a:pt x="1501" y="423"/>
                  </a:cubicBezTo>
                  <a:close/>
                  <a:moveTo>
                    <a:pt x="1526" y="409"/>
                  </a:moveTo>
                  <a:cubicBezTo>
                    <a:pt x="1523" y="412"/>
                    <a:pt x="1519" y="415"/>
                    <a:pt x="1514" y="417"/>
                  </a:cubicBezTo>
                  <a:cubicBezTo>
                    <a:pt x="1513" y="418"/>
                    <a:pt x="1513" y="420"/>
                    <a:pt x="1513" y="421"/>
                  </a:cubicBezTo>
                  <a:cubicBezTo>
                    <a:pt x="1514" y="422"/>
                    <a:pt x="1515" y="422"/>
                    <a:pt x="1517" y="422"/>
                  </a:cubicBezTo>
                  <a:cubicBezTo>
                    <a:pt x="1521" y="419"/>
                    <a:pt x="1526" y="416"/>
                    <a:pt x="1529" y="413"/>
                  </a:cubicBezTo>
                  <a:cubicBezTo>
                    <a:pt x="1531" y="412"/>
                    <a:pt x="1531" y="411"/>
                    <a:pt x="1530" y="410"/>
                  </a:cubicBezTo>
                  <a:cubicBezTo>
                    <a:pt x="1529" y="409"/>
                    <a:pt x="1527" y="408"/>
                    <a:pt x="1526" y="409"/>
                  </a:cubicBezTo>
                  <a:close/>
                  <a:moveTo>
                    <a:pt x="1543" y="386"/>
                  </a:moveTo>
                  <a:cubicBezTo>
                    <a:pt x="1541" y="391"/>
                    <a:pt x="1539" y="395"/>
                    <a:pt x="1536" y="399"/>
                  </a:cubicBezTo>
                  <a:cubicBezTo>
                    <a:pt x="1535" y="400"/>
                    <a:pt x="1535" y="401"/>
                    <a:pt x="1537" y="402"/>
                  </a:cubicBezTo>
                  <a:cubicBezTo>
                    <a:pt x="1538" y="403"/>
                    <a:pt x="1539" y="403"/>
                    <a:pt x="1540" y="402"/>
                  </a:cubicBezTo>
                  <a:cubicBezTo>
                    <a:pt x="1543" y="397"/>
                    <a:pt x="1546" y="393"/>
                    <a:pt x="1548" y="388"/>
                  </a:cubicBezTo>
                  <a:cubicBezTo>
                    <a:pt x="1548" y="387"/>
                    <a:pt x="1547" y="385"/>
                    <a:pt x="1546" y="385"/>
                  </a:cubicBezTo>
                  <a:cubicBezTo>
                    <a:pt x="1545" y="384"/>
                    <a:pt x="1543" y="385"/>
                    <a:pt x="1543" y="386"/>
                  </a:cubicBezTo>
                  <a:close/>
                  <a:moveTo>
                    <a:pt x="1548" y="358"/>
                  </a:moveTo>
                  <a:cubicBezTo>
                    <a:pt x="1548" y="363"/>
                    <a:pt x="1548" y="368"/>
                    <a:pt x="1547" y="372"/>
                  </a:cubicBezTo>
                  <a:cubicBezTo>
                    <a:pt x="1547" y="374"/>
                    <a:pt x="1548" y="375"/>
                    <a:pt x="1549" y="375"/>
                  </a:cubicBezTo>
                  <a:cubicBezTo>
                    <a:pt x="1550" y="375"/>
                    <a:pt x="1552" y="375"/>
                    <a:pt x="1552" y="373"/>
                  </a:cubicBezTo>
                  <a:cubicBezTo>
                    <a:pt x="1552" y="373"/>
                    <a:pt x="1552" y="373"/>
                    <a:pt x="1552" y="373"/>
                  </a:cubicBezTo>
                  <a:cubicBezTo>
                    <a:pt x="1553" y="368"/>
                    <a:pt x="1553" y="363"/>
                    <a:pt x="1553" y="358"/>
                  </a:cubicBezTo>
                  <a:cubicBezTo>
                    <a:pt x="1553" y="356"/>
                    <a:pt x="1552" y="355"/>
                    <a:pt x="1551" y="355"/>
                  </a:cubicBezTo>
                  <a:cubicBezTo>
                    <a:pt x="1549" y="355"/>
                    <a:pt x="1548" y="356"/>
                    <a:pt x="1548" y="358"/>
                  </a:cubicBezTo>
                  <a:close/>
                  <a:moveTo>
                    <a:pt x="1544" y="329"/>
                  </a:moveTo>
                  <a:cubicBezTo>
                    <a:pt x="1546" y="334"/>
                    <a:pt x="1547" y="338"/>
                    <a:pt x="1547" y="343"/>
                  </a:cubicBezTo>
                  <a:cubicBezTo>
                    <a:pt x="1547" y="345"/>
                    <a:pt x="1549" y="346"/>
                    <a:pt x="1550" y="345"/>
                  </a:cubicBezTo>
                  <a:cubicBezTo>
                    <a:pt x="1551" y="345"/>
                    <a:pt x="1552" y="344"/>
                    <a:pt x="1552" y="343"/>
                  </a:cubicBezTo>
                  <a:cubicBezTo>
                    <a:pt x="1551" y="337"/>
                    <a:pt x="1550" y="332"/>
                    <a:pt x="1549" y="328"/>
                  </a:cubicBezTo>
                  <a:cubicBezTo>
                    <a:pt x="1549" y="326"/>
                    <a:pt x="1547" y="325"/>
                    <a:pt x="1546" y="326"/>
                  </a:cubicBezTo>
                  <a:cubicBezTo>
                    <a:pt x="1545" y="326"/>
                    <a:pt x="1544" y="328"/>
                    <a:pt x="1544" y="329"/>
                  </a:cubicBezTo>
                  <a:close/>
                  <a:moveTo>
                    <a:pt x="1533" y="302"/>
                  </a:moveTo>
                  <a:cubicBezTo>
                    <a:pt x="1535" y="306"/>
                    <a:pt x="1537" y="311"/>
                    <a:pt x="1539" y="315"/>
                  </a:cubicBezTo>
                  <a:cubicBezTo>
                    <a:pt x="1540" y="316"/>
                    <a:pt x="1541" y="317"/>
                    <a:pt x="1542" y="316"/>
                  </a:cubicBezTo>
                  <a:cubicBezTo>
                    <a:pt x="1544" y="316"/>
                    <a:pt x="1544" y="314"/>
                    <a:pt x="1544" y="313"/>
                  </a:cubicBezTo>
                  <a:cubicBezTo>
                    <a:pt x="1542" y="308"/>
                    <a:pt x="1539" y="304"/>
                    <a:pt x="1537" y="299"/>
                  </a:cubicBezTo>
                  <a:cubicBezTo>
                    <a:pt x="1536" y="298"/>
                    <a:pt x="1535" y="298"/>
                    <a:pt x="1533" y="299"/>
                  </a:cubicBezTo>
                  <a:cubicBezTo>
                    <a:pt x="1532" y="299"/>
                    <a:pt x="1532" y="301"/>
                    <a:pt x="1533" y="302"/>
                  </a:cubicBezTo>
                  <a:close/>
                  <a:moveTo>
                    <a:pt x="1514" y="279"/>
                  </a:moveTo>
                  <a:cubicBezTo>
                    <a:pt x="1518" y="282"/>
                    <a:pt x="1521" y="286"/>
                    <a:pt x="1524" y="290"/>
                  </a:cubicBezTo>
                  <a:cubicBezTo>
                    <a:pt x="1525" y="291"/>
                    <a:pt x="1527" y="291"/>
                    <a:pt x="1528" y="290"/>
                  </a:cubicBezTo>
                  <a:cubicBezTo>
                    <a:pt x="1529" y="289"/>
                    <a:pt x="1529" y="288"/>
                    <a:pt x="1528" y="287"/>
                  </a:cubicBezTo>
                  <a:cubicBezTo>
                    <a:pt x="1525" y="283"/>
                    <a:pt x="1522" y="279"/>
                    <a:pt x="1518" y="275"/>
                  </a:cubicBezTo>
                  <a:cubicBezTo>
                    <a:pt x="1517" y="275"/>
                    <a:pt x="1515" y="275"/>
                    <a:pt x="1514" y="276"/>
                  </a:cubicBezTo>
                  <a:cubicBezTo>
                    <a:pt x="1513" y="277"/>
                    <a:pt x="1513" y="278"/>
                    <a:pt x="1514" y="279"/>
                  </a:cubicBezTo>
                  <a:close/>
                  <a:moveTo>
                    <a:pt x="1490" y="263"/>
                  </a:moveTo>
                  <a:cubicBezTo>
                    <a:pt x="1495" y="265"/>
                    <a:pt x="1499" y="267"/>
                    <a:pt x="1503" y="270"/>
                  </a:cubicBezTo>
                  <a:cubicBezTo>
                    <a:pt x="1504" y="271"/>
                    <a:pt x="1506" y="270"/>
                    <a:pt x="1507" y="269"/>
                  </a:cubicBezTo>
                  <a:cubicBezTo>
                    <a:pt x="1507" y="268"/>
                    <a:pt x="1507" y="267"/>
                    <a:pt x="1506" y="266"/>
                  </a:cubicBezTo>
                  <a:cubicBezTo>
                    <a:pt x="1502" y="263"/>
                    <a:pt x="1497" y="260"/>
                    <a:pt x="1492" y="258"/>
                  </a:cubicBezTo>
                  <a:cubicBezTo>
                    <a:pt x="1491" y="258"/>
                    <a:pt x="1490" y="258"/>
                    <a:pt x="1489" y="260"/>
                  </a:cubicBezTo>
                  <a:cubicBezTo>
                    <a:pt x="1489" y="261"/>
                    <a:pt x="1489" y="262"/>
                    <a:pt x="1490" y="263"/>
                  </a:cubicBezTo>
                  <a:close/>
                  <a:moveTo>
                    <a:pt x="1462" y="257"/>
                  </a:moveTo>
                  <a:cubicBezTo>
                    <a:pt x="1463" y="257"/>
                    <a:pt x="1463" y="257"/>
                    <a:pt x="1463" y="257"/>
                  </a:cubicBezTo>
                  <a:cubicBezTo>
                    <a:pt x="1468" y="257"/>
                    <a:pt x="1472" y="258"/>
                    <a:pt x="1477" y="259"/>
                  </a:cubicBezTo>
                  <a:cubicBezTo>
                    <a:pt x="1478" y="259"/>
                    <a:pt x="1479" y="258"/>
                    <a:pt x="1480" y="257"/>
                  </a:cubicBezTo>
                  <a:cubicBezTo>
                    <a:pt x="1480" y="255"/>
                    <a:pt x="1479" y="254"/>
                    <a:pt x="1478" y="254"/>
                  </a:cubicBezTo>
                  <a:cubicBezTo>
                    <a:pt x="1473" y="253"/>
                    <a:pt x="1468" y="252"/>
                    <a:pt x="1463" y="252"/>
                  </a:cubicBezTo>
                  <a:cubicBezTo>
                    <a:pt x="1463" y="252"/>
                    <a:pt x="1463" y="252"/>
                    <a:pt x="1462" y="252"/>
                  </a:cubicBezTo>
                  <a:cubicBezTo>
                    <a:pt x="1461" y="252"/>
                    <a:pt x="1460" y="253"/>
                    <a:pt x="1460" y="255"/>
                  </a:cubicBezTo>
                  <a:cubicBezTo>
                    <a:pt x="1460" y="256"/>
                    <a:pt x="1461" y="257"/>
                    <a:pt x="1462" y="257"/>
                  </a:cubicBezTo>
                  <a:close/>
                  <a:moveTo>
                    <a:pt x="1443" y="244"/>
                  </a:moveTo>
                  <a:cubicBezTo>
                    <a:pt x="1443" y="246"/>
                    <a:pt x="1443" y="247"/>
                    <a:pt x="1443" y="249"/>
                  </a:cubicBezTo>
                  <a:cubicBezTo>
                    <a:pt x="1443" y="251"/>
                    <a:pt x="1443" y="254"/>
                    <a:pt x="1443" y="257"/>
                  </a:cubicBezTo>
                  <a:cubicBezTo>
                    <a:pt x="1443" y="258"/>
                    <a:pt x="1443" y="258"/>
                    <a:pt x="1444" y="259"/>
                  </a:cubicBezTo>
                  <a:cubicBezTo>
                    <a:pt x="1444" y="260"/>
                    <a:pt x="1445" y="260"/>
                    <a:pt x="1446" y="259"/>
                  </a:cubicBezTo>
                  <a:cubicBezTo>
                    <a:pt x="1447" y="259"/>
                    <a:pt x="1447" y="259"/>
                    <a:pt x="1448" y="259"/>
                  </a:cubicBezTo>
                  <a:cubicBezTo>
                    <a:pt x="1449" y="259"/>
                    <a:pt x="1450" y="257"/>
                    <a:pt x="1450" y="256"/>
                  </a:cubicBezTo>
                  <a:cubicBezTo>
                    <a:pt x="1449" y="255"/>
                    <a:pt x="1448" y="254"/>
                    <a:pt x="1447" y="254"/>
                  </a:cubicBezTo>
                  <a:cubicBezTo>
                    <a:pt x="1446" y="254"/>
                    <a:pt x="1445" y="254"/>
                    <a:pt x="1445" y="255"/>
                  </a:cubicBezTo>
                  <a:cubicBezTo>
                    <a:pt x="1445" y="257"/>
                    <a:pt x="1445" y="257"/>
                    <a:pt x="1445" y="257"/>
                  </a:cubicBezTo>
                  <a:cubicBezTo>
                    <a:pt x="1448" y="257"/>
                    <a:pt x="1448" y="257"/>
                    <a:pt x="1448" y="257"/>
                  </a:cubicBezTo>
                  <a:cubicBezTo>
                    <a:pt x="1448" y="254"/>
                    <a:pt x="1448" y="252"/>
                    <a:pt x="1448" y="249"/>
                  </a:cubicBezTo>
                  <a:cubicBezTo>
                    <a:pt x="1448" y="247"/>
                    <a:pt x="1448" y="246"/>
                    <a:pt x="1448" y="244"/>
                  </a:cubicBezTo>
                  <a:cubicBezTo>
                    <a:pt x="1448" y="243"/>
                    <a:pt x="1447" y="242"/>
                    <a:pt x="1445" y="242"/>
                  </a:cubicBezTo>
                  <a:cubicBezTo>
                    <a:pt x="1444" y="242"/>
                    <a:pt x="1443" y="243"/>
                    <a:pt x="1443" y="244"/>
                  </a:cubicBezTo>
                  <a:close/>
                  <a:moveTo>
                    <a:pt x="1439" y="215"/>
                  </a:moveTo>
                  <a:cubicBezTo>
                    <a:pt x="1440" y="220"/>
                    <a:pt x="1441" y="225"/>
                    <a:pt x="1442" y="230"/>
                  </a:cubicBezTo>
                  <a:cubicBezTo>
                    <a:pt x="1442" y="231"/>
                    <a:pt x="1443" y="232"/>
                    <a:pt x="1445" y="232"/>
                  </a:cubicBezTo>
                  <a:cubicBezTo>
                    <a:pt x="1446" y="232"/>
                    <a:pt x="1447" y="230"/>
                    <a:pt x="1447" y="229"/>
                  </a:cubicBezTo>
                  <a:cubicBezTo>
                    <a:pt x="1446" y="224"/>
                    <a:pt x="1445" y="219"/>
                    <a:pt x="1444" y="214"/>
                  </a:cubicBezTo>
                  <a:cubicBezTo>
                    <a:pt x="1444" y="213"/>
                    <a:pt x="1442" y="212"/>
                    <a:pt x="1441" y="212"/>
                  </a:cubicBezTo>
                  <a:cubicBezTo>
                    <a:pt x="1440" y="212"/>
                    <a:pt x="1439" y="214"/>
                    <a:pt x="1439" y="215"/>
                  </a:cubicBezTo>
                  <a:close/>
                  <a:moveTo>
                    <a:pt x="1430" y="187"/>
                  </a:moveTo>
                  <a:cubicBezTo>
                    <a:pt x="1432" y="192"/>
                    <a:pt x="1434" y="196"/>
                    <a:pt x="1435" y="201"/>
                  </a:cubicBezTo>
                  <a:cubicBezTo>
                    <a:pt x="1436" y="202"/>
                    <a:pt x="1437" y="203"/>
                    <a:pt x="1438" y="203"/>
                  </a:cubicBezTo>
                  <a:cubicBezTo>
                    <a:pt x="1440" y="202"/>
                    <a:pt x="1441" y="201"/>
                    <a:pt x="1440" y="199"/>
                  </a:cubicBezTo>
                  <a:cubicBezTo>
                    <a:pt x="1439" y="195"/>
                    <a:pt x="1437" y="190"/>
                    <a:pt x="1435" y="185"/>
                  </a:cubicBezTo>
                  <a:cubicBezTo>
                    <a:pt x="1435" y="184"/>
                    <a:pt x="1433" y="183"/>
                    <a:pt x="1432" y="184"/>
                  </a:cubicBezTo>
                  <a:cubicBezTo>
                    <a:pt x="1431" y="184"/>
                    <a:pt x="1430" y="186"/>
                    <a:pt x="1430" y="187"/>
                  </a:cubicBezTo>
                  <a:close/>
                  <a:moveTo>
                    <a:pt x="1418" y="160"/>
                  </a:moveTo>
                  <a:cubicBezTo>
                    <a:pt x="1420" y="165"/>
                    <a:pt x="1422" y="169"/>
                    <a:pt x="1424" y="173"/>
                  </a:cubicBezTo>
                  <a:cubicBezTo>
                    <a:pt x="1425" y="175"/>
                    <a:pt x="1427" y="175"/>
                    <a:pt x="1428" y="175"/>
                  </a:cubicBezTo>
                  <a:cubicBezTo>
                    <a:pt x="1429" y="174"/>
                    <a:pt x="1430" y="172"/>
                    <a:pt x="1429" y="171"/>
                  </a:cubicBezTo>
                  <a:cubicBezTo>
                    <a:pt x="1427" y="167"/>
                    <a:pt x="1424" y="162"/>
                    <a:pt x="1422" y="158"/>
                  </a:cubicBezTo>
                  <a:cubicBezTo>
                    <a:pt x="1421" y="157"/>
                    <a:pt x="1420" y="156"/>
                    <a:pt x="1419" y="157"/>
                  </a:cubicBezTo>
                  <a:cubicBezTo>
                    <a:pt x="1417" y="157"/>
                    <a:pt x="1417" y="159"/>
                    <a:pt x="1418" y="160"/>
                  </a:cubicBezTo>
                  <a:close/>
                  <a:moveTo>
                    <a:pt x="1402" y="135"/>
                  </a:moveTo>
                  <a:cubicBezTo>
                    <a:pt x="1405" y="139"/>
                    <a:pt x="1407" y="143"/>
                    <a:pt x="1410" y="147"/>
                  </a:cubicBezTo>
                  <a:cubicBezTo>
                    <a:pt x="1411" y="149"/>
                    <a:pt x="1412" y="149"/>
                    <a:pt x="1413" y="148"/>
                  </a:cubicBezTo>
                  <a:cubicBezTo>
                    <a:pt x="1415" y="147"/>
                    <a:pt x="1415" y="146"/>
                    <a:pt x="1414" y="145"/>
                  </a:cubicBezTo>
                  <a:cubicBezTo>
                    <a:pt x="1412" y="140"/>
                    <a:pt x="1409" y="136"/>
                    <a:pt x="1406" y="132"/>
                  </a:cubicBezTo>
                  <a:cubicBezTo>
                    <a:pt x="1405" y="131"/>
                    <a:pt x="1404" y="131"/>
                    <a:pt x="1402" y="132"/>
                  </a:cubicBezTo>
                  <a:cubicBezTo>
                    <a:pt x="1401" y="132"/>
                    <a:pt x="1401" y="134"/>
                    <a:pt x="1402" y="135"/>
                  </a:cubicBezTo>
                  <a:close/>
                  <a:moveTo>
                    <a:pt x="1384" y="111"/>
                  </a:moveTo>
                  <a:cubicBezTo>
                    <a:pt x="1386" y="114"/>
                    <a:pt x="1388" y="117"/>
                    <a:pt x="1391" y="120"/>
                  </a:cubicBezTo>
                  <a:cubicBezTo>
                    <a:pt x="1391" y="121"/>
                    <a:pt x="1392" y="122"/>
                    <a:pt x="1393" y="123"/>
                  </a:cubicBezTo>
                  <a:cubicBezTo>
                    <a:pt x="1394" y="124"/>
                    <a:pt x="1395" y="124"/>
                    <a:pt x="1396" y="123"/>
                  </a:cubicBezTo>
                  <a:cubicBezTo>
                    <a:pt x="1398" y="123"/>
                    <a:pt x="1398" y="121"/>
                    <a:pt x="1397" y="120"/>
                  </a:cubicBezTo>
                  <a:cubicBezTo>
                    <a:pt x="1396" y="119"/>
                    <a:pt x="1395" y="118"/>
                    <a:pt x="1395" y="117"/>
                  </a:cubicBezTo>
                  <a:cubicBezTo>
                    <a:pt x="1392" y="114"/>
                    <a:pt x="1390" y="111"/>
                    <a:pt x="1388" y="108"/>
                  </a:cubicBezTo>
                  <a:cubicBezTo>
                    <a:pt x="1387" y="107"/>
                    <a:pt x="1385" y="107"/>
                    <a:pt x="1384" y="108"/>
                  </a:cubicBezTo>
                  <a:cubicBezTo>
                    <a:pt x="1383" y="109"/>
                    <a:pt x="1383" y="110"/>
                    <a:pt x="1384" y="111"/>
                  </a:cubicBezTo>
                  <a:close/>
                  <a:moveTo>
                    <a:pt x="1364" y="90"/>
                  </a:moveTo>
                  <a:cubicBezTo>
                    <a:pt x="1367" y="93"/>
                    <a:pt x="1371" y="96"/>
                    <a:pt x="1374" y="100"/>
                  </a:cubicBezTo>
                  <a:cubicBezTo>
                    <a:pt x="1375" y="101"/>
                    <a:pt x="1376" y="101"/>
                    <a:pt x="1377" y="100"/>
                  </a:cubicBezTo>
                  <a:cubicBezTo>
                    <a:pt x="1379" y="99"/>
                    <a:pt x="1379" y="98"/>
                    <a:pt x="1378" y="97"/>
                  </a:cubicBezTo>
                  <a:cubicBezTo>
                    <a:pt x="1374" y="93"/>
                    <a:pt x="1371" y="89"/>
                    <a:pt x="1367" y="86"/>
                  </a:cubicBezTo>
                  <a:cubicBezTo>
                    <a:pt x="1366" y="85"/>
                    <a:pt x="1364" y="85"/>
                    <a:pt x="1363" y="86"/>
                  </a:cubicBezTo>
                  <a:cubicBezTo>
                    <a:pt x="1363" y="87"/>
                    <a:pt x="1363" y="89"/>
                    <a:pt x="1364" y="90"/>
                  </a:cubicBezTo>
                  <a:close/>
                  <a:moveTo>
                    <a:pt x="1341" y="71"/>
                  </a:moveTo>
                  <a:cubicBezTo>
                    <a:pt x="1345" y="74"/>
                    <a:pt x="1349" y="77"/>
                    <a:pt x="1352" y="80"/>
                  </a:cubicBezTo>
                  <a:cubicBezTo>
                    <a:pt x="1354" y="81"/>
                    <a:pt x="1355" y="80"/>
                    <a:pt x="1356" y="79"/>
                  </a:cubicBezTo>
                  <a:cubicBezTo>
                    <a:pt x="1357" y="78"/>
                    <a:pt x="1357" y="77"/>
                    <a:pt x="1356" y="76"/>
                  </a:cubicBezTo>
                  <a:cubicBezTo>
                    <a:pt x="1352" y="73"/>
                    <a:pt x="1348" y="70"/>
                    <a:pt x="1343" y="67"/>
                  </a:cubicBezTo>
                  <a:cubicBezTo>
                    <a:pt x="1342" y="66"/>
                    <a:pt x="1341" y="66"/>
                    <a:pt x="1340" y="67"/>
                  </a:cubicBezTo>
                  <a:cubicBezTo>
                    <a:pt x="1339" y="69"/>
                    <a:pt x="1339" y="70"/>
                    <a:pt x="1341" y="71"/>
                  </a:cubicBezTo>
                  <a:close/>
                  <a:moveTo>
                    <a:pt x="1315" y="56"/>
                  </a:moveTo>
                  <a:cubicBezTo>
                    <a:pt x="1319" y="58"/>
                    <a:pt x="1324" y="61"/>
                    <a:pt x="1328" y="63"/>
                  </a:cubicBezTo>
                  <a:cubicBezTo>
                    <a:pt x="1329" y="64"/>
                    <a:pt x="1331" y="63"/>
                    <a:pt x="1332" y="62"/>
                  </a:cubicBezTo>
                  <a:cubicBezTo>
                    <a:pt x="1332" y="61"/>
                    <a:pt x="1332" y="59"/>
                    <a:pt x="1331" y="59"/>
                  </a:cubicBezTo>
                  <a:cubicBezTo>
                    <a:pt x="1326" y="56"/>
                    <a:pt x="1322" y="54"/>
                    <a:pt x="1317" y="52"/>
                  </a:cubicBezTo>
                  <a:cubicBezTo>
                    <a:pt x="1316" y="51"/>
                    <a:pt x="1314" y="52"/>
                    <a:pt x="1314" y="53"/>
                  </a:cubicBezTo>
                  <a:cubicBezTo>
                    <a:pt x="1313" y="54"/>
                    <a:pt x="1314" y="56"/>
                    <a:pt x="1315" y="56"/>
                  </a:cubicBezTo>
                  <a:close/>
                  <a:moveTo>
                    <a:pt x="1287" y="47"/>
                  </a:moveTo>
                  <a:cubicBezTo>
                    <a:pt x="1292" y="48"/>
                    <a:pt x="1297" y="49"/>
                    <a:pt x="1301" y="51"/>
                  </a:cubicBezTo>
                  <a:cubicBezTo>
                    <a:pt x="1303" y="51"/>
                    <a:pt x="1304" y="51"/>
                    <a:pt x="1304" y="49"/>
                  </a:cubicBezTo>
                  <a:cubicBezTo>
                    <a:pt x="1305" y="48"/>
                    <a:pt x="1304" y="47"/>
                    <a:pt x="1303" y="46"/>
                  </a:cubicBezTo>
                  <a:cubicBezTo>
                    <a:pt x="1298" y="45"/>
                    <a:pt x="1293" y="43"/>
                    <a:pt x="1288" y="42"/>
                  </a:cubicBezTo>
                  <a:cubicBezTo>
                    <a:pt x="1287" y="41"/>
                    <a:pt x="1286" y="42"/>
                    <a:pt x="1285" y="44"/>
                  </a:cubicBezTo>
                  <a:cubicBezTo>
                    <a:pt x="1285" y="45"/>
                    <a:pt x="1286" y="46"/>
                    <a:pt x="1287" y="47"/>
                  </a:cubicBezTo>
                  <a:close/>
                  <a:moveTo>
                    <a:pt x="1258" y="41"/>
                  </a:moveTo>
                  <a:cubicBezTo>
                    <a:pt x="1263" y="42"/>
                    <a:pt x="1268" y="42"/>
                    <a:pt x="1273" y="43"/>
                  </a:cubicBezTo>
                  <a:cubicBezTo>
                    <a:pt x="1274" y="44"/>
                    <a:pt x="1275" y="43"/>
                    <a:pt x="1276" y="41"/>
                  </a:cubicBezTo>
                  <a:cubicBezTo>
                    <a:pt x="1276" y="40"/>
                    <a:pt x="1275" y="39"/>
                    <a:pt x="1274" y="38"/>
                  </a:cubicBezTo>
                  <a:cubicBezTo>
                    <a:pt x="1269" y="37"/>
                    <a:pt x="1264" y="37"/>
                    <a:pt x="1259" y="36"/>
                  </a:cubicBezTo>
                  <a:cubicBezTo>
                    <a:pt x="1257" y="36"/>
                    <a:pt x="1256" y="37"/>
                    <a:pt x="1256" y="38"/>
                  </a:cubicBezTo>
                  <a:cubicBezTo>
                    <a:pt x="1256" y="39"/>
                    <a:pt x="1257" y="41"/>
                    <a:pt x="1258" y="41"/>
                  </a:cubicBezTo>
                  <a:close/>
                  <a:moveTo>
                    <a:pt x="1228" y="38"/>
                  </a:moveTo>
                  <a:cubicBezTo>
                    <a:pt x="1233" y="39"/>
                    <a:pt x="1238" y="39"/>
                    <a:pt x="1243" y="39"/>
                  </a:cubicBezTo>
                  <a:cubicBezTo>
                    <a:pt x="1245" y="39"/>
                    <a:pt x="1246" y="38"/>
                    <a:pt x="1246" y="37"/>
                  </a:cubicBezTo>
                  <a:cubicBezTo>
                    <a:pt x="1246" y="36"/>
                    <a:pt x="1245" y="34"/>
                    <a:pt x="1244" y="34"/>
                  </a:cubicBezTo>
                  <a:cubicBezTo>
                    <a:pt x="1239" y="34"/>
                    <a:pt x="1234" y="34"/>
                    <a:pt x="1229" y="33"/>
                  </a:cubicBezTo>
                  <a:cubicBezTo>
                    <a:pt x="1227" y="33"/>
                    <a:pt x="1226" y="34"/>
                    <a:pt x="1226" y="36"/>
                  </a:cubicBezTo>
                  <a:cubicBezTo>
                    <a:pt x="1226" y="37"/>
                    <a:pt x="1227" y="38"/>
                    <a:pt x="1228" y="38"/>
                  </a:cubicBezTo>
                  <a:close/>
                  <a:moveTo>
                    <a:pt x="1199" y="38"/>
                  </a:moveTo>
                  <a:cubicBezTo>
                    <a:pt x="1204" y="38"/>
                    <a:pt x="1209" y="38"/>
                    <a:pt x="1213" y="38"/>
                  </a:cubicBezTo>
                  <a:cubicBezTo>
                    <a:pt x="1215" y="38"/>
                    <a:pt x="1216" y="37"/>
                    <a:pt x="1216" y="36"/>
                  </a:cubicBezTo>
                  <a:cubicBezTo>
                    <a:pt x="1216" y="34"/>
                    <a:pt x="1215" y="33"/>
                    <a:pt x="1213" y="33"/>
                  </a:cubicBezTo>
                  <a:cubicBezTo>
                    <a:pt x="1208" y="33"/>
                    <a:pt x="1203" y="33"/>
                    <a:pt x="1198" y="33"/>
                  </a:cubicBezTo>
                  <a:cubicBezTo>
                    <a:pt x="1197" y="34"/>
                    <a:pt x="1196" y="35"/>
                    <a:pt x="1196" y="36"/>
                  </a:cubicBezTo>
                  <a:cubicBezTo>
                    <a:pt x="1196" y="37"/>
                    <a:pt x="1197" y="39"/>
                    <a:pt x="1199" y="38"/>
                  </a:cubicBezTo>
                  <a:close/>
                  <a:moveTo>
                    <a:pt x="1169" y="41"/>
                  </a:moveTo>
                  <a:cubicBezTo>
                    <a:pt x="1174" y="40"/>
                    <a:pt x="1179" y="40"/>
                    <a:pt x="1184" y="39"/>
                  </a:cubicBezTo>
                  <a:cubicBezTo>
                    <a:pt x="1185" y="39"/>
                    <a:pt x="1186" y="38"/>
                    <a:pt x="1186" y="37"/>
                  </a:cubicBezTo>
                  <a:cubicBezTo>
                    <a:pt x="1186" y="35"/>
                    <a:pt x="1185" y="34"/>
                    <a:pt x="1183" y="34"/>
                  </a:cubicBezTo>
                  <a:cubicBezTo>
                    <a:pt x="1178" y="35"/>
                    <a:pt x="1173" y="35"/>
                    <a:pt x="1168" y="36"/>
                  </a:cubicBezTo>
                  <a:cubicBezTo>
                    <a:pt x="1167" y="36"/>
                    <a:pt x="1166" y="37"/>
                    <a:pt x="1166" y="38"/>
                  </a:cubicBezTo>
                  <a:cubicBezTo>
                    <a:pt x="1166" y="40"/>
                    <a:pt x="1167" y="41"/>
                    <a:pt x="1169" y="41"/>
                  </a:cubicBezTo>
                  <a:close/>
                  <a:moveTo>
                    <a:pt x="1139" y="45"/>
                  </a:moveTo>
                  <a:cubicBezTo>
                    <a:pt x="1144" y="44"/>
                    <a:pt x="1149" y="43"/>
                    <a:pt x="1154" y="42"/>
                  </a:cubicBezTo>
                  <a:cubicBezTo>
                    <a:pt x="1155" y="42"/>
                    <a:pt x="1156" y="41"/>
                    <a:pt x="1156" y="40"/>
                  </a:cubicBezTo>
                  <a:cubicBezTo>
                    <a:pt x="1156" y="38"/>
                    <a:pt x="1155" y="37"/>
                    <a:pt x="1153" y="37"/>
                  </a:cubicBezTo>
                  <a:cubicBezTo>
                    <a:pt x="1148" y="38"/>
                    <a:pt x="1143" y="39"/>
                    <a:pt x="1138" y="40"/>
                  </a:cubicBezTo>
                  <a:cubicBezTo>
                    <a:pt x="1137" y="40"/>
                    <a:pt x="1136" y="41"/>
                    <a:pt x="1136" y="43"/>
                  </a:cubicBezTo>
                  <a:cubicBezTo>
                    <a:pt x="1136" y="44"/>
                    <a:pt x="1138" y="45"/>
                    <a:pt x="1139" y="45"/>
                  </a:cubicBezTo>
                  <a:close/>
                  <a:moveTo>
                    <a:pt x="1110" y="51"/>
                  </a:moveTo>
                  <a:cubicBezTo>
                    <a:pt x="1115" y="50"/>
                    <a:pt x="1120" y="48"/>
                    <a:pt x="1124" y="47"/>
                  </a:cubicBezTo>
                  <a:cubicBezTo>
                    <a:pt x="1126" y="47"/>
                    <a:pt x="1127" y="46"/>
                    <a:pt x="1126" y="45"/>
                  </a:cubicBezTo>
                  <a:cubicBezTo>
                    <a:pt x="1126" y="43"/>
                    <a:pt x="1125" y="42"/>
                    <a:pt x="1123" y="43"/>
                  </a:cubicBezTo>
                  <a:cubicBezTo>
                    <a:pt x="1119" y="44"/>
                    <a:pt x="1114" y="45"/>
                    <a:pt x="1109" y="46"/>
                  </a:cubicBezTo>
                  <a:cubicBezTo>
                    <a:pt x="1107" y="46"/>
                    <a:pt x="1107" y="48"/>
                    <a:pt x="1107" y="49"/>
                  </a:cubicBezTo>
                  <a:cubicBezTo>
                    <a:pt x="1107" y="50"/>
                    <a:pt x="1109" y="51"/>
                    <a:pt x="1110" y="51"/>
                  </a:cubicBezTo>
                  <a:close/>
                  <a:moveTo>
                    <a:pt x="1081" y="59"/>
                  </a:moveTo>
                  <a:cubicBezTo>
                    <a:pt x="1086" y="57"/>
                    <a:pt x="1091" y="56"/>
                    <a:pt x="1095" y="54"/>
                  </a:cubicBezTo>
                  <a:cubicBezTo>
                    <a:pt x="1097" y="54"/>
                    <a:pt x="1098" y="53"/>
                    <a:pt x="1097" y="51"/>
                  </a:cubicBezTo>
                  <a:cubicBezTo>
                    <a:pt x="1097" y="50"/>
                    <a:pt x="1095" y="49"/>
                    <a:pt x="1094" y="50"/>
                  </a:cubicBezTo>
                  <a:cubicBezTo>
                    <a:pt x="1089" y="51"/>
                    <a:pt x="1084" y="52"/>
                    <a:pt x="1080" y="54"/>
                  </a:cubicBezTo>
                  <a:cubicBezTo>
                    <a:pt x="1078" y="54"/>
                    <a:pt x="1078" y="56"/>
                    <a:pt x="1078" y="57"/>
                  </a:cubicBezTo>
                  <a:cubicBezTo>
                    <a:pt x="1078" y="58"/>
                    <a:pt x="1080" y="59"/>
                    <a:pt x="1081" y="59"/>
                  </a:cubicBezTo>
                  <a:close/>
                  <a:moveTo>
                    <a:pt x="1053" y="69"/>
                  </a:moveTo>
                  <a:cubicBezTo>
                    <a:pt x="1058" y="67"/>
                    <a:pt x="1062" y="65"/>
                    <a:pt x="1067" y="63"/>
                  </a:cubicBezTo>
                  <a:cubicBezTo>
                    <a:pt x="1068" y="63"/>
                    <a:pt x="1069" y="62"/>
                    <a:pt x="1068" y="60"/>
                  </a:cubicBezTo>
                  <a:cubicBezTo>
                    <a:pt x="1068" y="59"/>
                    <a:pt x="1067" y="58"/>
                    <a:pt x="1065" y="59"/>
                  </a:cubicBezTo>
                  <a:cubicBezTo>
                    <a:pt x="1061" y="60"/>
                    <a:pt x="1056" y="62"/>
                    <a:pt x="1051" y="64"/>
                  </a:cubicBezTo>
                  <a:cubicBezTo>
                    <a:pt x="1050" y="65"/>
                    <a:pt x="1049" y="66"/>
                    <a:pt x="1050" y="67"/>
                  </a:cubicBezTo>
                  <a:cubicBezTo>
                    <a:pt x="1050" y="69"/>
                    <a:pt x="1052" y="69"/>
                    <a:pt x="1053" y="69"/>
                  </a:cubicBezTo>
                  <a:close/>
                  <a:moveTo>
                    <a:pt x="1026" y="81"/>
                  </a:moveTo>
                  <a:cubicBezTo>
                    <a:pt x="1030" y="79"/>
                    <a:pt x="1035" y="77"/>
                    <a:pt x="1039" y="75"/>
                  </a:cubicBezTo>
                  <a:cubicBezTo>
                    <a:pt x="1041" y="74"/>
                    <a:pt x="1041" y="73"/>
                    <a:pt x="1041" y="71"/>
                  </a:cubicBezTo>
                  <a:cubicBezTo>
                    <a:pt x="1040" y="70"/>
                    <a:pt x="1039" y="70"/>
                    <a:pt x="1037" y="70"/>
                  </a:cubicBezTo>
                  <a:cubicBezTo>
                    <a:pt x="1033" y="72"/>
                    <a:pt x="1028" y="74"/>
                    <a:pt x="1024" y="77"/>
                  </a:cubicBezTo>
                  <a:cubicBezTo>
                    <a:pt x="1022" y="77"/>
                    <a:pt x="1022" y="79"/>
                    <a:pt x="1023" y="80"/>
                  </a:cubicBezTo>
                  <a:cubicBezTo>
                    <a:pt x="1023" y="81"/>
                    <a:pt x="1025" y="82"/>
                    <a:pt x="1026" y="81"/>
                  </a:cubicBezTo>
                  <a:close/>
                  <a:moveTo>
                    <a:pt x="1000" y="96"/>
                  </a:moveTo>
                  <a:cubicBezTo>
                    <a:pt x="1004" y="94"/>
                    <a:pt x="1009" y="91"/>
                    <a:pt x="1013" y="88"/>
                  </a:cubicBezTo>
                  <a:cubicBezTo>
                    <a:pt x="1014" y="88"/>
                    <a:pt x="1015" y="86"/>
                    <a:pt x="1014" y="85"/>
                  </a:cubicBezTo>
                  <a:cubicBezTo>
                    <a:pt x="1013" y="84"/>
                    <a:pt x="1012" y="83"/>
                    <a:pt x="1010" y="84"/>
                  </a:cubicBezTo>
                  <a:cubicBezTo>
                    <a:pt x="1006" y="87"/>
                    <a:pt x="1002" y="89"/>
                    <a:pt x="998" y="92"/>
                  </a:cubicBezTo>
                  <a:cubicBezTo>
                    <a:pt x="996" y="93"/>
                    <a:pt x="996" y="94"/>
                    <a:pt x="997" y="96"/>
                  </a:cubicBezTo>
                  <a:cubicBezTo>
                    <a:pt x="998" y="97"/>
                    <a:pt x="999" y="97"/>
                    <a:pt x="1000" y="96"/>
                  </a:cubicBezTo>
                  <a:close/>
                  <a:moveTo>
                    <a:pt x="977" y="114"/>
                  </a:moveTo>
                  <a:cubicBezTo>
                    <a:pt x="981" y="111"/>
                    <a:pt x="984" y="108"/>
                    <a:pt x="988" y="105"/>
                  </a:cubicBezTo>
                  <a:cubicBezTo>
                    <a:pt x="989" y="104"/>
                    <a:pt x="990" y="102"/>
                    <a:pt x="989" y="101"/>
                  </a:cubicBezTo>
                  <a:cubicBezTo>
                    <a:pt x="988" y="100"/>
                    <a:pt x="986" y="100"/>
                    <a:pt x="985" y="101"/>
                  </a:cubicBezTo>
                  <a:cubicBezTo>
                    <a:pt x="981" y="104"/>
                    <a:pt x="977" y="107"/>
                    <a:pt x="974" y="111"/>
                  </a:cubicBezTo>
                  <a:cubicBezTo>
                    <a:pt x="973" y="111"/>
                    <a:pt x="972" y="113"/>
                    <a:pt x="973" y="114"/>
                  </a:cubicBezTo>
                  <a:cubicBezTo>
                    <a:pt x="974" y="115"/>
                    <a:pt x="976" y="115"/>
                    <a:pt x="977" y="114"/>
                  </a:cubicBezTo>
                  <a:close/>
                  <a:moveTo>
                    <a:pt x="956" y="136"/>
                  </a:moveTo>
                  <a:cubicBezTo>
                    <a:pt x="960" y="132"/>
                    <a:pt x="963" y="128"/>
                    <a:pt x="966" y="125"/>
                  </a:cubicBezTo>
                  <a:cubicBezTo>
                    <a:pt x="967" y="124"/>
                    <a:pt x="967" y="122"/>
                    <a:pt x="966" y="121"/>
                  </a:cubicBezTo>
                  <a:cubicBezTo>
                    <a:pt x="965" y="120"/>
                    <a:pt x="964" y="120"/>
                    <a:pt x="963" y="121"/>
                  </a:cubicBezTo>
                  <a:cubicBezTo>
                    <a:pt x="959" y="125"/>
                    <a:pt x="956" y="129"/>
                    <a:pt x="953" y="133"/>
                  </a:cubicBezTo>
                  <a:cubicBezTo>
                    <a:pt x="952" y="134"/>
                    <a:pt x="952" y="135"/>
                    <a:pt x="953" y="136"/>
                  </a:cubicBezTo>
                  <a:cubicBezTo>
                    <a:pt x="954" y="137"/>
                    <a:pt x="956" y="137"/>
                    <a:pt x="956" y="136"/>
                  </a:cubicBezTo>
                  <a:close/>
                  <a:moveTo>
                    <a:pt x="940" y="160"/>
                  </a:moveTo>
                  <a:cubicBezTo>
                    <a:pt x="943" y="156"/>
                    <a:pt x="945" y="152"/>
                    <a:pt x="948" y="148"/>
                  </a:cubicBezTo>
                  <a:cubicBezTo>
                    <a:pt x="949" y="146"/>
                    <a:pt x="948" y="145"/>
                    <a:pt x="947" y="144"/>
                  </a:cubicBezTo>
                  <a:cubicBezTo>
                    <a:pt x="946" y="143"/>
                    <a:pt x="944" y="144"/>
                    <a:pt x="944" y="145"/>
                  </a:cubicBezTo>
                  <a:cubicBezTo>
                    <a:pt x="941" y="149"/>
                    <a:pt x="938" y="153"/>
                    <a:pt x="936" y="158"/>
                  </a:cubicBezTo>
                  <a:cubicBezTo>
                    <a:pt x="935" y="159"/>
                    <a:pt x="936" y="161"/>
                    <a:pt x="937" y="161"/>
                  </a:cubicBezTo>
                  <a:cubicBezTo>
                    <a:pt x="938" y="162"/>
                    <a:pt x="940" y="161"/>
                    <a:pt x="940" y="160"/>
                  </a:cubicBezTo>
                  <a:close/>
                  <a:moveTo>
                    <a:pt x="930" y="188"/>
                  </a:moveTo>
                  <a:cubicBezTo>
                    <a:pt x="931" y="183"/>
                    <a:pt x="933" y="178"/>
                    <a:pt x="934" y="174"/>
                  </a:cubicBezTo>
                  <a:cubicBezTo>
                    <a:pt x="935" y="172"/>
                    <a:pt x="934" y="171"/>
                    <a:pt x="933" y="170"/>
                  </a:cubicBezTo>
                  <a:cubicBezTo>
                    <a:pt x="932" y="170"/>
                    <a:pt x="930" y="171"/>
                    <a:pt x="930" y="172"/>
                  </a:cubicBezTo>
                  <a:cubicBezTo>
                    <a:pt x="928" y="177"/>
                    <a:pt x="926" y="181"/>
                    <a:pt x="925" y="186"/>
                  </a:cubicBezTo>
                  <a:cubicBezTo>
                    <a:pt x="925" y="188"/>
                    <a:pt x="925" y="189"/>
                    <a:pt x="927" y="189"/>
                  </a:cubicBezTo>
                  <a:cubicBezTo>
                    <a:pt x="928" y="190"/>
                    <a:pt x="929" y="189"/>
                    <a:pt x="930" y="188"/>
                  </a:cubicBezTo>
                  <a:close/>
                  <a:moveTo>
                    <a:pt x="925" y="217"/>
                  </a:moveTo>
                  <a:cubicBezTo>
                    <a:pt x="925" y="212"/>
                    <a:pt x="926" y="207"/>
                    <a:pt x="927" y="202"/>
                  </a:cubicBezTo>
                  <a:cubicBezTo>
                    <a:pt x="927" y="201"/>
                    <a:pt x="926" y="199"/>
                    <a:pt x="925" y="199"/>
                  </a:cubicBezTo>
                  <a:cubicBezTo>
                    <a:pt x="923" y="199"/>
                    <a:pt x="922" y="200"/>
                    <a:pt x="922" y="201"/>
                  </a:cubicBezTo>
                  <a:cubicBezTo>
                    <a:pt x="921" y="206"/>
                    <a:pt x="920" y="211"/>
                    <a:pt x="920" y="216"/>
                  </a:cubicBezTo>
                  <a:cubicBezTo>
                    <a:pt x="920" y="218"/>
                    <a:pt x="921" y="219"/>
                    <a:pt x="922" y="219"/>
                  </a:cubicBezTo>
                  <a:cubicBezTo>
                    <a:pt x="924" y="219"/>
                    <a:pt x="925" y="218"/>
                    <a:pt x="925" y="217"/>
                  </a:cubicBezTo>
                  <a:close/>
                  <a:moveTo>
                    <a:pt x="921" y="245"/>
                  </a:moveTo>
                  <a:cubicBezTo>
                    <a:pt x="921" y="245"/>
                    <a:pt x="921" y="246"/>
                    <a:pt x="921" y="246"/>
                  </a:cubicBezTo>
                  <a:cubicBezTo>
                    <a:pt x="922" y="247"/>
                    <a:pt x="923" y="248"/>
                    <a:pt x="924" y="247"/>
                  </a:cubicBezTo>
                  <a:cubicBezTo>
                    <a:pt x="925" y="247"/>
                    <a:pt x="926" y="246"/>
                    <a:pt x="926" y="245"/>
                  </a:cubicBezTo>
                  <a:cubicBezTo>
                    <a:pt x="925" y="240"/>
                    <a:pt x="925" y="236"/>
                    <a:pt x="925" y="231"/>
                  </a:cubicBezTo>
                  <a:cubicBezTo>
                    <a:pt x="925" y="230"/>
                    <a:pt x="924" y="229"/>
                    <a:pt x="922" y="229"/>
                  </a:cubicBezTo>
                  <a:cubicBezTo>
                    <a:pt x="921" y="229"/>
                    <a:pt x="920" y="230"/>
                    <a:pt x="920" y="232"/>
                  </a:cubicBezTo>
                  <a:cubicBezTo>
                    <a:pt x="920" y="236"/>
                    <a:pt x="921" y="241"/>
                    <a:pt x="921" y="245"/>
                  </a:cubicBezTo>
                  <a:cubicBezTo>
                    <a:pt x="924" y="245"/>
                    <a:pt x="924" y="245"/>
                    <a:pt x="924" y="245"/>
                  </a:cubicBezTo>
                  <a:cubicBezTo>
                    <a:pt x="926" y="244"/>
                    <a:pt x="926" y="244"/>
                    <a:pt x="926" y="244"/>
                  </a:cubicBezTo>
                  <a:cubicBezTo>
                    <a:pt x="926" y="243"/>
                    <a:pt x="925" y="243"/>
                    <a:pt x="925" y="243"/>
                  </a:cubicBezTo>
                  <a:cubicBezTo>
                    <a:pt x="924" y="241"/>
                    <a:pt x="923" y="241"/>
                    <a:pt x="922" y="241"/>
                  </a:cubicBezTo>
                  <a:cubicBezTo>
                    <a:pt x="921" y="242"/>
                    <a:pt x="920" y="244"/>
                    <a:pt x="921" y="245"/>
                  </a:cubicBezTo>
                  <a:close/>
                  <a:moveTo>
                    <a:pt x="902" y="223"/>
                  </a:moveTo>
                  <a:cubicBezTo>
                    <a:pt x="906" y="226"/>
                    <a:pt x="910" y="229"/>
                    <a:pt x="913" y="233"/>
                  </a:cubicBezTo>
                  <a:cubicBezTo>
                    <a:pt x="914" y="234"/>
                    <a:pt x="915" y="234"/>
                    <a:pt x="916" y="233"/>
                  </a:cubicBezTo>
                  <a:cubicBezTo>
                    <a:pt x="917" y="232"/>
                    <a:pt x="917" y="231"/>
                    <a:pt x="917" y="230"/>
                  </a:cubicBezTo>
                  <a:cubicBezTo>
                    <a:pt x="913" y="226"/>
                    <a:pt x="910" y="222"/>
                    <a:pt x="906" y="219"/>
                  </a:cubicBezTo>
                  <a:cubicBezTo>
                    <a:pt x="905" y="218"/>
                    <a:pt x="903" y="218"/>
                    <a:pt x="902" y="219"/>
                  </a:cubicBezTo>
                  <a:cubicBezTo>
                    <a:pt x="901" y="220"/>
                    <a:pt x="901" y="222"/>
                    <a:pt x="902" y="223"/>
                  </a:cubicBezTo>
                  <a:close/>
                  <a:moveTo>
                    <a:pt x="877" y="208"/>
                  </a:moveTo>
                  <a:cubicBezTo>
                    <a:pt x="882" y="209"/>
                    <a:pt x="886" y="212"/>
                    <a:pt x="891" y="214"/>
                  </a:cubicBezTo>
                  <a:cubicBezTo>
                    <a:pt x="892" y="215"/>
                    <a:pt x="893" y="214"/>
                    <a:pt x="894" y="213"/>
                  </a:cubicBezTo>
                  <a:cubicBezTo>
                    <a:pt x="895" y="212"/>
                    <a:pt x="894" y="211"/>
                    <a:pt x="893" y="210"/>
                  </a:cubicBezTo>
                  <a:cubicBezTo>
                    <a:pt x="889" y="207"/>
                    <a:pt x="884" y="205"/>
                    <a:pt x="879" y="203"/>
                  </a:cubicBezTo>
                  <a:cubicBezTo>
                    <a:pt x="878" y="202"/>
                    <a:pt x="877" y="203"/>
                    <a:pt x="876" y="204"/>
                  </a:cubicBezTo>
                  <a:cubicBezTo>
                    <a:pt x="876" y="206"/>
                    <a:pt x="876" y="207"/>
                    <a:pt x="877" y="208"/>
                  </a:cubicBezTo>
                  <a:close/>
                  <a:moveTo>
                    <a:pt x="849" y="201"/>
                  </a:moveTo>
                  <a:cubicBezTo>
                    <a:pt x="854" y="201"/>
                    <a:pt x="859" y="202"/>
                    <a:pt x="864" y="203"/>
                  </a:cubicBezTo>
                  <a:cubicBezTo>
                    <a:pt x="865" y="203"/>
                    <a:pt x="866" y="203"/>
                    <a:pt x="867" y="201"/>
                  </a:cubicBezTo>
                  <a:cubicBezTo>
                    <a:pt x="867" y="200"/>
                    <a:pt x="866" y="199"/>
                    <a:pt x="865" y="198"/>
                  </a:cubicBezTo>
                  <a:cubicBezTo>
                    <a:pt x="860" y="197"/>
                    <a:pt x="855" y="196"/>
                    <a:pt x="850" y="196"/>
                  </a:cubicBezTo>
                  <a:cubicBezTo>
                    <a:pt x="848" y="195"/>
                    <a:pt x="847" y="196"/>
                    <a:pt x="847" y="198"/>
                  </a:cubicBezTo>
                  <a:cubicBezTo>
                    <a:pt x="847" y="199"/>
                    <a:pt x="848" y="200"/>
                    <a:pt x="849" y="201"/>
                  </a:cubicBezTo>
                  <a:close/>
                  <a:moveTo>
                    <a:pt x="820" y="203"/>
                  </a:moveTo>
                  <a:cubicBezTo>
                    <a:pt x="825" y="202"/>
                    <a:pt x="830" y="201"/>
                    <a:pt x="835" y="200"/>
                  </a:cubicBezTo>
                  <a:cubicBezTo>
                    <a:pt x="836" y="200"/>
                    <a:pt x="837" y="199"/>
                    <a:pt x="837" y="198"/>
                  </a:cubicBezTo>
                  <a:cubicBezTo>
                    <a:pt x="837" y="196"/>
                    <a:pt x="836" y="195"/>
                    <a:pt x="834" y="195"/>
                  </a:cubicBezTo>
                  <a:cubicBezTo>
                    <a:pt x="829" y="196"/>
                    <a:pt x="824" y="197"/>
                    <a:pt x="819" y="198"/>
                  </a:cubicBezTo>
                  <a:cubicBezTo>
                    <a:pt x="818" y="198"/>
                    <a:pt x="817" y="200"/>
                    <a:pt x="817" y="201"/>
                  </a:cubicBezTo>
                  <a:cubicBezTo>
                    <a:pt x="818" y="202"/>
                    <a:pt x="819" y="203"/>
                    <a:pt x="820" y="203"/>
                  </a:cubicBezTo>
                  <a:close/>
                  <a:moveTo>
                    <a:pt x="795" y="216"/>
                  </a:moveTo>
                  <a:cubicBezTo>
                    <a:pt x="799" y="213"/>
                    <a:pt x="803" y="210"/>
                    <a:pt x="807" y="208"/>
                  </a:cubicBezTo>
                  <a:cubicBezTo>
                    <a:pt x="808" y="208"/>
                    <a:pt x="809" y="206"/>
                    <a:pt x="808" y="205"/>
                  </a:cubicBezTo>
                  <a:cubicBezTo>
                    <a:pt x="807" y="204"/>
                    <a:pt x="806" y="203"/>
                    <a:pt x="805" y="204"/>
                  </a:cubicBezTo>
                  <a:cubicBezTo>
                    <a:pt x="800" y="206"/>
                    <a:pt x="796" y="209"/>
                    <a:pt x="792" y="212"/>
                  </a:cubicBezTo>
                  <a:cubicBezTo>
                    <a:pt x="791" y="213"/>
                    <a:pt x="791" y="215"/>
                    <a:pt x="791" y="216"/>
                  </a:cubicBezTo>
                  <a:cubicBezTo>
                    <a:pt x="792" y="217"/>
                    <a:pt x="794" y="217"/>
                    <a:pt x="795" y="216"/>
                  </a:cubicBezTo>
                  <a:close/>
                  <a:moveTo>
                    <a:pt x="791" y="195"/>
                  </a:moveTo>
                  <a:cubicBezTo>
                    <a:pt x="790" y="200"/>
                    <a:pt x="790" y="205"/>
                    <a:pt x="789" y="210"/>
                  </a:cubicBezTo>
                  <a:cubicBezTo>
                    <a:pt x="788" y="211"/>
                    <a:pt x="789" y="212"/>
                    <a:pt x="790" y="213"/>
                  </a:cubicBezTo>
                  <a:cubicBezTo>
                    <a:pt x="792" y="213"/>
                    <a:pt x="793" y="212"/>
                    <a:pt x="793" y="211"/>
                  </a:cubicBezTo>
                  <a:cubicBezTo>
                    <a:pt x="795" y="206"/>
                    <a:pt x="795" y="201"/>
                    <a:pt x="796" y="196"/>
                  </a:cubicBezTo>
                  <a:cubicBezTo>
                    <a:pt x="796" y="194"/>
                    <a:pt x="795" y="193"/>
                    <a:pt x="794" y="193"/>
                  </a:cubicBezTo>
                  <a:cubicBezTo>
                    <a:pt x="792" y="193"/>
                    <a:pt x="791" y="194"/>
                    <a:pt x="791" y="195"/>
                  </a:cubicBezTo>
                  <a:close/>
                  <a:moveTo>
                    <a:pt x="791" y="166"/>
                  </a:moveTo>
                  <a:cubicBezTo>
                    <a:pt x="792" y="171"/>
                    <a:pt x="792" y="176"/>
                    <a:pt x="792" y="180"/>
                  </a:cubicBezTo>
                  <a:cubicBezTo>
                    <a:pt x="792" y="181"/>
                    <a:pt x="792" y="181"/>
                    <a:pt x="792" y="181"/>
                  </a:cubicBezTo>
                  <a:cubicBezTo>
                    <a:pt x="792" y="182"/>
                    <a:pt x="793" y="183"/>
                    <a:pt x="794" y="183"/>
                  </a:cubicBezTo>
                  <a:cubicBezTo>
                    <a:pt x="796" y="183"/>
                    <a:pt x="797" y="182"/>
                    <a:pt x="797" y="181"/>
                  </a:cubicBezTo>
                  <a:cubicBezTo>
                    <a:pt x="797" y="180"/>
                    <a:pt x="797" y="180"/>
                    <a:pt x="797" y="180"/>
                  </a:cubicBezTo>
                  <a:cubicBezTo>
                    <a:pt x="797" y="175"/>
                    <a:pt x="797" y="170"/>
                    <a:pt x="796" y="165"/>
                  </a:cubicBezTo>
                  <a:cubicBezTo>
                    <a:pt x="796" y="164"/>
                    <a:pt x="795" y="163"/>
                    <a:pt x="793" y="163"/>
                  </a:cubicBezTo>
                  <a:cubicBezTo>
                    <a:pt x="792" y="163"/>
                    <a:pt x="791" y="165"/>
                    <a:pt x="791" y="166"/>
                  </a:cubicBezTo>
                  <a:close/>
                  <a:moveTo>
                    <a:pt x="784" y="137"/>
                  </a:moveTo>
                  <a:cubicBezTo>
                    <a:pt x="786" y="142"/>
                    <a:pt x="787" y="147"/>
                    <a:pt x="788" y="152"/>
                  </a:cubicBezTo>
                  <a:cubicBezTo>
                    <a:pt x="789" y="153"/>
                    <a:pt x="790" y="154"/>
                    <a:pt x="791" y="153"/>
                  </a:cubicBezTo>
                  <a:cubicBezTo>
                    <a:pt x="793" y="153"/>
                    <a:pt x="794" y="152"/>
                    <a:pt x="793" y="150"/>
                  </a:cubicBezTo>
                  <a:cubicBezTo>
                    <a:pt x="792" y="145"/>
                    <a:pt x="791" y="141"/>
                    <a:pt x="789" y="136"/>
                  </a:cubicBezTo>
                  <a:cubicBezTo>
                    <a:pt x="788" y="134"/>
                    <a:pt x="787" y="134"/>
                    <a:pt x="786" y="134"/>
                  </a:cubicBezTo>
                  <a:cubicBezTo>
                    <a:pt x="784" y="135"/>
                    <a:pt x="784" y="136"/>
                    <a:pt x="784" y="137"/>
                  </a:cubicBezTo>
                  <a:close/>
                  <a:moveTo>
                    <a:pt x="771" y="111"/>
                  </a:moveTo>
                  <a:cubicBezTo>
                    <a:pt x="774" y="115"/>
                    <a:pt x="776" y="120"/>
                    <a:pt x="778" y="124"/>
                  </a:cubicBezTo>
                  <a:cubicBezTo>
                    <a:pt x="779" y="125"/>
                    <a:pt x="780" y="126"/>
                    <a:pt x="782" y="125"/>
                  </a:cubicBezTo>
                  <a:cubicBezTo>
                    <a:pt x="783" y="124"/>
                    <a:pt x="783" y="123"/>
                    <a:pt x="783" y="122"/>
                  </a:cubicBezTo>
                  <a:cubicBezTo>
                    <a:pt x="781" y="117"/>
                    <a:pt x="778" y="113"/>
                    <a:pt x="775" y="108"/>
                  </a:cubicBezTo>
                  <a:cubicBezTo>
                    <a:pt x="775" y="107"/>
                    <a:pt x="773" y="107"/>
                    <a:pt x="772" y="108"/>
                  </a:cubicBezTo>
                  <a:cubicBezTo>
                    <a:pt x="771" y="108"/>
                    <a:pt x="770" y="110"/>
                    <a:pt x="771" y="111"/>
                  </a:cubicBezTo>
                  <a:close/>
                  <a:moveTo>
                    <a:pt x="753" y="88"/>
                  </a:moveTo>
                  <a:cubicBezTo>
                    <a:pt x="757" y="91"/>
                    <a:pt x="760" y="95"/>
                    <a:pt x="763" y="99"/>
                  </a:cubicBezTo>
                  <a:cubicBezTo>
                    <a:pt x="764" y="100"/>
                    <a:pt x="765" y="100"/>
                    <a:pt x="766" y="99"/>
                  </a:cubicBezTo>
                  <a:cubicBezTo>
                    <a:pt x="767" y="99"/>
                    <a:pt x="768" y="97"/>
                    <a:pt x="767" y="96"/>
                  </a:cubicBezTo>
                  <a:cubicBezTo>
                    <a:pt x="764" y="92"/>
                    <a:pt x="760" y="88"/>
                    <a:pt x="757" y="84"/>
                  </a:cubicBezTo>
                  <a:cubicBezTo>
                    <a:pt x="756" y="83"/>
                    <a:pt x="755" y="83"/>
                    <a:pt x="753" y="84"/>
                  </a:cubicBezTo>
                  <a:cubicBezTo>
                    <a:pt x="752" y="85"/>
                    <a:pt x="752" y="87"/>
                    <a:pt x="753" y="88"/>
                  </a:cubicBezTo>
                  <a:close/>
                  <a:moveTo>
                    <a:pt x="732" y="67"/>
                  </a:moveTo>
                  <a:cubicBezTo>
                    <a:pt x="736" y="70"/>
                    <a:pt x="739" y="74"/>
                    <a:pt x="743" y="77"/>
                  </a:cubicBezTo>
                  <a:cubicBezTo>
                    <a:pt x="744" y="78"/>
                    <a:pt x="746" y="78"/>
                    <a:pt x="747" y="77"/>
                  </a:cubicBezTo>
                  <a:cubicBezTo>
                    <a:pt x="747" y="76"/>
                    <a:pt x="747" y="74"/>
                    <a:pt x="746" y="73"/>
                  </a:cubicBezTo>
                  <a:cubicBezTo>
                    <a:pt x="743" y="70"/>
                    <a:pt x="739" y="67"/>
                    <a:pt x="735" y="63"/>
                  </a:cubicBezTo>
                  <a:cubicBezTo>
                    <a:pt x="734" y="62"/>
                    <a:pt x="733" y="62"/>
                    <a:pt x="732" y="64"/>
                  </a:cubicBezTo>
                  <a:cubicBezTo>
                    <a:pt x="731" y="65"/>
                    <a:pt x="731" y="66"/>
                    <a:pt x="732" y="67"/>
                  </a:cubicBezTo>
                  <a:close/>
                  <a:moveTo>
                    <a:pt x="708" y="49"/>
                  </a:moveTo>
                  <a:cubicBezTo>
                    <a:pt x="712" y="52"/>
                    <a:pt x="716" y="55"/>
                    <a:pt x="720" y="58"/>
                  </a:cubicBezTo>
                  <a:cubicBezTo>
                    <a:pt x="721" y="59"/>
                    <a:pt x="723" y="59"/>
                    <a:pt x="724" y="57"/>
                  </a:cubicBezTo>
                  <a:cubicBezTo>
                    <a:pt x="725" y="56"/>
                    <a:pt x="724" y="55"/>
                    <a:pt x="723" y="54"/>
                  </a:cubicBezTo>
                  <a:cubicBezTo>
                    <a:pt x="719" y="51"/>
                    <a:pt x="715" y="48"/>
                    <a:pt x="711" y="45"/>
                  </a:cubicBezTo>
                  <a:cubicBezTo>
                    <a:pt x="710" y="45"/>
                    <a:pt x="708" y="45"/>
                    <a:pt x="707" y="46"/>
                  </a:cubicBezTo>
                  <a:cubicBezTo>
                    <a:pt x="707" y="47"/>
                    <a:pt x="707" y="49"/>
                    <a:pt x="708" y="49"/>
                  </a:cubicBezTo>
                  <a:close/>
                  <a:moveTo>
                    <a:pt x="682" y="35"/>
                  </a:moveTo>
                  <a:cubicBezTo>
                    <a:pt x="687" y="37"/>
                    <a:pt x="691" y="39"/>
                    <a:pt x="695" y="42"/>
                  </a:cubicBezTo>
                  <a:cubicBezTo>
                    <a:pt x="696" y="42"/>
                    <a:pt x="698" y="42"/>
                    <a:pt x="699" y="41"/>
                  </a:cubicBezTo>
                  <a:cubicBezTo>
                    <a:pt x="699" y="40"/>
                    <a:pt x="699" y="38"/>
                    <a:pt x="698" y="37"/>
                  </a:cubicBezTo>
                  <a:cubicBezTo>
                    <a:pt x="693" y="35"/>
                    <a:pt x="689" y="33"/>
                    <a:pt x="684" y="30"/>
                  </a:cubicBezTo>
                  <a:cubicBezTo>
                    <a:pt x="683" y="30"/>
                    <a:pt x="682" y="30"/>
                    <a:pt x="681" y="31"/>
                  </a:cubicBezTo>
                  <a:cubicBezTo>
                    <a:pt x="680" y="33"/>
                    <a:pt x="681" y="34"/>
                    <a:pt x="682" y="35"/>
                  </a:cubicBezTo>
                  <a:close/>
                  <a:moveTo>
                    <a:pt x="655" y="23"/>
                  </a:moveTo>
                  <a:cubicBezTo>
                    <a:pt x="660" y="24"/>
                    <a:pt x="664" y="26"/>
                    <a:pt x="669" y="28"/>
                  </a:cubicBezTo>
                  <a:cubicBezTo>
                    <a:pt x="670" y="29"/>
                    <a:pt x="671" y="28"/>
                    <a:pt x="672" y="27"/>
                  </a:cubicBezTo>
                  <a:cubicBezTo>
                    <a:pt x="673" y="26"/>
                    <a:pt x="672" y="24"/>
                    <a:pt x="671" y="24"/>
                  </a:cubicBezTo>
                  <a:cubicBezTo>
                    <a:pt x="666" y="22"/>
                    <a:pt x="661" y="20"/>
                    <a:pt x="657" y="18"/>
                  </a:cubicBezTo>
                  <a:cubicBezTo>
                    <a:pt x="655" y="17"/>
                    <a:pt x="654" y="18"/>
                    <a:pt x="654" y="19"/>
                  </a:cubicBezTo>
                  <a:cubicBezTo>
                    <a:pt x="653" y="21"/>
                    <a:pt x="654" y="22"/>
                    <a:pt x="655" y="23"/>
                  </a:cubicBezTo>
                  <a:close/>
                  <a:moveTo>
                    <a:pt x="627" y="13"/>
                  </a:moveTo>
                  <a:cubicBezTo>
                    <a:pt x="631" y="15"/>
                    <a:pt x="636" y="16"/>
                    <a:pt x="641" y="18"/>
                  </a:cubicBezTo>
                  <a:cubicBezTo>
                    <a:pt x="642" y="18"/>
                    <a:pt x="644" y="17"/>
                    <a:pt x="644" y="16"/>
                  </a:cubicBezTo>
                  <a:cubicBezTo>
                    <a:pt x="645" y="15"/>
                    <a:pt x="644" y="13"/>
                    <a:pt x="643" y="13"/>
                  </a:cubicBezTo>
                  <a:cubicBezTo>
                    <a:pt x="638" y="11"/>
                    <a:pt x="633" y="10"/>
                    <a:pt x="628" y="9"/>
                  </a:cubicBezTo>
                  <a:cubicBezTo>
                    <a:pt x="627" y="8"/>
                    <a:pt x="625" y="9"/>
                    <a:pt x="625" y="10"/>
                  </a:cubicBezTo>
                  <a:cubicBezTo>
                    <a:pt x="625" y="12"/>
                    <a:pt x="625" y="13"/>
                    <a:pt x="627" y="13"/>
                  </a:cubicBezTo>
                  <a:close/>
                  <a:moveTo>
                    <a:pt x="598" y="7"/>
                  </a:moveTo>
                  <a:cubicBezTo>
                    <a:pt x="602" y="8"/>
                    <a:pt x="607" y="9"/>
                    <a:pt x="612" y="10"/>
                  </a:cubicBezTo>
                  <a:cubicBezTo>
                    <a:pt x="614" y="10"/>
                    <a:pt x="615" y="9"/>
                    <a:pt x="615" y="8"/>
                  </a:cubicBezTo>
                  <a:cubicBezTo>
                    <a:pt x="615" y="7"/>
                    <a:pt x="615" y="5"/>
                    <a:pt x="613" y="5"/>
                  </a:cubicBezTo>
                  <a:cubicBezTo>
                    <a:pt x="608" y="4"/>
                    <a:pt x="603" y="3"/>
                    <a:pt x="598" y="2"/>
                  </a:cubicBezTo>
                  <a:cubicBezTo>
                    <a:pt x="597" y="2"/>
                    <a:pt x="596" y="3"/>
                    <a:pt x="596" y="4"/>
                  </a:cubicBezTo>
                  <a:cubicBezTo>
                    <a:pt x="595" y="6"/>
                    <a:pt x="596" y="7"/>
                    <a:pt x="598" y="7"/>
                  </a:cubicBezTo>
                  <a:close/>
                  <a:moveTo>
                    <a:pt x="568" y="5"/>
                  </a:moveTo>
                  <a:cubicBezTo>
                    <a:pt x="570" y="5"/>
                    <a:pt x="572" y="5"/>
                    <a:pt x="574" y="5"/>
                  </a:cubicBezTo>
                  <a:cubicBezTo>
                    <a:pt x="577" y="5"/>
                    <a:pt x="580" y="5"/>
                    <a:pt x="583" y="6"/>
                  </a:cubicBezTo>
                  <a:cubicBezTo>
                    <a:pt x="584" y="6"/>
                    <a:pt x="585" y="5"/>
                    <a:pt x="586" y="3"/>
                  </a:cubicBezTo>
                  <a:cubicBezTo>
                    <a:pt x="586" y="2"/>
                    <a:pt x="585" y="1"/>
                    <a:pt x="583" y="1"/>
                  </a:cubicBezTo>
                  <a:cubicBezTo>
                    <a:pt x="580" y="0"/>
                    <a:pt x="577" y="0"/>
                    <a:pt x="575" y="0"/>
                  </a:cubicBezTo>
                  <a:cubicBezTo>
                    <a:pt x="572" y="0"/>
                    <a:pt x="570" y="0"/>
                    <a:pt x="568" y="0"/>
                  </a:cubicBezTo>
                  <a:cubicBezTo>
                    <a:pt x="567" y="0"/>
                    <a:pt x="566" y="1"/>
                    <a:pt x="566" y="2"/>
                  </a:cubicBezTo>
                  <a:cubicBezTo>
                    <a:pt x="566" y="4"/>
                    <a:pt x="567" y="5"/>
                    <a:pt x="568" y="5"/>
                  </a:cubicBezTo>
                  <a:close/>
                  <a:moveTo>
                    <a:pt x="538" y="7"/>
                  </a:moveTo>
                  <a:cubicBezTo>
                    <a:pt x="543" y="6"/>
                    <a:pt x="548" y="6"/>
                    <a:pt x="553" y="5"/>
                  </a:cubicBezTo>
                  <a:cubicBezTo>
                    <a:pt x="555" y="5"/>
                    <a:pt x="556" y="4"/>
                    <a:pt x="556" y="3"/>
                  </a:cubicBezTo>
                  <a:cubicBezTo>
                    <a:pt x="556" y="1"/>
                    <a:pt x="554" y="0"/>
                    <a:pt x="553" y="0"/>
                  </a:cubicBezTo>
                  <a:cubicBezTo>
                    <a:pt x="548" y="1"/>
                    <a:pt x="543" y="1"/>
                    <a:pt x="538" y="2"/>
                  </a:cubicBezTo>
                  <a:cubicBezTo>
                    <a:pt x="536" y="2"/>
                    <a:pt x="536" y="3"/>
                    <a:pt x="536" y="4"/>
                  </a:cubicBezTo>
                  <a:cubicBezTo>
                    <a:pt x="536" y="6"/>
                    <a:pt x="537" y="7"/>
                    <a:pt x="538" y="7"/>
                  </a:cubicBezTo>
                  <a:close/>
                  <a:moveTo>
                    <a:pt x="509" y="11"/>
                  </a:moveTo>
                  <a:cubicBezTo>
                    <a:pt x="514" y="10"/>
                    <a:pt x="519" y="9"/>
                    <a:pt x="524" y="9"/>
                  </a:cubicBezTo>
                  <a:cubicBezTo>
                    <a:pt x="525" y="8"/>
                    <a:pt x="526" y="7"/>
                    <a:pt x="526" y="6"/>
                  </a:cubicBezTo>
                  <a:cubicBezTo>
                    <a:pt x="526" y="4"/>
                    <a:pt x="524" y="3"/>
                    <a:pt x="523" y="4"/>
                  </a:cubicBezTo>
                  <a:cubicBezTo>
                    <a:pt x="518" y="4"/>
                    <a:pt x="513" y="5"/>
                    <a:pt x="508" y="6"/>
                  </a:cubicBezTo>
                  <a:cubicBezTo>
                    <a:pt x="507" y="7"/>
                    <a:pt x="506" y="8"/>
                    <a:pt x="506" y="9"/>
                  </a:cubicBezTo>
                  <a:cubicBezTo>
                    <a:pt x="506" y="11"/>
                    <a:pt x="508" y="12"/>
                    <a:pt x="509" y="11"/>
                  </a:cubicBezTo>
                  <a:close/>
                  <a:moveTo>
                    <a:pt x="480" y="19"/>
                  </a:moveTo>
                  <a:cubicBezTo>
                    <a:pt x="485" y="17"/>
                    <a:pt x="490" y="16"/>
                    <a:pt x="494" y="15"/>
                  </a:cubicBezTo>
                  <a:cubicBezTo>
                    <a:pt x="496" y="14"/>
                    <a:pt x="497" y="13"/>
                    <a:pt x="496" y="12"/>
                  </a:cubicBezTo>
                  <a:cubicBezTo>
                    <a:pt x="496" y="10"/>
                    <a:pt x="495" y="9"/>
                    <a:pt x="493" y="10"/>
                  </a:cubicBezTo>
                  <a:cubicBezTo>
                    <a:pt x="488" y="11"/>
                    <a:pt x="484" y="12"/>
                    <a:pt x="479" y="14"/>
                  </a:cubicBezTo>
                  <a:cubicBezTo>
                    <a:pt x="477" y="14"/>
                    <a:pt x="477" y="16"/>
                    <a:pt x="477" y="17"/>
                  </a:cubicBezTo>
                  <a:cubicBezTo>
                    <a:pt x="477" y="18"/>
                    <a:pt x="479" y="19"/>
                    <a:pt x="480" y="19"/>
                  </a:cubicBezTo>
                  <a:close/>
                  <a:moveTo>
                    <a:pt x="452" y="28"/>
                  </a:moveTo>
                  <a:cubicBezTo>
                    <a:pt x="457" y="26"/>
                    <a:pt x="461" y="25"/>
                    <a:pt x="466" y="23"/>
                  </a:cubicBezTo>
                  <a:cubicBezTo>
                    <a:pt x="467" y="23"/>
                    <a:pt x="468" y="21"/>
                    <a:pt x="467" y="20"/>
                  </a:cubicBezTo>
                  <a:cubicBezTo>
                    <a:pt x="467" y="19"/>
                    <a:pt x="466" y="18"/>
                    <a:pt x="464" y="18"/>
                  </a:cubicBezTo>
                  <a:cubicBezTo>
                    <a:pt x="459" y="20"/>
                    <a:pt x="455" y="22"/>
                    <a:pt x="450" y="24"/>
                  </a:cubicBezTo>
                  <a:cubicBezTo>
                    <a:pt x="449" y="24"/>
                    <a:pt x="448" y="25"/>
                    <a:pt x="449" y="27"/>
                  </a:cubicBezTo>
                  <a:cubicBezTo>
                    <a:pt x="449" y="28"/>
                    <a:pt x="451" y="29"/>
                    <a:pt x="452" y="28"/>
                  </a:cubicBezTo>
                  <a:close/>
                  <a:moveTo>
                    <a:pt x="425" y="40"/>
                  </a:moveTo>
                  <a:cubicBezTo>
                    <a:pt x="429" y="38"/>
                    <a:pt x="434" y="36"/>
                    <a:pt x="438" y="34"/>
                  </a:cubicBezTo>
                  <a:cubicBezTo>
                    <a:pt x="439" y="33"/>
                    <a:pt x="440" y="32"/>
                    <a:pt x="439" y="31"/>
                  </a:cubicBezTo>
                  <a:cubicBezTo>
                    <a:pt x="439" y="29"/>
                    <a:pt x="437" y="29"/>
                    <a:pt x="436" y="29"/>
                  </a:cubicBezTo>
                  <a:cubicBezTo>
                    <a:pt x="431" y="31"/>
                    <a:pt x="427" y="34"/>
                    <a:pt x="422" y="36"/>
                  </a:cubicBezTo>
                  <a:cubicBezTo>
                    <a:pt x="421" y="36"/>
                    <a:pt x="421" y="38"/>
                    <a:pt x="421" y="39"/>
                  </a:cubicBezTo>
                  <a:cubicBezTo>
                    <a:pt x="422" y="40"/>
                    <a:pt x="423" y="41"/>
                    <a:pt x="425" y="40"/>
                  </a:cubicBezTo>
                  <a:close/>
                  <a:moveTo>
                    <a:pt x="399" y="55"/>
                  </a:moveTo>
                  <a:cubicBezTo>
                    <a:pt x="403" y="52"/>
                    <a:pt x="407" y="50"/>
                    <a:pt x="412" y="47"/>
                  </a:cubicBezTo>
                  <a:cubicBezTo>
                    <a:pt x="413" y="47"/>
                    <a:pt x="413" y="45"/>
                    <a:pt x="412" y="44"/>
                  </a:cubicBezTo>
                  <a:cubicBezTo>
                    <a:pt x="412" y="43"/>
                    <a:pt x="410" y="42"/>
                    <a:pt x="409" y="43"/>
                  </a:cubicBezTo>
                  <a:cubicBezTo>
                    <a:pt x="405" y="46"/>
                    <a:pt x="400" y="48"/>
                    <a:pt x="396" y="51"/>
                  </a:cubicBezTo>
                  <a:cubicBezTo>
                    <a:pt x="395" y="52"/>
                    <a:pt x="395" y="53"/>
                    <a:pt x="395" y="54"/>
                  </a:cubicBezTo>
                  <a:cubicBezTo>
                    <a:pt x="396" y="56"/>
                    <a:pt x="398" y="56"/>
                    <a:pt x="399" y="55"/>
                  </a:cubicBezTo>
                  <a:close/>
                  <a:moveTo>
                    <a:pt x="375" y="73"/>
                  </a:moveTo>
                  <a:cubicBezTo>
                    <a:pt x="379" y="70"/>
                    <a:pt x="383" y="67"/>
                    <a:pt x="387" y="64"/>
                  </a:cubicBezTo>
                  <a:cubicBezTo>
                    <a:pt x="388" y="63"/>
                    <a:pt x="388" y="61"/>
                    <a:pt x="387" y="60"/>
                  </a:cubicBezTo>
                  <a:cubicBezTo>
                    <a:pt x="386" y="59"/>
                    <a:pt x="385" y="59"/>
                    <a:pt x="384" y="60"/>
                  </a:cubicBezTo>
                  <a:cubicBezTo>
                    <a:pt x="380" y="63"/>
                    <a:pt x="376" y="66"/>
                    <a:pt x="372" y="69"/>
                  </a:cubicBezTo>
                  <a:cubicBezTo>
                    <a:pt x="371" y="70"/>
                    <a:pt x="371" y="72"/>
                    <a:pt x="372" y="73"/>
                  </a:cubicBezTo>
                  <a:cubicBezTo>
                    <a:pt x="373" y="74"/>
                    <a:pt x="374" y="74"/>
                    <a:pt x="375" y="73"/>
                  </a:cubicBezTo>
                  <a:close/>
                  <a:moveTo>
                    <a:pt x="355" y="95"/>
                  </a:moveTo>
                  <a:cubicBezTo>
                    <a:pt x="358" y="91"/>
                    <a:pt x="361" y="87"/>
                    <a:pt x="365" y="83"/>
                  </a:cubicBezTo>
                  <a:cubicBezTo>
                    <a:pt x="366" y="82"/>
                    <a:pt x="366" y="81"/>
                    <a:pt x="365" y="80"/>
                  </a:cubicBezTo>
                  <a:cubicBezTo>
                    <a:pt x="364" y="79"/>
                    <a:pt x="362" y="79"/>
                    <a:pt x="361" y="80"/>
                  </a:cubicBezTo>
                  <a:cubicBezTo>
                    <a:pt x="358" y="84"/>
                    <a:pt x="354" y="87"/>
                    <a:pt x="351" y="91"/>
                  </a:cubicBezTo>
                  <a:cubicBezTo>
                    <a:pt x="350" y="93"/>
                    <a:pt x="351" y="94"/>
                    <a:pt x="352" y="95"/>
                  </a:cubicBezTo>
                  <a:cubicBezTo>
                    <a:pt x="353" y="96"/>
                    <a:pt x="354" y="96"/>
                    <a:pt x="355" y="95"/>
                  </a:cubicBezTo>
                  <a:close/>
                  <a:moveTo>
                    <a:pt x="340" y="120"/>
                  </a:moveTo>
                  <a:cubicBezTo>
                    <a:pt x="342" y="115"/>
                    <a:pt x="344" y="111"/>
                    <a:pt x="347" y="107"/>
                  </a:cubicBezTo>
                  <a:cubicBezTo>
                    <a:pt x="348" y="105"/>
                    <a:pt x="347" y="104"/>
                    <a:pt x="346" y="103"/>
                  </a:cubicBezTo>
                  <a:cubicBezTo>
                    <a:pt x="345" y="103"/>
                    <a:pt x="343" y="103"/>
                    <a:pt x="343" y="104"/>
                  </a:cubicBezTo>
                  <a:cubicBezTo>
                    <a:pt x="340" y="109"/>
                    <a:pt x="338" y="113"/>
                    <a:pt x="336" y="118"/>
                  </a:cubicBezTo>
                  <a:cubicBezTo>
                    <a:pt x="335" y="119"/>
                    <a:pt x="336" y="120"/>
                    <a:pt x="337" y="121"/>
                  </a:cubicBezTo>
                  <a:cubicBezTo>
                    <a:pt x="338" y="122"/>
                    <a:pt x="340" y="121"/>
                    <a:pt x="340" y="120"/>
                  </a:cubicBezTo>
                  <a:close/>
                  <a:moveTo>
                    <a:pt x="333" y="148"/>
                  </a:moveTo>
                  <a:cubicBezTo>
                    <a:pt x="333" y="143"/>
                    <a:pt x="334" y="138"/>
                    <a:pt x="336" y="134"/>
                  </a:cubicBezTo>
                  <a:cubicBezTo>
                    <a:pt x="336" y="132"/>
                    <a:pt x="335" y="131"/>
                    <a:pt x="334" y="130"/>
                  </a:cubicBezTo>
                  <a:cubicBezTo>
                    <a:pt x="332" y="130"/>
                    <a:pt x="331" y="131"/>
                    <a:pt x="331" y="132"/>
                  </a:cubicBezTo>
                  <a:cubicBezTo>
                    <a:pt x="329" y="137"/>
                    <a:pt x="328" y="142"/>
                    <a:pt x="328" y="147"/>
                  </a:cubicBezTo>
                  <a:cubicBezTo>
                    <a:pt x="328" y="149"/>
                    <a:pt x="329" y="150"/>
                    <a:pt x="330" y="150"/>
                  </a:cubicBezTo>
                  <a:cubicBezTo>
                    <a:pt x="331" y="150"/>
                    <a:pt x="333" y="149"/>
                    <a:pt x="333" y="148"/>
                  </a:cubicBezTo>
                  <a:close/>
                  <a:moveTo>
                    <a:pt x="334" y="177"/>
                  </a:moveTo>
                  <a:cubicBezTo>
                    <a:pt x="333" y="172"/>
                    <a:pt x="333" y="167"/>
                    <a:pt x="332" y="162"/>
                  </a:cubicBezTo>
                  <a:cubicBezTo>
                    <a:pt x="332" y="161"/>
                    <a:pt x="331" y="160"/>
                    <a:pt x="330" y="160"/>
                  </a:cubicBezTo>
                  <a:cubicBezTo>
                    <a:pt x="328" y="160"/>
                    <a:pt x="327" y="161"/>
                    <a:pt x="327" y="163"/>
                  </a:cubicBezTo>
                  <a:cubicBezTo>
                    <a:pt x="328" y="168"/>
                    <a:pt x="328" y="173"/>
                    <a:pt x="329" y="178"/>
                  </a:cubicBezTo>
                  <a:cubicBezTo>
                    <a:pt x="329" y="179"/>
                    <a:pt x="330" y="180"/>
                    <a:pt x="332" y="180"/>
                  </a:cubicBezTo>
                  <a:cubicBezTo>
                    <a:pt x="333" y="180"/>
                    <a:pt x="334" y="178"/>
                    <a:pt x="334" y="177"/>
                  </a:cubicBezTo>
                  <a:close/>
                  <a:moveTo>
                    <a:pt x="333" y="197"/>
                  </a:moveTo>
                  <a:cubicBezTo>
                    <a:pt x="334" y="199"/>
                    <a:pt x="335" y="200"/>
                    <a:pt x="335" y="202"/>
                  </a:cubicBezTo>
                  <a:cubicBezTo>
                    <a:pt x="336" y="203"/>
                    <a:pt x="337" y="204"/>
                    <a:pt x="339" y="203"/>
                  </a:cubicBezTo>
                  <a:cubicBezTo>
                    <a:pt x="340" y="203"/>
                    <a:pt x="341" y="201"/>
                    <a:pt x="340" y="200"/>
                  </a:cubicBezTo>
                  <a:cubicBezTo>
                    <a:pt x="339" y="197"/>
                    <a:pt x="338" y="194"/>
                    <a:pt x="337" y="191"/>
                  </a:cubicBezTo>
                  <a:cubicBezTo>
                    <a:pt x="337" y="190"/>
                    <a:pt x="335" y="189"/>
                    <a:pt x="334" y="190"/>
                  </a:cubicBezTo>
                  <a:cubicBezTo>
                    <a:pt x="333" y="190"/>
                    <a:pt x="332" y="191"/>
                    <a:pt x="332" y="193"/>
                  </a:cubicBezTo>
                  <a:cubicBezTo>
                    <a:pt x="333" y="196"/>
                    <a:pt x="334" y="199"/>
                    <a:pt x="335" y="202"/>
                  </a:cubicBezTo>
                  <a:cubicBezTo>
                    <a:pt x="336" y="202"/>
                    <a:pt x="336" y="203"/>
                    <a:pt x="337" y="203"/>
                  </a:cubicBezTo>
                  <a:cubicBezTo>
                    <a:pt x="337" y="203"/>
                    <a:pt x="338" y="203"/>
                    <a:pt x="339" y="203"/>
                  </a:cubicBezTo>
                  <a:cubicBezTo>
                    <a:pt x="339" y="203"/>
                    <a:pt x="340" y="203"/>
                    <a:pt x="340" y="202"/>
                  </a:cubicBezTo>
                  <a:cubicBezTo>
                    <a:pt x="340" y="201"/>
                    <a:pt x="340" y="201"/>
                    <a:pt x="340" y="200"/>
                  </a:cubicBezTo>
                  <a:cubicBezTo>
                    <a:pt x="339" y="198"/>
                    <a:pt x="339" y="196"/>
                    <a:pt x="337" y="195"/>
                  </a:cubicBezTo>
                  <a:cubicBezTo>
                    <a:pt x="337" y="193"/>
                    <a:pt x="335" y="193"/>
                    <a:pt x="334" y="194"/>
                  </a:cubicBezTo>
                  <a:cubicBezTo>
                    <a:pt x="333" y="194"/>
                    <a:pt x="332" y="196"/>
                    <a:pt x="333" y="197"/>
                  </a:cubicBezTo>
                  <a:close/>
                  <a:moveTo>
                    <a:pt x="311" y="180"/>
                  </a:moveTo>
                  <a:cubicBezTo>
                    <a:pt x="316" y="182"/>
                    <a:pt x="320" y="184"/>
                    <a:pt x="324" y="187"/>
                  </a:cubicBezTo>
                  <a:cubicBezTo>
                    <a:pt x="325" y="188"/>
                    <a:pt x="326" y="188"/>
                    <a:pt x="327" y="187"/>
                  </a:cubicBezTo>
                  <a:cubicBezTo>
                    <a:pt x="328" y="185"/>
                    <a:pt x="328" y="184"/>
                    <a:pt x="327" y="183"/>
                  </a:cubicBezTo>
                  <a:cubicBezTo>
                    <a:pt x="323" y="180"/>
                    <a:pt x="318" y="177"/>
                    <a:pt x="313" y="175"/>
                  </a:cubicBezTo>
                  <a:cubicBezTo>
                    <a:pt x="312" y="175"/>
                    <a:pt x="310" y="175"/>
                    <a:pt x="310" y="177"/>
                  </a:cubicBezTo>
                  <a:cubicBezTo>
                    <a:pt x="309" y="178"/>
                    <a:pt x="310" y="179"/>
                    <a:pt x="311" y="180"/>
                  </a:cubicBezTo>
                  <a:close/>
                  <a:moveTo>
                    <a:pt x="283" y="171"/>
                  </a:moveTo>
                  <a:cubicBezTo>
                    <a:pt x="288" y="172"/>
                    <a:pt x="293" y="173"/>
                    <a:pt x="297" y="175"/>
                  </a:cubicBezTo>
                  <a:cubicBezTo>
                    <a:pt x="299" y="175"/>
                    <a:pt x="300" y="174"/>
                    <a:pt x="300" y="173"/>
                  </a:cubicBezTo>
                  <a:cubicBezTo>
                    <a:pt x="301" y="172"/>
                    <a:pt x="300" y="170"/>
                    <a:pt x="299" y="170"/>
                  </a:cubicBezTo>
                  <a:cubicBezTo>
                    <a:pt x="294" y="169"/>
                    <a:pt x="289" y="167"/>
                    <a:pt x="284" y="166"/>
                  </a:cubicBezTo>
                  <a:cubicBezTo>
                    <a:pt x="283" y="166"/>
                    <a:pt x="281" y="167"/>
                    <a:pt x="281" y="168"/>
                  </a:cubicBezTo>
                  <a:cubicBezTo>
                    <a:pt x="281" y="170"/>
                    <a:pt x="282" y="171"/>
                    <a:pt x="283" y="171"/>
                  </a:cubicBezTo>
                  <a:close/>
                  <a:moveTo>
                    <a:pt x="254" y="167"/>
                  </a:moveTo>
                  <a:cubicBezTo>
                    <a:pt x="259" y="168"/>
                    <a:pt x="263" y="168"/>
                    <a:pt x="268" y="169"/>
                  </a:cubicBezTo>
                  <a:cubicBezTo>
                    <a:pt x="270" y="169"/>
                    <a:pt x="271" y="168"/>
                    <a:pt x="271" y="167"/>
                  </a:cubicBezTo>
                  <a:cubicBezTo>
                    <a:pt x="271" y="165"/>
                    <a:pt x="270" y="164"/>
                    <a:pt x="269" y="164"/>
                  </a:cubicBezTo>
                  <a:cubicBezTo>
                    <a:pt x="264" y="163"/>
                    <a:pt x="259" y="163"/>
                    <a:pt x="254" y="162"/>
                  </a:cubicBezTo>
                  <a:cubicBezTo>
                    <a:pt x="253" y="162"/>
                    <a:pt x="251" y="163"/>
                    <a:pt x="251" y="165"/>
                  </a:cubicBezTo>
                  <a:cubicBezTo>
                    <a:pt x="251" y="166"/>
                    <a:pt x="252" y="167"/>
                    <a:pt x="254" y="167"/>
                  </a:cubicBezTo>
                  <a:close/>
                  <a:moveTo>
                    <a:pt x="224" y="167"/>
                  </a:moveTo>
                  <a:cubicBezTo>
                    <a:pt x="227" y="167"/>
                    <a:pt x="230" y="167"/>
                    <a:pt x="234" y="167"/>
                  </a:cubicBezTo>
                  <a:cubicBezTo>
                    <a:pt x="235" y="167"/>
                    <a:pt x="237" y="167"/>
                    <a:pt x="239" y="167"/>
                  </a:cubicBezTo>
                  <a:cubicBezTo>
                    <a:pt x="240" y="167"/>
                    <a:pt x="241" y="166"/>
                    <a:pt x="241" y="164"/>
                  </a:cubicBezTo>
                  <a:cubicBezTo>
                    <a:pt x="241" y="163"/>
                    <a:pt x="240" y="162"/>
                    <a:pt x="239" y="162"/>
                  </a:cubicBezTo>
                  <a:cubicBezTo>
                    <a:pt x="237" y="162"/>
                    <a:pt x="235" y="162"/>
                    <a:pt x="234" y="162"/>
                  </a:cubicBezTo>
                  <a:cubicBezTo>
                    <a:pt x="230" y="162"/>
                    <a:pt x="227" y="162"/>
                    <a:pt x="224" y="162"/>
                  </a:cubicBezTo>
                  <a:cubicBezTo>
                    <a:pt x="222" y="162"/>
                    <a:pt x="221" y="163"/>
                    <a:pt x="221" y="164"/>
                  </a:cubicBezTo>
                  <a:cubicBezTo>
                    <a:pt x="221" y="166"/>
                    <a:pt x="222" y="167"/>
                    <a:pt x="224" y="167"/>
                  </a:cubicBezTo>
                  <a:close/>
                  <a:moveTo>
                    <a:pt x="195" y="170"/>
                  </a:moveTo>
                  <a:cubicBezTo>
                    <a:pt x="199" y="169"/>
                    <a:pt x="203" y="168"/>
                    <a:pt x="209" y="168"/>
                  </a:cubicBezTo>
                  <a:cubicBezTo>
                    <a:pt x="210" y="168"/>
                    <a:pt x="211" y="166"/>
                    <a:pt x="211" y="165"/>
                  </a:cubicBezTo>
                  <a:cubicBezTo>
                    <a:pt x="211" y="164"/>
                    <a:pt x="210" y="163"/>
                    <a:pt x="209" y="163"/>
                  </a:cubicBezTo>
                  <a:cubicBezTo>
                    <a:pt x="203" y="163"/>
                    <a:pt x="198" y="164"/>
                    <a:pt x="193" y="165"/>
                  </a:cubicBezTo>
                  <a:cubicBezTo>
                    <a:pt x="192" y="166"/>
                    <a:pt x="191" y="167"/>
                    <a:pt x="192" y="168"/>
                  </a:cubicBezTo>
                  <a:cubicBezTo>
                    <a:pt x="192" y="170"/>
                    <a:pt x="193" y="170"/>
                    <a:pt x="195" y="170"/>
                  </a:cubicBezTo>
                  <a:close/>
                  <a:moveTo>
                    <a:pt x="167" y="180"/>
                  </a:moveTo>
                  <a:cubicBezTo>
                    <a:pt x="171" y="178"/>
                    <a:pt x="176" y="176"/>
                    <a:pt x="181" y="174"/>
                  </a:cubicBezTo>
                  <a:cubicBezTo>
                    <a:pt x="182" y="174"/>
                    <a:pt x="182" y="173"/>
                    <a:pt x="182" y="171"/>
                  </a:cubicBezTo>
                  <a:cubicBezTo>
                    <a:pt x="182" y="170"/>
                    <a:pt x="180" y="169"/>
                    <a:pt x="179" y="170"/>
                  </a:cubicBezTo>
                  <a:cubicBezTo>
                    <a:pt x="174" y="171"/>
                    <a:pt x="169" y="173"/>
                    <a:pt x="165" y="175"/>
                  </a:cubicBezTo>
                  <a:cubicBezTo>
                    <a:pt x="163" y="176"/>
                    <a:pt x="163" y="177"/>
                    <a:pt x="164" y="179"/>
                  </a:cubicBezTo>
                  <a:cubicBezTo>
                    <a:pt x="164" y="180"/>
                    <a:pt x="166" y="181"/>
                    <a:pt x="167" y="180"/>
                  </a:cubicBezTo>
                  <a:close/>
                  <a:moveTo>
                    <a:pt x="141" y="195"/>
                  </a:moveTo>
                  <a:cubicBezTo>
                    <a:pt x="145" y="192"/>
                    <a:pt x="149" y="189"/>
                    <a:pt x="154" y="187"/>
                  </a:cubicBezTo>
                  <a:cubicBezTo>
                    <a:pt x="155" y="186"/>
                    <a:pt x="155" y="185"/>
                    <a:pt x="155" y="183"/>
                  </a:cubicBezTo>
                  <a:cubicBezTo>
                    <a:pt x="154" y="182"/>
                    <a:pt x="152" y="182"/>
                    <a:pt x="151" y="182"/>
                  </a:cubicBezTo>
                  <a:cubicBezTo>
                    <a:pt x="147" y="185"/>
                    <a:pt x="142" y="188"/>
                    <a:pt x="138" y="191"/>
                  </a:cubicBezTo>
                  <a:cubicBezTo>
                    <a:pt x="137" y="192"/>
                    <a:pt x="137" y="193"/>
                    <a:pt x="138" y="194"/>
                  </a:cubicBezTo>
                  <a:cubicBezTo>
                    <a:pt x="139" y="195"/>
                    <a:pt x="140" y="196"/>
                    <a:pt x="141" y="195"/>
                  </a:cubicBezTo>
                  <a:close/>
                  <a:moveTo>
                    <a:pt x="120" y="215"/>
                  </a:moveTo>
                  <a:cubicBezTo>
                    <a:pt x="123" y="211"/>
                    <a:pt x="126" y="207"/>
                    <a:pt x="130" y="204"/>
                  </a:cubicBezTo>
                  <a:cubicBezTo>
                    <a:pt x="131" y="203"/>
                    <a:pt x="131" y="202"/>
                    <a:pt x="130" y="201"/>
                  </a:cubicBezTo>
                  <a:cubicBezTo>
                    <a:pt x="129" y="200"/>
                    <a:pt x="128" y="199"/>
                    <a:pt x="127" y="200"/>
                  </a:cubicBezTo>
                  <a:cubicBezTo>
                    <a:pt x="123" y="204"/>
                    <a:pt x="119" y="207"/>
                    <a:pt x="116" y="211"/>
                  </a:cubicBezTo>
                  <a:cubicBezTo>
                    <a:pt x="115" y="212"/>
                    <a:pt x="115" y="214"/>
                    <a:pt x="116" y="215"/>
                  </a:cubicBezTo>
                  <a:cubicBezTo>
                    <a:pt x="117" y="216"/>
                    <a:pt x="119" y="216"/>
                    <a:pt x="120" y="215"/>
                  </a:cubicBezTo>
                  <a:close/>
                  <a:moveTo>
                    <a:pt x="103" y="239"/>
                  </a:moveTo>
                  <a:cubicBezTo>
                    <a:pt x="105" y="234"/>
                    <a:pt x="108" y="230"/>
                    <a:pt x="111" y="226"/>
                  </a:cubicBezTo>
                  <a:cubicBezTo>
                    <a:pt x="111" y="225"/>
                    <a:pt x="111" y="223"/>
                    <a:pt x="110" y="223"/>
                  </a:cubicBezTo>
                  <a:cubicBezTo>
                    <a:pt x="109" y="222"/>
                    <a:pt x="107" y="222"/>
                    <a:pt x="107" y="223"/>
                  </a:cubicBezTo>
                  <a:cubicBezTo>
                    <a:pt x="104" y="228"/>
                    <a:pt x="101" y="232"/>
                    <a:pt x="99" y="236"/>
                  </a:cubicBezTo>
                  <a:cubicBezTo>
                    <a:pt x="98" y="238"/>
                    <a:pt x="98" y="239"/>
                    <a:pt x="100" y="240"/>
                  </a:cubicBezTo>
                  <a:cubicBezTo>
                    <a:pt x="101" y="240"/>
                    <a:pt x="102" y="240"/>
                    <a:pt x="103" y="239"/>
                  </a:cubicBezTo>
                  <a:close/>
                  <a:moveTo>
                    <a:pt x="92" y="266"/>
                  </a:moveTo>
                  <a:cubicBezTo>
                    <a:pt x="94" y="261"/>
                    <a:pt x="95" y="257"/>
                    <a:pt x="97" y="252"/>
                  </a:cubicBezTo>
                  <a:cubicBezTo>
                    <a:pt x="97" y="251"/>
                    <a:pt x="97" y="249"/>
                    <a:pt x="96" y="249"/>
                  </a:cubicBezTo>
                  <a:cubicBezTo>
                    <a:pt x="94" y="248"/>
                    <a:pt x="93" y="249"/>
                    <a:pt x="92" y="250"/>
                  </a:cubicBezTo>
                  <a:cubicBezTo>
                    <a:pt x="90" y="255"/>
                    <a:pt x="89" y="260"/>
                    <a:pt x="87" y="265"/>
                  </a:cubicBezTo>
                  <a:cubicBezTo>
                    <a:pt x="87" y="266"/>
                    <a:pt x="88" y="267"/>
                    <a:pt x="89" y="268"/>
                  </a:cubicBezTo>
                  <a:cubicBezTo>
                    <a:pt x="90" y="268"/>
                    <a:pt x="92" y="267"/>
                    <a:pt x="92" y="266"/>
                  </a:cubicBezTo>
                  <a:close/>
                  <a:moveTo>
                    <a:pt x="87" y="295"/>
                  </a:moveTo>
                  <a:cubicBezTo>
                    <a:pt x="88" y="290"/>
                    <a:pt x="88" y="285"/>
                    <a:pt x="89" y="280"/>
                  </a:cubicBezTo>
                  <a:cubicBezTo>
                    <a:pt x="89" y="279"/>
                    <a:pt x="88" y="278"/>
                    <a:pt x="87" y="278"/>
                  </a:cubicBezTo>
                  <a:cubicBezTo>
                    <a:pt x="86" y="277"/>
                    <a:pt x="84" y="278"/>
                    <a:pt x="84" y="280"/>
                  </a:cubicBezTo>
                  <a:cubicBezTo>
                    <a:pt x="83" y="285"/>
                    <a:pt x="83" y="290"/>
                    <a:pt x="82" y="295"/>
                  </a:cubicBezTo>
                  <a:cubicBezTo>
                    <a:pt x="82" y="296"/>
                    <a:pt x="83" y="297"/>
                    <a:pt x="84" y="297"/>
                  </a:cubicBezTo>
                  <a:cubicBezTo>
                    <a:pt x="86" y="298"/>
                    <a:pt x="87" y="296"/>
                    <a:pt x="87" y="295"/>
                  </a:cubicBezTo>
                  <a:close/>
                  <a:moveTo>
                    <a:pt x="87" y="325"/>
                  </a:moveTo>
                  <a:cubicBezTo>
                    <a:pt x="87" y="320"/>
                    <a:pt x="87" y="315"/>
                    <a:pt x="87" y="310"/>
                  </a:cubicBezTo>
                  <a:cubicBezTo>
                    <a:pt x="87" y="309"/>
                    <a:pt x="85" y="307"/>
                    <a:pt x="84" y="307"/>
                  </a:cubicBezTo>
                  <a:cubicBezTo>
                    <a:pt x="83" y="307"/>
                    <a:pt x="82" y="309"/>
                    <a:pt x="82" y="310"/>
                  </a:cubicBezTo>
                  <a:cubicBezTo>
                    <a:pt x="82" y="315"/>
                    <a:pt x="82" y="320"/>
                    <a:pt x="82" y="325"/>
                  </a:cubicBezTo>
                  <a:cubicBezTo>
                    <a:pt x="82" y="326"/>
                    <a:pt x="84" y="327"/>
                    <a:pt x="85" y="327"/>
                  </a:cubicBezTo>
                  <a:cubicBezTo>
                    <a:pt x="86" y="327"/>
                    <a:pt x="87" y="326"/>
                    <a:pt x="87" y="325"/>
                  </a:cubicBezTo>
                  <a:close/>
                  <a:moveTo>
                    <a:pt x="92" y="354"/>
                  </a:moveTo>
                  <a:cubicBezTo>
                    <a:pt x="91" y="349"/>
                    <a:pt x="90" y="344"/>
                    <a:pt x="89" y="339"/>
                  </a:cubicBezTo>
                  <a:cubicBezTo>
                    <a:pt x="89" y="338"/>
                    <a:pt x="88" y="337"/>
                    <a:pt x="86" y="337"/>
                  </a:cubicBezTo>
                  <a:cubicBezTo>
                    <a:pt x="85" y="338"/>
                    <a:pt x="84" y="339"/>
                    <a:pt x="84" y="340"/>
                  </a:cubicBezTo>
                  <a:cubicBezTo>
                    <a:pt x="85" y="345"/>
                    <a:pt x="86" y="350"/>
                    <a:pt x="87" y="355"/>
                  </a:cubicBezTo>
                  <a:cubicBezTo>
                    <a:pt x="88" y="356"/>
                    <a:pt x="89" y="357"/>
                    <a:pt x="90" y="357"/>
                  </a:cubicBezTo>
                  <a:cubicBezTo>
                    <a:pt x="92" y="357"/>
                    <a:pt x="92" y="355"/>
                    <a:pt x="92" y="354"/>
                  </a:cubicBezTo>
                  <a:close/>
                  <a:moveTo>
                    <a:pt x="101" y="382"/>
                  </a:moveTo>
                  <a:cubicBezTo>
                    <a:pt x="99" y="377"/>
                    <a:pt x="98" y="373"/>
                    <a:pt x="96" y="368"/>
                  </a:cubicBezTo>
                  <a:cubicBezTo>
                    <a:pt x="96" y="367"/>
                    <a:pt x="94" y="366"/>
                    <a:pt x="93" y="367"/>
                  </a:cubicBezTo>
                  <a:cubicBezTo>
                    <a:pt x="92" y="367"/>
                    <a:pt x="91" y="368"/>
                    <a:pt x="91" y="370"/>
                  </a:cubicBezTo>
                  <a:cubicBezTo>
                    <a:pt x="93" y="374"/>
                    <a:pt x="95" y="379"/>
                    <a:pt x="96" y="384"/>
                  </a:cubicBezTo>
                  <a:cubicBezTo>
                    <a:pt x="97" y="385"/>
                    <a:pt x="98" y="386"/>
                    <a:pt x="100" y="385"/>
                  </a:cubicBezTo>
                  <a:cubicBezTo>
                    <a:pt x="101" y="385"/>
                    <a:pt x="102" y="383"/>
                    <a:pt x="101" y="382"/>
                  </a:cubicBezTo>
                  <a:close/>
                  <a:moveTo>
                    <a:pt x="114" y="409"/>
                  </a:moveTo>
                  <a:cubicBezTo>
                    <a:pt x="111" y="405"/>
                    <a:pt x="109" y="400"/>
                    <a:pt x="107" y="396"/>
                  </a:cubicBezTo>
                  <a:cubicBezTo>
                    <a:pt x="106" y="395"/>
                    <a:pt x="105" y="394"/>
                    <a:pt x="104" y="395"/>
                  </a:cubicBezTo>
                  <a:cubicBezTo>
                    <a:pt x="102" y="395"/>
                    <a:pt x="102" y="397"/>
                    <a:pt x="102" y="398"/>
                  </a:cubicBezTo>
                  <a:cubicBezTo>
                    <a:pt x="104" y="402"/>
                    <a:pt x="107" y="407"/>
                    <a:pt x="109" y="411"/>
                  </a:cubicBezTo>
                  <a:cubicBezTo>
                    <a:pt x="110" y="413"/>
                    <a:pt x="111" y="413"/>
                    <a:pt x="113" y="412"/>
                  </a:cubicBezTo>
                  <a:cubicBezTo>
                    <a:pt x="114" y="412"/>
                    <a:pt x="114" y="410"/>
                    <a:pt x="114" y="409"/>
                  </a:cubicBezTo>
                  <a:close/>
                  <a:moveTo>
                    <a:pt x="110" y="432"/>
                  </a:moveTo>
                  <a:cubicBezTo>
                    <a:pt x="114" y="430"/>
                    <a:pt x="117" y="429"/>
                    <a:pt x="121" y="428"/>
                  </a:cubicBezTo>
                  <a:cubicBezTo>
                    <a:pt x="122" y="428"/>
                    <a:pt x="123" y="427"/>
                    <a:pt x="123" y="426"/>
                  </a:cubicBezTo>
                  <a:cubicBezTo>
                    <a:pt x="123" y="426"/>
                    <a:pt x="123" y="425"/>
                    <a:pt x="123" y="424"/>
                  </a:cubicBezTo>
                  <a:cubicBezTo>
                    <a:pt x="122" y="423"/>
                    <a:pt x="122" y="423"/>
                    <a:pt x="121" y="422"/>
                  </a:cubicBezTo>
                  <a:cubicBezTo>
                    <a:pt x="120" y="421"/>
                    <a:pt x="119" y="420"/>
                    <a:pt x="118" y="421"/>
                  </a:cubicBezTo>
                  <a:cubicBezTo>
                    <a:pt x="117" y="422"/>
                    <a:pt x="116" y="423"/>
                    <a:pt x="117" y="424"/>
                  </a:cubicBezTo>
                  <a:cubicBezTo>
                    <a:pt x="117" y="425"/>
                    <a:pt x="118" y="426"/>
                    <a:pt x="118" y="427"/>
                  </a:cubicBezTo>
                  <a:cubicBezTo>
                    <a:pt x="120" y="425"/>
                    <a:pt x="120" y="425"/>
                    <a:pt x="120" y="425"/>
                  </a:cubicBezTo>
                  <a:cubicBezTo>
                    <a:pt x="120" y="423"/>
                    <a:pt x="120" y="423"/>
                    <a:pt x="120" y="423"/>
                  </a:cubicBezTo>
                  <a:cubicBezTo>
                    <a:pt x="116" y="424"/>
                    <a:pt x="112" y="426"/>
                    <a:pt x="108" y="427"/>
                  </a:cubicBezTo>
                  <a:cubicBezTo>
                    <a:pt x="107" y="428"/>
                    <a:pt x="106" y="429"/>
                    <a:pt x="107" y="430"/>
                  </a:cubicBezTo>
                  <a:cubicBezTo>
                    <a:pt x="107" y="432"/>
                    <a:pt x="109" y="432"/>
                    <a:pt x="110" y="432"/>
                  </a:cubicBezTo>
                  <a:close/>
                  <a:moveTo>
                    <a:pt x="84" y="445"/>
                  </a:moveTo>
                  <a:cubicBezTo>
                    <a:pt x="88" y="443"/>
                    <a:pt x="92" y="440"/>
                    <a:pt x="96" y="438"/>
                  </a:cubicBezTo>
                  <a:cubicBezTo>
                    <a:pt x="98" y="437"/>
                    <a:pt x="98" y="436"/>
                    <a:pt x="97" y="434"/>
                  </a:cubicBezTo>
                  <a:cubicBezTo>
                    <a:pt x="97" y="433"/>
                    <a:pt x="95" y="433"/>
                    <a:pt x="94" y="433"/>
                  </a:cubicBezTo>
                  <a:cubicBezTo>
                    <a:pt x="90" y="436"/>
                    <a:pt x="85" y="438"/>
                    <a:pt x="81" y="441"/>
                  </a:cubicBezTo>
                  <a:cubicBezTo>
                    <a:pt x="80" y="442"/>
                    <a:pt x="79" y="443"/>
                    <a:pt x="80" y="445"/>
                  </a:cubicBezTo>
                  <a:cubicBezTo>
                    <a:pt x="81" y="446"/>
                    <a:pt x="83" y="446"/>
                    <a:pt x="84" y="445"/>
                  </a:cubicBezTo>
                  <a:close/>
                  <a:moveTo>
                    <a:pt x="61" y="464"/>
                  </a:moveTo>
                  <a:cubicBezTo>
                    <a:pt x="64" y="460"/>
                    <a:pt x="68" y="457"/>
                    <a:pt x="72" y="454"/>
                  </a:cubicBezTo>
                  <a:cubicBezTo>
                    <a:pt x="73" y="453"/>
                    <a:pt x="73" y="452"/>
                    <a:pt x="72" y="450"/>
                  </a:cubicBezTo>
                  <a:cubicBezTo>
                    <a:pt x="71" y="449"/>
                    <a:pt x="70" y="449"/>
                    <a:pt x="69" y="450"/>
                  </a:cubicBezTo>
                  <a:cubicBezTo>
                    <a:pt x="65" y="453"/>
                    <a:pt x="61" y="457"/>
                    <a:pt x="57" y="460"/>
                  </a:cubicBezTo>
                  <a:cubicBezTo>
                    <a:pt x="56" y="461"/>
                    <a:pt x="56" y="463"/>
                    <a:pt x="57" y="464"/>
                  </a:cubicBezTo>
                  <a:cubicBezTo>
                    <a:pt x="58" y="465"/>
                    <a:pt x="60" y="465"/>
                    <a:pt x="61" y="464"/>
                  </a:cubicBezTo>
                  <a:close/>
                  <a:moveTo>
                    <a:pt x="41" y="486"/>
                  </a:moveTo>
                  <a:cubicBezTo>
                    <a:pt x="44" y="482"/>
                    <a:pt x="47" y="478"/>
                    <a:pt x="50" y="474"/>
                  </a:cubicBezTo>
                  <a:cubicBezTo>
                    <a:pt x="51" y="473"/>
                    <a:pt x="51" y="472"/>
                    <a:pt x="50" y="471"/>
                  </a:cubicBezTo>
                  <a:cubicBezTo>
                    <a:pt x="49" y="470"/>
                    <a:pt x="48" y="470"/>
                    <a:pt x="47" y="471"/>
                  </a:cubicBezTo>
                  <a:cubicBezTo>
                    <a:pt x="43" y="475"/>
                    <a:pt x="40" y="479"/>
                    <a:pt x="37" y="483"/>
                  </a:cubicBezTo>
                  <a:cubicBezTo>
                    <a:pt x="36" y="484"/>
                    <a:pt x="36" y="486"/>
                    <a:pt x="38" y="486"/>
                  </a:cubicBezTo>
                  <a:cubicBezTo>
                    <a:pt x="39" y="487"/>
                    <a:pt x="40" y="487"/>
                    <a:pt x="41" y="486"/>
                  </a:cubicBezTo>
                  <a:close/>
                  <a:moveTo>
                    <a:pt x="25" y="511"/>
                  </a:moveTo>
                  <a:cubicBezTo>
                    <a:pt x="28" y="507"/>
                    <a:pt x="30" y="502"/>
                    <a:pt x="33" y="498"/>
                  </a:cubicBezTo>
                  <a:cubicBezTo>
                    <a:pt x="33" y="497"/>
                    <a:pt x="33" y="495"/>
                    <a:pt x="32" y="495"/>
                  </a:cubicBezTo>
                  <a:cubicBezTo>
                    <a:pt x="31" y="494"/>
                    <a:pt x="29" y="494"/>
                    <a:pt x="28" y="495"/>
                  </a:cubicBezTo>
                  <a:cubicBezTo>
                    <a:pt x="26" y="500"/>
                    <a:pt x="23" y="504"/>
                    <a:pt x="21" y="509"/>
                  </a:cubicBezTo>
                  <a:cubicBezTo>
                    <a:pt x="20" y="510"/>
                    <a:pt x="21" y="511"/>
                    <a:pt x="22" y="512"/>
                  </a:cubicBezTo>
                  <a:cubicBezTo>
                    <a:pt x="23" y="513"/>
                    <a:pt x="25" y="512"/>
                    <a:pt x="25" y="511"/>
                  </a:cubicBezTo>
                  <a:close/>
                  <a:moveTo>
                    <a:pt x="14" y="538"/>
                  </a:moveTo>
                  <a:cubicBezTo>
                    <a:pt x="15" y="533"/>
                    <a:pt x="17" y="529"/>
                    <a:pt x="19" y="524"/>
                  </a:cubicBezTo>
                  <a:cubicBezTo>
                    <a:pt x="19" y="523"/>
                    <a:pt x="19" y="522"/>
                    <a:pt x="18" y="521"/>
                  </a:cubicBezTo>
                  <a:cubicBezTo>
                    <a:pt x="16" y="520"/>
                    <a:pt x="15" y="521"/>
                    <a:pt x="14" y="522"/>
                  </a:cubicBezTo>
                  <a:cubicBezTo>
                    <a:pt x="12" y="527"/>
                    <a:pt x="10" y="532"/>
                    <a:pt x="9" y="536"/>
                  </a:cubicBezTo>
                  <a:cubicBezTo>
                    <a:pt x="8" y="538"/>
                    <a:pt x="9" y="539"/>
                    <a:pt x="10" y="540"/>
                  </a:cubicBezTo>
                  <a:cubicBezTo>
                    <a:pt x="12" y="540"/>
                    <a:pt x="13" y="539"/>
                    <a:pt x="14" y="538"/>
                  </a:cubicBezTo>
                  <a:close/>
                  <a:moveTo>
                    <a:pt x="7" y="567"/>
                  </a:moveTo>
                  <a:cubicBezTo>
                    <a:pt x="7" y="562"/>
                    <a:pt x="8" y="557"/>
                    <a:pt x="9" y="552"/>
                  </a:cubicBezTo>
                  <a:cubicBezTo>
                    <a:pt x="10" y="551"/>
                    <a:pt x="9" y="550"/>
                    <a:pt x="8" y="549"/>
                  </a:cubicBezTo>
                  <a:cubicBezTo>
                    <a:pt x="6" y="549"/>
                    <a:pt x="5" y="550"/>
                    <a:pt x="5" y="551"/>
                  </a:cubicBezTo>
                  <a:cubicBezTo>
                    <a:pt x="3" y="556"/>
                    <a:pt x="2" y="561"/>
                    <a:pt x="2" y="566"/>
                  </a:cubicBezTo>
                  <a:cubicBezTo>
                    <a:pt x="1" y="567"/>
                    <a:pt x="2" y="569"/>
                    <a:pt x="4" y="569"/>
                  </a:cubicBezTo>
                  <a:cubicBezTo>
                    <a:pt x="5" y="569"/>
                    <a:pt x="6" y="568"/>
                    <a:pt x="7" y="567"/>
                  </a:cubicBezTo>
                  <a:close/>
                  <a:moveTo>
                    <a:pt x="5" y="596"/>
                  </a:moveTo>
                  <a:cubicBezTo>
                    <a:pt x="5" y="594"/>
                    <a:pt x="5" y="592"/>
                    <a:pt x="5" y="590"/>
                  </a:cubicBezTo>
                  <a:cubicBezTo>
                    <a:pt x="5" y="587"/>
                    <a:pt x="5" y="584"/>
                    <a:pt x="5" y="581"/>
                  </a:cubicBezTo>
                  <a:cubicBezTo>
                    <a:pt x="5" y="580"/>
                    <a:pt x="4" y="579"/>
                    <a:pt x="3" y="579"/>
                  </a:cubicBezTo>
                  <a:cubicBezTo>
                    <a:pt x="1" y="579"/>
                    <a:pt x="0" y="580"/>
                    <a:pt x="0" y="581"/>
                  </a:cubicBezTo>
                  <a:cubicBezTo>
                    <a:pt x="0" y="584"/>
                    <a:pt x="0" y="587"/>
                    <a:pt x="0" y="590"/>
                  </a:cubicBezTo>
                  <a:cubicBezTo>
                    <a:pt x="0" y="592"/>
                    <a:pt x="0" y="594"/>
                    <a:pt x="0" y="596"/>
                  </a:cubicBezTo>
                  <a:cubicBezTo>
                    <a:pt x="0" y="598"/>
                    <a:pt x="1" y="599"/>
                    <a:pt x="2" y="599"/>
                  </a:cubicBezTo>
                  <a:cubicBezTo>
                    <a:pt x="4" y="599"/>
                    <a:pt x="5" y="598"/>
                    <a:pt x="5" y="596"/>
                  </a:cubicBezTo>
                  <a:close/>
                  <a:moveTo>
                    <a:pt x="10" y="625"/>
                  </a:moveTo>
                  <a:cubicBezTo>
                    <a:pt x="8" y="620"/>
                    <a:pt x="7" y="616"/>
                    <a:pt x="6" y="611"/>
                  </a:cubicBezTo>
                  <a:cubicBezTo>
                    <a:pt x="6" y="609"/>
                    <a:pt x="5" y="608"/>
                    <a:pt x="3" y="609"/>
                  </a:cubicBezTo>
                  <a:cubicBezTo>
                    <a:pt x="2" y="609"/>
                    <a:pt x="1" y="610"/>
                    <a:pt x="1" y="612"/>
                  </a:cubicBezTo>
                  <a:cubicBezTo>
                    <a:pt x="2" y="617"/>
                    <a:pt x="3" y="622"/>
                    <a:pt x="5" y="627"/>
                  </a:cubicBezTo>
                  <a:cubicBezTo>
                    <a:pt x="5" y="628"/>
                    <a:pt x="6" y="629"/>
                    <a:pt x="8" y="628"/>
                  </a:cubicBezTo>
                  <a:cubicBezTo>
                    <a:pt x="9" y="628"/>
                    <a:pt x="10" y="626"/>
                    <a:pt x="10" y="625"/>
                  </a:cubicBezTo>
                  <a:close/>
                  <a:moveTo>
                    <a:pt x="20" y="653"/>
                  </a:moveTo>
                  <a:cubicBezTo>
                    <a:pt x="18" y="648"/>
                    <a:pt x="16" y="644"/>
                    <a:pt x="14" y="639"/>
                  </a:cubicBezTo>
                  <a:cubicBezTo>
                    <a:pt x="14" y="638"/>
                    <a:pt x="12" y="637"/>
                    <a:pt x="11" y="638"/>
                  </a:cubicBezTo>
                  <a:cubicBezTo>
                    <a:pt x="10" y="638"/>
                    <a:pt x="9" y="640"/>
                    <a:pt x="10" y="641"/>
                  </a:cubicBezTo>
                  <a:cubicBezTo>
                    <a:pt x="12" y="646"/>
                    <a:pt x="14" y="650"/>
                    <a:pt x="16" y="655"/>
                  </a:cubicBezTo>
                  <a:cubicBezTo>
                    <a:pt x="16" y="656"/>
                    <a:pt x="18" y="657"/>
                    <a:pt x="19" y="656"/>
                  </a:cubicBezTo>
                  <a:cubicBezTo>
                    <a:pt x="20" y="655"/>
                    <a:pt x="21" y="654"/>
                    <a:pt x="20" y="653"/>
                  </a:cubicBezTo>
                  <a:close/>
                  <a:moveTo>
                    <a:pt x="36" y="678"/>
                  </a:moveTo>
                  <a:cubicBezTo>
                    <a:pt x="33" y="674"/>
                    <a:pt x="30" y="670"/>
                    <a:pt x="27" y="666"/>
                  </a:cubicBezTo>
                  <a:cubicBezTo>
                    <a:pt x="27" y="664"/>
                    <a:pt x="25" y="664"/>
                    <a:pt x="24" y="665"/>
                  </a:cubicBezTo>
                  <a:cubicBezTo>
                    <a:pt x="23" y="665"/>
                    <a:pt x="22" y="667"/>
                    <a:pt x="23" y="668"/>
                  </a:cubicBezTo>
                  <a:cubicBezTo>
                    <a:pt x="26" y="673"/>
                    <a:pt x="29" y="677"/>
                    <a:pt x="32" y="681"/>
                  </a:cubicBezTo>
                  <a:cubicBezTo>
                    <a:pt x="32" y="682"/>
                    <a:pt x="34" y="682"/>
                    <a:pt x="35" y="681"/>
                  </a:cubicBezTo>
                  <a:cubicBezTo>
                    <a:pt x="36" y="681"/>
                    <a:pt x="36" y="679"/>
                    <a:pt x="36" y="678"/>
                  </a:cubicBezTo>
                  <a:close/>
                  <a:moveTo>
                    <a:pt x="55" y="700"/>
                  </a:moveTo>
                  <a:cubicBezTo>
                    <a:pt x="51" y="697"/>
                    <a:pt x="48" y="693"/>
                    <a:pt x="45" y="689"/>
                  </a:cubicBezTo>
                  <a:cubicBezTo>
                    <a:pt x="44" y="688"/>
                    <a:pt x="42" y="688"/>
                    <a:pt x="41" y="689"/>
                  </a:cubicBezTo>
                  <a:cubicBezTo>
                    <a:pt x="40" y="690"/>
                    <a:pt x="40" y="692"/>
                    <a:pt x="41" y="693"/>
                  </a:cubicBezTo>
                  <a:cubicBezTo>
                    <a:pt x="44" y="697"/>
                    <a:pt x="48" y="700"/>
                    <a:pt x="52" y="704"/>
                  </a:cubicBezTo>
                  <a:cubicBezTo>
                    <a:pt x="53" y="705"/>
                    <a:pt x="54" y="705"/>
                    <a:pt x="55" y="704"/>
                  </a:cubicBezTo>
                  <a:cubicBezTo>
                    <a:pt x="56" y="703"/>
                    <a:pt x="56" y="701"/>
                    <a:pt x="55" y="700"/>
                  </a:cubicBezTo>
                  <a:close/>
                  <a:moveTo>
                    <a:pt x="78" y="718"/>
                  </a:moveTo>
                  <a:cubicBezTo>
                    <a:pt x="74" y="716"/>
                    <a:pt x="70" y="713"/>
                    <a:pt x="66" y="710"/>
                  </a:cubicBezTo>
                  <a:cubicBezTo>
                    <a:pt x="65" y="709"/>
                    <a:pt x="63" y="709"/>
                    <a:pt x="63" y="710"/>
                  </a:cubicBezTo>
                  <a:cubicBezTo>
                    <a:pt x="62" y="711"/>
                    <a:pt x="62" y="713"/>
                    <a:pt x="63" y="714"/>
                  </a:cubicBezTo>
                  <a:cubicBezTo>
                    <a:pt x="67" y="717"/>
                    <a:pt x="71" y="720"/>
                    <a:pt x="75" y="723"/>
                  </a:cubicBezTo>
                  <a:cubicBezTo>
                    <a:pt x="76" y="723"/>
                    <a:pt x="78" y="723"/>
                    <a:pt x="79" y="722"/>
                  </a:cubicBezTo>
                  <a:cubicBezTo>
                    <a:pt x="80" y="721"/>
                    <a:pt x="79" y="719"/>
                    <a:pt x="78" y="718"/>
                  </a:cubicBezTo>
                  <a:close/>
                  <a:moveTo>
                    <a:pt x="104" y="733"/>
                  </a:moveTo>
                  <a:cubicBezTo>
                    <a:pt x="99" y="731"/>
                    <a:pt x="95" y="729"/>
                    <a:pt x="91" y="726"/>
                  </a:cubicBezTo>
                  <a:cubicBezTo>
                    <a:pt x="89" y="726"/>
                    <a:pt x="88" y="726"/>
                    <a:pt x="87" y="727"/>
                  </a:cubicBezTo>
                  <a:cubicBezTo>
                    <a:pt x="87" y="728"/>
                    <a:pt x="87" y="730"/>
                    <a:pt x="88" y="731"/>
                  </a:cubicBezTo>
                  <a:cubicBezTo>
                    <a:pt x="93" y="733"/>
                    <a:pt x="97" y="735"/>
                    <a:pt x="102" y="737"/>
                  </a:cubicBezTo>
                  <a:cubicBezTo>
                    <a:pt x="103" y="738"/>
                    <a:pt x="105" y="737"/>
                    <a:pt x="105" y="736"/>
                  </a:cubicBezTo>
                  <a:cubicBezTo>
                    <a:pt x="106" y="735"/>
                    <a:pt x="105" y="733"/>
                    <a:pt x="104" y="733"/>
                  </a:cubicBezTo>
                  <a:close/>
                  <a:moveTo>
                    <a:pt x="132" y="743"/>
                  </a:moveTo>
                  <a:cubicBezTo>
                    <a:pt x="127" y="742"/>
                    <a:pt x="122" y="740"/>
                    <a:pt x="118" y="738"/>
                  </a:cubicBezTo>
                  <a:cubicBezTo>
                    <a:pt x="116" y="738"/>
                    <a:pt x="115" y="739"/>
                    <a:pt x="114" y="740"/>
                  </a:cubicBezTo>
                  <a:cubicBezTo>
                    <a:pt x="114" y="741"/>
                    <a:pt x="115" y="743"/>
                    <a:pt x="116" y="743"/>
                  </a:cubicBezTo>
                  <a:cubicBezTo>
                    <a:pt x="121" y="745"/>
                    <a:pt x="125" y="746"/>
                    <a:pt x="130" y="748"/>
                  </a:cubicBezTo>
                  <a:cubicBezTo>
                    <a:pt x="132" y="748"/>
                    <a:pt x="133" y="747"/>
                    <a:pt x="133" y="746"/>
                  </a:cubicBezTo>
                  <a:cubicBezTo>
                    <a:pt x="134" y="745"/>
                    <a:pt x="133" y="743"/>
                    <a:pt x="132" y="743"/>
                  </a:cubicBezTo>
                  <a:close/>
                  <a:moveTo>
                    <a:pt x="161" y="749"/>
                  </a:moveTo>
                  <a:cubicBezTo>
                    <a:pt x="156" y="748"/>
                    <a:pt x="151" y="748"/>
                    <a:pt x="146" y="747"/>
                  </a:cubicBezTo>
                  <a:cubicBezTo>
                    <a:pt x="145" y="746"/>
                    <a:pt x="143" y="747"/>
                    <a:pt x="143" y="748"/>
                  </a:cubicBezTo>
                  <a:cubicBezTo>
                    <a:pt x="143" y="750"/>
                    <a:pt x="144" y="751"/>
                    <a:pt x="145" y="751"/>
                  </a:cubicBezTo>
                  <a:cubicBezTo>
                    <a:pt x="150" y="752"/>
                    <a:pt x="155" y="753"/>
                    <a:pt x="160" y="754"/>
                  </a:cubicBezTo>
                  <a:cubicBezTo>
                    <a:pt x="161" y="754"/>
                    <a:pt x="163" y="753"/>
                    <a:pt x="163" y="752"/>
                  </a:cubicBezTo>
                  <a:cubicBezTo>
                    <a:pt x="163" y="750"/>
                    <a:pt x="162" y="749"/>
                    <a:pt x="161" y="749"/>
                  </a:cubicBezTo>
                  <a:close/>
                  <a:moveTo>
                    <a:pt x="190" y="751"/>
                  </a:moveTo>
                  <a:cubicBezTo>
                    <a:pt x="185" y="751"/>
                    <a:pt x="180" y="751"/>
                    <a:pt x="175" y="751"/>
                  </a:cubicBezTo>
                  <a:cubicBezTo>
                    <a:pt x="174" y="750"/>
                    <a:pt x="173" y="751"/>
                    <a:pt x="173" y="753"/>
                  </a:cubicBezTo>
                  <a:cubicBezTo>
                    <a:pt x="173" y="754"/>
                    <a:pt x="174" y="755"/>
                    <a:pt x="175" y="756"/>
                  </a:cubicBezTo>
                  <a:cubicBezTo>
                    <a:pt x="180" y="756"/>
                    <a:pt x="185" y="756"/>
                    <a:pt x="190" y="756"/>
                  </a:cubicBezTo>
                  <a:cubicBezTo>
                    <a:pt x="192" y="756"/>
                    <a:pt x="193" y="755"/>
                    <a:pt x="193" y="754"/>
                  </a:cubicBezTo>
                  <a:cubicBezTo>
                    <a:pt x="193" y="752"/>
                    <a:pt x="192" y="751"/>
                    <a:pt x="190" y="751"/>
                  </a:cubicBezTo>
                  <a:close/>
                  <a:moveTo>
                    <a:pt x="220" y="749"/>
                  </a:moveTo>
                  <a:cubicBezTo>
                    <a:pt x="215" y="750"/>
                    <a:pt x="210" y="750"/>
                    <a:pt x="205" y="751"/>
                  </a:cubicBezTo>
                  <a:cubicBezTo>
                    <a:pt x="204" y="751"/>
                    <a:pt x="203" y="752"/>
                    <a:pt x="203" y="753"/>
                  </a:cubicBezTo>
                  <a:cubicBezTo>
                    <a:pt x="203" y="755"/>
                    <a:pt x="204" y="756"/>
                    <a:pt x="205" y="756"/>
                  </a:cubicBezTo>
                  <a:cubicBezTo>
                    <a:pt x="210" y="755"/>
                    <a:pt x="215" y="755"/>
                    <a:pt x="221" y="754"/>
                  </a:cubicBezTo>
                  <a:cubicBezTo>
                    <a:pt x="222" y="754"/>
                    <a:pt x="223" y="753"/>
                    <a:pt x="223" y="751"/>
                  </a:cubicBezTo>
                  <a:cubicBezTo>
                    <a:pt x="223" y="750"/>
                    <a:pt x="221" y="749"/>
                    <a:pt x="220" y="749"/>
                  </a:cubicBezTo>
                  <a:close/>
                  <a:moveTo>
                    <a:pt x="249" y="744"/>
                  </a:moveTo>
                  <a:cubicBezTo>
                    <a:pt x="244" y="745"/>
                    <a:pt x="239" y="746"/>
                    <a:pt x="235" y="747"/>
                  </a:cubicBezTo>
                  <a:cubicBezTo>
                    <a:pt x="233" y="747"/>
                    <a:pt x="232" y="749"/>
                    <a:pt x="233" y="750"/>
                  </a:cubicBezTo>
                  <a:cubicBezTo>
                    <a:pt x="233" y="751"/>
                    <a:pt x="234" y="752"/>
                    <a:pt x="235" y="752"/>
                  </a:cubicBezTo>
                  <a:cubicBezTo>
                    <a:pt x="240" y="751"/>
                    <a:pt x="245" y="750"/>
                    <a:pt x="250" y="749"/>
                  </a:cubicBezTo>
                  <a:cubicBezTo>
                    <a:pt x="252" y="748"/>
                    <a:pt x="252" y="747"/>
                    <a:pt x="252" y="745"/>
                  </a:cubicBezTo>
                  <a:cubicBezTo>
                    <a:pt x="252" y="744"/>
                    <a:pt x="250" y="743"/>
                    <a:pt x="249" y="744"/>
                  </a:cubicBezTo>
                  <a:close/>
                  <a:moveTo>
                    <a:pt x="245" y="767"/>
                  </a:moveTo>
                  <a:cubicBezTo>
                    <a:pt x="246" y="763"/>
                    <a:pt x="248" y="758"/>
                    <a:pt x="251" y="754"/>
                  </a:cubicBezTo>
                  <a:cubicBezTo>
                    <a:pt x="252" y="753"/>
                    <a:pt x="251" y="751"/>
                    <a:pt x="250" y="751"/>
                  </a:cubicBezTo>
                  <a:cubicBezTo>
                    <a:pt x="249" y="750"/>
                    <a:pt x="247" y="750"/>
                    <a:pt x="247" y="751"/>
                  </a:cubicBezTo>
                  <a:cubicBezTo>
                    <a:pt x="244" y="756"/>
                    <a:pt x="242" y="761"/>
                    <a:pt x="240" y="766"/>
                  </a:cubicBezTo>
                  <a:cubicBezTo>
                    <a:pt x="240" y="767"/>
                    <a:pt x="241" y="768"/>
                    <a:pt x="242" y="769"/>
                  </a:cubicBezTo>
                  <a:cubicBezTo>
                    <a:pt x="243" y="769"/>
                    <a:pt x="245" y="768"/>
                    <a:pt x="245" y="767"/>
                  </a:cubicBezTo>
                  <a:close/>
                  <a:moveTo>
                    <a:pt x="244" y="796"/>
                  </a:moveTo>
                  <a:cubicBezTo>
                    <a:pt x="243" y="791"/>
                    <a:pt x="243" y="787"/>
                    <a:pt x="243" y="783"/>
                  </a:cubicBezTo>
                  <a:cubicBezTo>
                    <a:pt x="243" y="782"/>
                    <a:pt x="243" y="782"/>
                    <a:pt x="243" y="781"/>
                  </a:cubicBezTo>
                  <a:cubicBezTo>
                    <a:pt x="243" y="780"/>
                    <a:pt x="242" y="779"/>
                    <a:pt x="241" y="779"/>
                  </a:cubicBezTo>
                  <a:cubicBezTo>
                    <a:pt x="239" y="779"/>
                    <a:pt x="238" y="780"/>
                    <a:pt x="238" y="781"/>
                  </a:cubicBezTo>
                  <a:cubicBezTo>
                    <a:pt x="238" y="782"/>
                    <a:pt x="238" y="782"/>
                    <a:pt x="238" y="783"/>
                  </a:cubicBezTo>
                  <a:cubicBezTo>
                    <a:pt x="238" y="787"/>
                    <a:pt x="238" y="792"/>
                    <a:pt x="239" y="797"/>
                  </a:cubicBezTo>
                  <a:cubicBezTo>
                    <a:pt x="239" y="798"/>
                    <a:pt x="241" y="799"/>
                    <a:pt x="242" y="799"/>
                  </a:cubicBezTo>
                  <a:cubicBezTo>
                    <a:pt x="243" y="798"/>
                    <a:pt x="244" y="797"/>
                    <a:pt x="244" y="796"/>
                  </a:cubicBezTo>
                  <a:close/>
                  <a:moveTo>
                    <a:pt x="253" y="824"/>
                  </a:moveTo>
                  <a:cubicBezTo>
                    <a:pt x="251" y="819"/>
                    <a:pt x="249" y="814"/>
                    <a:pt x="248" y="810"/>
                  </a:cubicBezTo>
                  <a:cubicBezTo>
                    <a:pt x="247" y="809"/>
                    <a:pt x="246" y="808"/>
                    <a:pt x="245" y="808"/>
                  </a:cubicBezTo>
                  <a:cubicBezTo>
                    <a:pt x="243" y="809"/>
                    <a:pt x="243" y="810"/>
                    <a:pt x="243" y="811"/>
                  </a:cubicBezTo>
                  <a:cubicBezTo>
                    <a:pt x="245" y="816"/>
                    <a:pt x="247" y="821"/>
                    <a:pt x="249" y="826"/>
                  </a:cubicBezTo>
                  <a:cubicBezTo>
                    <a:pt x="249" y="827"/>
                    <a:pt x="251" y="827"/>
                    <a:pt x="252" y="827"/>
                  </a:cubicBezTo>
                  <a:cubicBezTo>
                    <a:pt x="253" y="826"/>
                    <a:pt x="254" y="825"/>
                    <a:pt x="253" y="824"/>
                  </a:cubicBezTo>
                  <a:close/>
                  <a:moveTo>
                    <a:pt x="268" y="849"/>
                  </a:moveTo>
                  <a:cubicBezTo>
                    <a:pt x="265" y="845"/>
                    <a:pt x="263" y="841"/>
                    <a:pt x="260" y="837"/>
                  </a:cubicBezTo>
                  <a:cubicBezTo>
                    <a:pt x="259" y="835"/>
                    <a:pt x="258" y="835"/>
                    <a:pt x="257" y="836"/>
                  </a:cubicBezTo>
                  <a:cubicBezTo>
                    <a:pt x="256" y="836"/>
                    <a:pt x="255" y="838"/>
                    <a:pt x="256" y="839"/>
                  </a:cubicBezTo>
                  <a:cubicBezTo>
                    <a:pt x="258" y="844"/>
                    <a:pt x="261" y="848"/>
                    <a:pt x="264" y="852"/>
                  </a:cubicBezTo>
                  <a:cubicBezTo>
                    <a:pt x="265" y="853"/>
                    <a:pt x="266" y="853"/>
                    <a:pt x="267" y="853"/>
                  </a:cubicBezTo>
                  <a:cubicBezTo>
                    <a:pt x="269" y="852"/>
                    <a:pt x="269" y="850"/>
                    <a:pt x="268" y="849"/>
                  </a:cubicBezTo>
                  <a:close/>
                  <a:moveTo>
                    <a:pt x="286" y="873"/>
                  </a:moveTo>
                  <a:cubicBezTo>
                    <a:pt x="283" y="869"/>
                    <a:pt x="280" y="865"/>
                    <a:pt x="277" y="861"/>
                  </a:cubicBezTo>
                  <a:cubicBezTo>
                    <a:pt x="276" y="860"/>
                    <a:pt x="274" y="860"/>
                    <a:pt x="273" y="861"/>
                  </a:cubicBezTo>
                  <a:cubicBezTo>
                    <a:pt x="272" y="862"/>
                    <a:pt x="272" y="863"/>
                    <a:pt x="273" y="864"/>
                  </a:cubicBezTo>
                  <a:cubicBezTo>
                    <a:pt x="276" y="868"/>
                    <a:pt x="279" y="872"/>
                    <a:pt x="282" y="876"/>
                  </a:cubicBezTo>
                  <a:cubicBezTo>
                    <a:pt x="283" y="877"/>
                    <a:pt x="285" y="877"/>
                    <a:pt x="286" y="876"/>
                  </a:cubicBezTo>
                  <a:cubicBezTo>
                    <a:pt x="287" y="875"/>
                    <a:pt x="287" y="874"/>
                    <a:pt x="286" y="873"/>
                  </a:cubicBezTo>
                  <a:close/>
                  <a:moveTo>
                    <a:pt x="307" y="894"/>
                  </a:moveTo>
                  <a:cubicBezTo>
                    <a:pt x="303" y="891"/>
                    <a:pt x="300" y="887"/>
                    <a:pt x="296" y="884"/>
                  </a:cubicBezTo>
                  <a:cubicBezTo>
                    <a:pt x="295" y="883"/>
                    <a:pt x="294" y="883"/>
                    <a:pt x="293" y="884"/>
                  </a:cubicBezTo>
                  <a:cubicBezTo>
                    <a:pt x="292" y="885"/>
                    <a:pt x="292" y="886"/>
                    <a:pt x="293" y="887"/>
                  </a:cubicBezTo>
                  <a:cubicBezTo>
                    <a:pt x="296" y="891"/>
                    <a:pt x="300" y="895"/>
                    <a:pt x="303" y="898"/>
                  </a:cubicBezTo>
                  <a:cubicBezTo>
                    <a:pt x="305" y="899"/>
                    <a:pt x="306" y="899"/>
                    <a:pt x="307" y="898"/>
                  </a:cubicBezTo>
                  <a:cubicBezTo>
                    <a:pt x="308" y="897"/>
                    <a:pt x="308" y="895"/>
                    <a:pt x="307" y="894"/>
                  </a:cubicBezTo>
                  <a:close/>
                  <a:moveTo>
                    <a:pt x="330" y="913"/>
                  </a:moveTo>
                  <a:cubicBezTo>
                    <a:pt x="326" y="910"/>
                    <a:pt x="322" y="907"/>
                    <a:pt x="318" y="904"/>
                  </a:cubicBezTo>
                  <a:cubicBezTo>
                    <a:pt x="317" y="903"/>
                    <a:pt x="316" y="903"/>
                    <a:pt x="315" y="904"/>
                  </a:cubicBezTo>
                  <a:cubicBezTo>
                    <a:pt x="314" y="905"/>
                    <a:pt x="314" y="907"/>
                    <a:pt x="315" y="908"/>
                  </a:cubicBezTo>
                  <a:cubicBezTo>
                    <a:pt x="319" y="911"/>
                    <a:pt x="323" y="914"/>
                    <a:pt x="327" y="917"/>
                  </a:cubicBezTo>
                  <a:cubicBezTo>
                    <a:pt x="328" y="918"/>
                    <a:pt x="330" y="917"/>
                    <a:pt x="331" y="916"/>
                  </a:cubicBezTo>
                  <a:cubicBezTo>
                    <a:pt x="331" y="915"/>
                    <a:pt x="331" y="914"/>
                    <a:pt x="330" y="913"/>
                  </a:cubicBezTo>
                  <a:close/>
                  <a:moveTo>
                    <a:pt x="355" y="929"/>
                  </a:moveTo>
                  <a:cubicBezTo>
                    <a:pt x="351" y="926"/>
                    <a:pt x="346" y="924"/>
                    <a:pt x="342" y="921"/>
                  </a:cubicBezTo>
                  <a:cubicBezTo>
                    <a:pt x="341" y="920"/>
                    <a:pt x="340" y="921"/>
                    <a:pt x="339" y="922"/>
                  </a:cubicBezTo>
                  <a:cubicBezTo>
                    <a:pt x="338" y="923"/>
                    <a:pt x="338" y="925"/>
                    <a:pt x="340" y="925"/>
                  </a:cubicBezTo>
                  <a:cubicBezTo>
                    <a:pt x="344" y="928"/>
                    <a:pt x="348" y="931"/>
                    <a:pt x="352" y="933"/>
                  </a:cubicBezTo>
                  <a:cubicBezTo>
                    <a:pt x="354" y="934"/>
                    <a:pt x="355" y="934"/>
                    <a:pt x="356" y="932"/>
                  </a:cubicBezTo>
                  <a:cubicBezTo>
                    <a:pt x="357" y="931"/>
                    <a:pt x="356" y="930"/>
                    <a:pt x="355" y="929"/>
                  </a:cubicBezTo>
                  <a:close/>
                  <a:moveTo>
                    <a:pt x="381" y="943"/>
                  </a:moveTo>
                  <a:cubicBezTo>
                    <a:pt x="377" y="941"/>
                    <a:pt x="372" y="939"/>
                    <a:pt x="368" y="936"/>
                  </a:cubicBezTo>
                  <a:cubicBezTo>
                    <a:pt x="367" y="936"/>
                    <a:pt x="365" y="936"/>
                    <a:pt x="365" y="937"/>
                  </a:cubicBezTo>
                  <a:cubicBezTo>
                    <a:pt x="364" y="939"/>
                    <a:pt x="364" y="940"/>
                    <a:pt x="366" y="941"/>
                  </a:cubicBezTo>
                  <a:cubicBezTo>
                    <a:pt x="370" y="943"/>
                    <a:pt x="375" y="945"/>
                    <a:pt x="379" y="947"/>
                  </a:cubicBezTo>
                  <a:cubicBezTo>
                    <a:pt x="380" y="948"/>
                    <a:pt x="382" y="947"/>
                    <a:pt x="382" y="946"/>
                  </a:cubicBezTo>
                  <a:cubicBezTo>
                    <a:pt x="383" y="945"/>
                    <a:pt x="383" y="943"/>
                    <a:pt x="381" y="943"/>
                  </a:cubicBezTo>
                  <a:close/>
                  <a:moveTo>
                    <a:pt x="409" y="954"/>
                  </a:moveTo>
                  <a:cubicBezTo>
                    <a:pt x="404" y="952"/>
                    <a:pt x="400" y="951"/>
                    <a:pt x="395" y="949"/>
                  </a:cubicBezTo>
                  <a:cubicBezTo>
                    <a:pt x="394" y="948"/>
                    <a:pt x="392" y="949"/>
                    <a:pt x="392" y="950"/>
                  </a:cubicBezTo>
                  <a:cubicBezTo>
                    <a:pt x="391" y="951"/>
                    <a:pt x="392" y="953"/>
                    <a:pt x="393" y="953"/>
                  </a:cubicBezTo>
                  <a:cubicBezTo>
                    <a:pt x="398" y="955"/>
                    <a:pt x="402" y="957"/>
                    <a:pt x="407" y="959"/>
                  </a:cubicBezTo>
                  <a:cubicBezTo>
                    <a:pt x="408" y="959"/>
                    <a:pt x="410" y="959"/>
                    <a:pt x="410" y="957"/>
                  </a:cubicBezTo>
                  <a:cubicBezTo>
                    <a:pt x="411" y="956"/>
                    <a:pt x="410" y="955"/>
                    <a:pt x="409" y="954"/>
                  </a:cubicBezTo>
                  <a:close/>
                  <a:moveTo>
                    <a:pt x="437" y="962"/>
                  </a:moveTo>
                  <a:cubicBezTo>
                    <a:pt x="433" y="961"/>
                    <a:pt x="428" y="960"/>
                    <a:pt x="423" y="959"/>
                  </a:cubicBezTo>
                  <a:cubicBezTo>
                    <a:pt x="422" y="958"/>
                    <a:pt x="420" y="959"/>
                    <a:pt x="420" y="960"/>
                  </a:cubicBezTo>
                  <a:cubicBezTo>
                    <a:pt x="420" y="962"/>
                    <a:pt x="420" y="963"/>
                    <a:pt x="422" y="963"/>
                  </a:cubicBezTo>
                  <a:cubicBezTo>
                    <a:pt x="426" y="965"/>
                    <a:pt x="431" y="966"/>
                    <a:pt x="436" y="967"/>
                  </a:cubicBezTo>
                  <a:cubicBezTo>
                    <a:pt x="438" y="967"/>
                    <a:pt x="439" y="967"/>
                    <a:pt x="439" y="965"/>
                  </a:cubicBezTo>
                  <a:cubicBezTo>
                    <a:pt x="440" y="964"/>
                    <a:pt x="439" y="963"/>
                    <a:pt x="437" y="962"/>
                  </a:cubicBezTo>
                  <a:close/>
                  <a:moveTo>
                    <a:pt x="467" y="967"/>
                  </a:moveTo>
                  <a:cubicBezTo>
                    <a:pt x="462" y="966"/>
                    <a:pt x="457" y="966"/>
                    <a:pt x="452" y="965"/>
                  </a:cubicBezTo>
                  <a:cubicBezTo>
                    <a:pt x="451" y="965"/>
                    <a:pt x="449" y="966"/>
                    <a:pt x="449" y="967"/>
                  </a:cubicBezTo>
                  <a:cubicBezTo>
                    <a:pt x="449" y="968"/>
                    <a:pt x="450" y="970"/>
                    <a:pt x="451" y="970"/>
                  </a:cubicBezTo>
                  <a:cubicBezTo>
                    <a:pt x="456" y="971"/>
                    <a:pt x="461" y="971"/>
                    <a:pt x="466" y="972"/>
                  </a:cubicBezTo>
                  <a:cubicBezTo>
                    <a:pt x="468" y="972"/>
                    <a:pt x="469" y="971"/>
                    <a:pt x="469" y="970"/>
                  </a:cubicBezTo>
                  <a:cubicBezTo>
                    <a:pt x="469" y="968"/>
                    <a:pt x="468" y="967"/>
                    <a:pt x="467" y="967"/>
                  </a:cubicBezTo>
                  <a:close/>
                  <a:moveTo>
                    <a:pt x="496" y="967"/>
                  </a:moveTo>
                  <a:cubicBezTo>
                    <a:pt x="494" y="968"/>
                    <a:pt x="491" y="968"/>
                    <a:pt x="488" y="968"/>
                  </a:cubicBezTo>
                  <a:cubicBezTo>
                    <a:pt x="487" y="968"/>
                    <a:pt x="486" y="968"/>
                    <a:pt x="485" y="968"/>
                  </a:cubicBezTo>
                  <a:cubicBezTo>
                    <a:pt x="483" y="968"/>
                    <a:pt x="482" y="968"/>
                    <a:pt x="481" y="968"/>
                  </a:cubicBezTo>
                  <a:cubicBezTo>
                    <a:pt x="480" y="968"/>
                    <a:pt x="479" y="969"/>
                    <a:pt x="479" y="970"/>
                  </a:cubicBezTo>
                  <a:cubicBezTo>
                    <a:pt x="479" y="971"/>
                    <a:pt x="480" y="973"/>
                    <a:pt x="481" y="973"/>
                  </a:cubicBezTo>
                  <a:cubicBezTo>
                    <a:pt x="482" y="973"/>
                    <a:pt x="483" y="973"/>
                    <a:pt x="485" y="973"/>
                  </a:cubicBezTo>
                  <a:cubicBezTo>
                    <a:pt x="486" y="973"/>
                    <a:pt x="487" y="973"/>
                    <a:pt x="489" y="973"/>
                  </a:cubicBezTo>
                  <a:cubicBezTo>
                    <a:pt x="491" y="973"/>
                    <a:pt x="494" y="972"/>
                    <a:pt x="496" y="972"/>
                  </a:cubicBezTo>
                  <a:cubicBezTo>
                    <a:pt x="498" y="972"/>
                    <a:pt x="499" y="971"/>
                    <a:pt x="499" y="970"/>
                  </a:cubicBezTo>
                  <a:cubicBezTo>
                    <a:pt x="499" y="968"/>
                    <a:pt x="498" y="967"/>
                    <a:pt x="496" y="967"/>
                  </a:cubicBezTo>
                  <a:close/>
                  <a:moveTo>
                    <a:pt x="526" y="965"/>
                  </a:moveTo>
                  <a:cubicBezTo>
                    <a:pt x="521" y="965"/>
                    <a:pt x="516" y="966"/>
                    <a:pt x="511" y="966"/>
                  </a:cubicBezTo>
                  <a:cubicBezTo>
                    <a:pt x="510" y="966"/>
                    <a:pt x="509" y="968"/>
                    <a:pt x="509" y="969"/>
                  </a:cubicBezTo>
                  <a:cubicBezTo>
                    <a:pt x="509" y="970"/>
                    <a:pt x="510" y="971"/>
                    <a:pt x="512" y="971"/>
                  </a:cubicBezTo>
                  <a:cubicBezTo>
                    <a:pt x="517" y="971"/>
                    <a:pt x="522" y="970"/>
                    <a:pt x="527" y="969"/>
                  </a:cubicBezTo>
                  <a:cubicBezTo>
                    <a:pt x="528" y="969"/>
                    <a:pt x="529" y="968"/>
                    <a:pt x="529" y="967"/>
                  </a:cubicBezTo>
                  <a:cubicBezTo>
                    <a:pt x="528" y="965"/>
                    <a:pt x="527" y="964"/>
                    <a:pt x="526" y="9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0" name="组合 429"/>
          <p:cNvGrpSpPr/>
          <p:nvPr/>
        </p:nvGrpSpPr>
        <p:grpSpPr>
          <a:xfrm>
            <a:off x="-123353" y="3244849"/>
            <a:ext cx="3279775" cy="3987801"/>
            <a:chOff x="236687" y="-17115"/>
            <a:chExt cx="3279775" cy="3987801"/>
          </a:xfrm>
        </p:grpSpPr>
        <p:sp>
          <p:nvSpPr>
            <p:cNvPr id="431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457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8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9" name="Picture 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" name="Picture 3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12" name="Picture 8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" name="Picture 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" name="Picture 8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" name="Picture 8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24" name="Picture 9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" name="Picture 9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6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626" name="Picture 20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7" name="Picture 20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8" name="Picture 20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9" name="Picture 2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0" name="Picture 204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1" name="Picture 20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2" name="Picture 207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3" name="Picture 208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" name="Picture 209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" name="Picture 210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211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7" name="Picture 212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8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643" name="Picture 218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4" name="Picture 219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" name="Picture 220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6" name="Picture 221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7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8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9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0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1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2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3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4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5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6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7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8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9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0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1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2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3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4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5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6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7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8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9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0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1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2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3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4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5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6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7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8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9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0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1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2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3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4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5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6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7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8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9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0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1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2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3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4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5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706" name="Picture 281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7" name="Picture 282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8" name="Picture 283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9" name="Picture 284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0" name="Picture 285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1" name="Picture 286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2" name="Picture 287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3" name="Picture 288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4" name="Picture 289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5" name="Picture 290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7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8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9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0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1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2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3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4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5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6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7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8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9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0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1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2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3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4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5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6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7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8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9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0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1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2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3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4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5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6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7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9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4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5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6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7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8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9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0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1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2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3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4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5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6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7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8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9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0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1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2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3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4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5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6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7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8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9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0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1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2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3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4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5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6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7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8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9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0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1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2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3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4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5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6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7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8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9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0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1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2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3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814" name="Picture 389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5" name="Picture 390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6" name="Picture 391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7" name="Picture 392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8" name="Picture 393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" name="Picture 394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" name="Picture 395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" name="Picture 396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3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4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5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6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7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8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9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0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1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2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3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4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5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6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7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8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9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0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1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2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207359" y="2392189"/>
            <a:ext cx="6902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</a:p>
          <a:p>
            <a:pPr algn="ctr"/>
            <a:endParaRPr lang="en-US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86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186" y="-953997"/>
            <a:ext cx="4010484" cy="8379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82717" y="-36135"/>
            <a:ext cx="3150427" cy="7250828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53111" y="481326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NÓI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32869" y="860279"/>
            <a:ext cx="7405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632869" y="3739530"/>
            <a:ext cx="7396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76865" y="1413901"/>
            <a:ext cx="7704856" cy="435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altLang="en-US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Tx/>
              <a:buNone/>
            </a:pPr>
            <a:endParaRPr lang="en-US" alt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76865" y="6021721"/>
            <a:ext cx="7248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Tập nói một mình.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46589" y="6465209"/>
            <a:ext cx="71813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Tập nói trước nhóm.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3263" y="5488533"/>
            <a:ext cx="6306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1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" y="0"/>
            <a:ext cx="12858044" cy="7232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776" y="4930479"/>
            <a:ext cx="2286797" cy="20397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43" y="1113167"/>
            <a:ext cx="1185203" cy="6930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4" y="1580587"/>
            <a:ext cx="2028906" cy="14262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27" y="4065070"/>
            <a:ext cx="492161" cy="6227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06" y="5853071"/>
            <a:ext cx="672955" cy="6729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203" y="4065070"/>
            <a:ext cx="602646" cy="6026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367" y="6345734"/>
            <a:ext cx="728627" cy="6245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365" y="2586725"/>
            <a:ext cx="451985" cy="5222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573" y="5695742"/>
            <a:ext cx="361587" cy="36158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3884332" y="7531141"/>
            <a:ext cx="153071" cy="1530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6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877082"/>
            <a:ext cx="348138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673726" y="2586725"/>
            <a:ext cx="82296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01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vi-VN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Yêu cầu nói:</a:t>
            </a:r>
            <a:endParaRPr lang="en-US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vi-V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+ Nói đúng mục đích (kể lại một trải nghiệm).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vi-V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+ Nội dung nói có mở đầu, có kết thúc hợp lí.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Nói to, rõ ràng, truyền cảm.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Điệu bộ, cử chỉ, nét mặt, ánh mắt… phù hợp.</a:t>
            </a: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0718" y="1377350"/>
            <a:ext cx="1788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NÓI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4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7" y="231949"/>
            <a:ext cx="3733673" cy="6849970"/>
          </a:xfrm>
          <a:prstGeom prst="rect">
            <a:avLst/>
          </a:prstGeom>
        </p:spPr>
      </p:pic>
      <p:graphicFrame>
        <p:nvGraphicFramePr>
          <p:cNvPr id="5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832985"/>
              </p:ext>
            </p:extLst>
          </p:nvPr>
        </p:nvGraphicFramePr>
        <p:xfrm>
          <a:off x="3765079" y="663997"/>
          <a:ext cx="8458200" cy="611505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35100"/>
                <a:gridCol w="2374900"/>
                <a:gridCol w="2362200"/>
                <a:gridCol w="2286000"/>
              </a:tblGrid>
              <a:tr h="39211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PHIẾU ĐÁNH GIÁ THEO TIÊU CHÍ</a:t>
                      </a:r>
                      <a:endParaRPr kumimoji="0" lang="x-none" altLang="x-non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37782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Nhóm: …………….</a:t>
                      </a:r>
                      <a:endParaRPr kumimoji="0" lang="x-none" altLang="x-none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36830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u="none" strike="noStrike" cap="none" normalizeH="0" baseline="0" dirty="0">
                        <a:ln>
                          <a:noFill/>
                        </a:ln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Tiêu chí</a:t>
                      </a:r>
                      <a:endParaRPr kumimoji="0" lang="x-none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Mức độ</a:t>
                      </a:r>
                      <a:endParaRPr kumimoji="0" lang="x-none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376238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8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Chưa đạt</a:t>
                      </a: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Đạt</a:t>
                      </a:r>
                      <a:endParaRPr kumimoji="0" lang="x-none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Tốt</a:t>
                      </a:r>
                      <a:endParaRPr kumimoji="0" lang="x-none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7315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1. Chọn được câu chuyện hay, có ý nghĩa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Chưa có chuyện để kể.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Có chuyện để kể nhưng chưa hay.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Câu chuyện hay và ấn tượng.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9753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2. Nội dung câu chuyện phong phú, hấp dẫn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ND sơ sài, chưa có đủ chi tiết để người nghe hiểu câu chuyện.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Có đủ chi tiết để hiểu người nghe hiểu được nội dung câu chuyện.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Nội dung câu chuyện phong phú và hấp dẫn.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7315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3. Nói to, rõ ràng, truyền cảm.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Nói nhỏ, khó nghe; nói lắp, ngập ngừng…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Nói to nhưng đôi chỗ lặp lại hoặc ngập ngừng 1 vài câu.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Nói to, truyền cảm, hầu như không lặp lại hoặc ngập ngừng.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1441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4. Sử dụng yếu tố phi ngôn ngữ phù hợp.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Điệu bộ thiếu tự tin, mắt chưa nhìn vào người nghe; nét mặt chưa biểu cảm hoặc biểu cảm không phù hợp.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Điệu bộ tự tin, mắt nhìn vào người nghe; nét mặt biểu cảm phù hợp với nội dung câu chuyện.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  Điệu bộ rất tự tin, mắt nhìn vào người nghe; nét mặt sinh động.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5. Mở đầu và kết thúc hợp lí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Không chào hỏi/ và không có lời kết thúc bài nói.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Có chào hỏi/ và có lời kết thúc bài nói.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Chào hỏi/ và kết thúc bài nói một cách hấp dẫn.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89015" y="231949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HOẠT ĐỘNG NÓI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43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" y="704132"/>
            <a:ext cx="12560595" cy="560243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18938" y="2867242"/>
            <a:ext cx="7931198" cy="143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600" dirty="0" smtClean="0">
                <a:solidFill>
                  <a:srgbClr val="ED1C24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TẠM BIỆT CÁC EM</a:t>
            </a:r>
            <a:endParaRPr lang="zh-CN" altLang="en-US" sz="6600" dirty="0">
              <a:solidFill>
                <a:srgbClr val="145202"/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91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5A1E6E56-C58A-45A4-8D55-04F85031375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幼儿培训辅导班PPT模板"/>
</p:tagLst>
</file>

<file path=ppt/theme/theme1.xml><?xml version="1.0" encoding="utf-8"?>
<a:theme xmlns:a="http://schemas.openxmlformats.org/drawingml/2006/main" name="www.33ppt.com">
  <a:themeElements>
    <a:clrScheme name="自定义 50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6300"/>
      </a:accent1>
      <a:accent2>
        <a:srgbClr val="00B050"/>
      </a:accent2>
      <a:accent3>
        <a:srgbClr val="92D050"/>
      </a:accent3>
      <a:accent4>
        <a:srgbClr val="056300"/>
      </a:accent4>
      <a:accent5>
        <a:srgbClr val="00B050"/>
      </a:accent5>
      <a:accent6>
        <a:srgbClr val="92D050"/>
      </a:accent6>
      <a:hlink>
        <a:srgbClr val="056300"/>
      </a:hlink>
      <a:folHlink>
        <a:srgbClr val="00B05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546</Words>
  <Application>Microsoft Office PowerPoint</Application>
  <PresentationFormat>Custom</PresentationFormat>
  <Paragraphs>64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SimSun</vt:lpstr>
      <vt:lpstr>Arial</vt:lpstr>
      <vt:lpstr>Calibri</vt:lpstr>
      <vt:lpstr>Calibri Light</vt:lpstr>
      <vt:lpstr>Times New Roman</vt:lpstr>
      <vt:lpstr>方正卡通简体</vt:lpstr>
      <vt:lpstr>www.33ppt.com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幼儿培训辅导班PPT模板</dc:title>
  <dc:subject>www.33ppt.com</dc:subject>
  <dc:creator/>
  <cp:keywords>www.33ppt.com</cp:keywords>
  <dc:description>www.33ppt.com</dc:description>
  <cp:lastModifiedBy/>
  <cp:revision>1</cp:revision>
  <dcterms:created xsi:type="dcterms:W3CDTF">2016-10-17T14:00:15Z</dcterms:created>
  <dcterms:modified xsi:type="dcterms:W3CDTF">2021-07-02T12:17:25Z</dcterms:modified>
  <cp:category>www.33ppt.com</cp:category>
</cp:coreProperties>
</file>