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58" r:id="rId3"/>
    <p:sldId id="26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DAE6-83F9-4D00-96E7-832D32969168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F154-3867-4272-8345-C4B3D587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946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43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60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529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846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384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16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73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18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1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60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31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19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58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65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02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65A5-3729-42BA-AD2D-83F847C86837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810164" y="5712681"/>
            <a:ext cx="86229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GV DẠY: </a:t>
            </a:r>
            <a:r>
              <a:rPr lang="en-US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PHẠM LÊ KIM THANH</a:t>
            </a:r>
            <a:endParaRPr lang="en-US" sz="320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 eaLnBrk="1" hangingPunct="1"/>
            <a:r>
              <a:rPr lang="vi-VN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ĐƠN VỊ: TRƯỜNG THCS </a:t>
            </a:r>
            <a:r>
              <a:rPr lang="en-US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PHẠM VĂN ĐỒNG</a:t>
            </a:r>
            <a:endParaRPr lang="vi-VN" sz="320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4" name="WordArt 7">
            <a:hlinkClick r:id="" action="ppaction://noaction">
              <a:snd r:embed="rId2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68264" y="1933942"/>
            <a:ext cx="10839200" cy="720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40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VÀ CÁC EM HỌC SINH </a:t>
            </a:r>
            <a:endParaRPr lang="en-US" sz="4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229865" y="2802915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</a:t>
            </a:r>
            <a:r>
              <a:rPr lang="en-US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 LỚP 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2892287" y="3838698"/>
            <a:ext cx="6191154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HỌC </a:t>
            </a:r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6</a:t>
            </a:r>
          </a:p>
        </p:txBody>
      </p:sp>
    </p:spTree>
    <p:extLst>
      <p:ext uri="{BB962C8B-B14F-4D97-AF65-F5344CB8AC3E}">
        <p14:creationId xmlns:p14="http://schemas.microsoft.com/office/powerpoint/2010/main" val="27291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0" y="584201"/>
            <a:ext cx="10109696" cy="3669772"/>
          </a:xfrm>
        </p:spPr>
        <p:txBody>
          <a:bodyPr/>
          <a:lstStyle/>
          <a:p>
            <a:pPr lvl="0" algn="ctr"/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altLang="ko-KR" sz="6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76" y="584200"/>
            <a:ext cx="11444318" cy="51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9" y="381000"/>
            <a:ext cx="11374686" cy="61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13" y="421094"/>
            <a:ext cx="11475281" cy="47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76" y="328740"/>
            <a:ext cx="11718638" cy="50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1" y="-15966"/>
            <a:ext cx="10890091" cy="26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10" y="2878104"/>
            <a:ext cx="11786989" cy="3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45" y="9398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43728"/>
            <a:ext cx="11279149" cy="2623634"/>
          </a:xfrm>
          <a:prstGeom prst="rect">
            <a:avLst/>
          </a:prstGeo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20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333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233876" y="3127112"/>
                <a:ext cx="11783953" cy="2431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GIẢI</a:t>
                </a:r>
                <a:r>
                  <a:rPr kumimoji="0" lang="en-US" alt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r>
                  <a:rPr kumimoji="0" lang="en-US" altLang="en-US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</a:t>
                </a:r>
                <a:r>
                  <a:rPr kumimoji="0" lang="en-US" alt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 C</a:t>
                </a:r>
                <a:r>
                  <a:rPr lang="en-US" altLang="en-US" sz="3600" baseline="-300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kumimoji="0" lang="en-US" alt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­:  A = { 4; 5; 6; 7}</a:t>
                </a:r>
                <a:endPara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C2: A  = {x </a:t>
                </a:r>
                <a14:m>
                  <m:oMath xmlns:m="http://schemas.openxmlformats.org/officeDocument/2006/math">
                    <m:r>
                      <a:rPr kumimoji="0" lang="en-US" altLang="en-US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altLang="en-US" sz="3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US" altLang="en-US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/ 3</a:t>
                </a:r>
                <a14:m>
                  <m:oMath xmlns:m="http://schemas.openxmlformats.org/officeDocument/2006/math">
                    <m:r>
                      <a:rPr kumimoji="0" lang="en-US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0" lang="en-US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0" lang="en-US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  <m:r>
                      <a: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kumimoji="0" lang="en-US" altLang="en-US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    b) </a:t>
                </a:r>
                <a:r>
                  <a:rPr kumimoji="0" lang="en-US" altLang="en-US" sz="3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Các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số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không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phải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là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phần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tử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của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tập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hợp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A </a:t>
                </a:r>
                <a:r>
                  <a:rPr kumimoji="0" lang="en-US" altLang="en-US" sz="3600" b="0" i="0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là</a:t>
                </a:r>
                <a:r>
                  <a:rPr kumimoji="0" lang="en-US" altLang="en-US" sz="3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 0;1;2;3;9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876" y="3127112"/>
                <a:ext cx="11783953" cy="2431435"/>
              </a:xfrm>
              <a:prstGeom prst="rect">
                <a:avLst/>
              </a:prstGeom>
              <a:blipFill>
                <a:blip r:embed="rId8"/>
                <a:stretch>
                  <a:fillRect l="-1552" t="-3509" b="-90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3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9" y="109347"/>
            <a:ext cx="11081817" cy="27075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6291" y="3203848"/>
            <a:ext cx="5603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GIẢI: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a) 1000</a:t>
            </a:r>
          </a:p>
          <a:p>
            <a:r>
              <a:rPr lang="en-US" sz="3600" dirty="0" smtClean="0"/>
              <a:t>b) 1023</a:t>
            </a:r>
          </a:p>
          <a:p>
            <a:r>
              <a:rPr lang="en-US" sz="3600" dirty="0" smtClean="0"/>
              <a:t>c) 2046</a:t>
            </a:r>
          </a:p>
          <a:p>
            <a:r>
              <a:rPr lang="en-US" sz="3600" dirty="0" smtClean="0"/>
              <a:t>d) 1357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7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" y="74685"/>
            <a:ext cx="12165445" cy="26849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3329885"/>
            <a:ext cx="480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GIẢI</a:t>
            </a:r>
            <a:r>
              <a:rPr lang="en-US" sz="3600" dirty="0" smtClean="0"/>
              <a:t>: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50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4514"/>
            <a:ext cx="11926389" cy="1663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3726" y="2387131"/>
            <a:ext cx="4624251" cy="122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67" y="2190382"/>
            <a:ext cx="8657273" cy="39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0" y="584201"/>
            <a:ext cx="10109696" cy="3669772"/>
          </a:xfrm>
        </p:spPr>
        <p:txBody>
          <a:bodyPr/>
          <a:lstStyle/>
          <a:p>
            <a:pPr lvl="0" algn="ctr"/>
            <a:r>
              <a:rPr lang="en-US" altLang="ko-KR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LUYỆN TẬP CHUNG</a:t>
            </a:r>
            <a:endParaRPr lang="en-US" altLang="ko-KR" sz="6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67" y="686329"/>
            <a:ext cx="11442828" cy="46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9938402" y="525096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89" y="240683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81000"/>
            <a:ext cx="10448833" cy="50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9938402" y="525096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89" y="240683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83501" y="992044"/>
            <a:ext cx="990461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Ôn lại nội dung kiến thức đã học từ bài 1 - 5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Hoàn thành nốt các bài tập còn thiếu trên lớp :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Hãy về tính lại số tiền điện nhà em vừa phải trả trong tháng 8.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bài mới “ 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Lũy thừa với số mũ tự nhiên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0" y="584201"/>
            <a:ext cx="10109696" cy="3669772"/>
          </a:xfrm>
        </p:spPr>
        <p:txBody>
          <a:bodyPr/>
          <a:lstStyle/>
          <a:p>
            <a:pPr lvl="0" algn="ctr"/>
            <a:r>
              <a:rPr lang="en-US" altLang="ko-KR" sz="6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6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ko-KR" sz="6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endParaRPr lang="en-US" altLang="ko-KR" sz="6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11200" y="279400"/>
            <a:ext cx="11074400" cy="25951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667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67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66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>
              <a:defRPr/>
            </a:pPr>
            <a:endParaRPr lang="en-US" sz="266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7601" y="3124200"/>
            <a:ext cx="4906799" cy="7708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2 </a:t>
            </a:r>
            <a:endParaRPr lang="vi-VN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7601" y="3124200"/>
            <a:ext cx="4906799" cy="7708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3 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7601" y="4038600"/>
            <a:ext cx="4906799" cy="7708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4 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6001" y="4038600"/>
            <a:ext cx="4906799" cy="7708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81601" y="312420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1600" y="403860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1" y="414020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1" y="3124200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>
              <a:defRPr/>
            </a:pP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1" y="1949347"/>
            <a:ext cx="4906799" cy="7708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hoán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phối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9" cy="7708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Giao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hoán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1" y="2838519"/>
            <a:ext cx="4906799" cy="7708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phân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phối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9" cy="7708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Tất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4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4377">
              <a:defRPr/>
            </a:pP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?+2 895 = 2 895 + 6 789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1" y="1949347"/>
            <a:ext cx="4906799" cy="7708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6 789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9" cy="7708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2080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1" y="2838519"/>
            <a:ext cx="4906799" cy="7708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2895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9" cy="770816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15690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2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2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377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281 652 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1" y="1949347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9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1" y="2838519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3" y="2902113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80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4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7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1" y="1949347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A.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hoán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phối</a:t>
            </a:r>
            <a:r>
              <a:rPr lang="vi-VN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53535"/>
            <a:ext cx="6061385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hoán,Kết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phối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1" y="2838519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hoán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phối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6061385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Tất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ý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80"/>
            <a:ext cx="918338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4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70"/>
                <a:ext cx="10526728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 defTabSz="914377">
                  <a:defRPr/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6: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Tròng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3,5,8,9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914377">
                  <a:defRPr/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 = { x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𝑵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/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}</m:t>
                    </m:r>
                  </m:oMath>
                </a14:m>
                <a:endParaRPr lang="vi-VN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70"/>
                <a:ext cx="10526728" cy="1604597"/>
              </a:xfrm>
              <a:prstGeom prst="snip2Diag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10221" y="1949347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3; 5; 8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vi-VN" sz="1867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8;9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1" y="2838519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3,5,9 </a:t>
            </a: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9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77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3; 5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2902113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2"/>
            <a:ext cx="804743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4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396</Words>
  <Application>Microsoft Office PowerPoint</Application>
  <PresentationFormat>Widescreen</PresentationFormat>
  <Paragraphs>85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T470</dc:creator>
  <cp:lastModifiedBy>T470</cp:lastModifiedBy>
  <cp:revision>12</cp:revision>
  <dcterms:created xsi:type="dcterms:W3CDTF">2021-07-03T09:36:28Z</dcterms:created>
  <dcterms:modified xsi:type="dcterms:W3CDTF">2021-07-07T12:43:21Z</dcterms:modified>
</cp:coreProperties>
</file>