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32.xml" ContentType="application/vnd.openxmlformats-officedocument.presentationml.tags+xml"/>
  <Override PartName="/ppt/notesSlides/notesSlide2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33.xml" ContentType="application/vnd.openxmlformats-officedocument.presentationml.tags+xml"/>
  <Override PartName="/ppt/notesSlides/notesSlide29.xml" ContentType="application/vnd.openxmlformats-officedocument.presentationml.notesSlide+xml"/>
  <Override PartName="/ppt/tags/tag34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81" r:id="rId3"/>
  </p:sldMasterIdLst>
  <p:notesMasterIdLst>
    <p:notesMasterId r:id="rId38"/>
  </p:notesMasterIdLst>
  <p:sldIdLst>
    <p:sldId id="811" r:id="rId4"/>
    <p:sldId id="812" r:id="rId5"/>
    <p:sldId id="261" r:id="rId6"/>
    <p:sldId id="813" r:id="rId7"/>
    <p:sldId id="283" r:id="rId8"/>
    <p:sldId id="814" r:id="rId9"/>
    <p:sldId id="815" r:id="rId10"/>
    <p:sldId id="816" r:id="rId11"/>
    <p:sldId id="817" r:id="rId12"/>
    <p:sldId id="818" r:id="rId13"/>
    <p:sldId id="819" r:id="rId14"/>
    <p:sldId id="841" r:id="rId15"/>
    <p:sldId id="821" r:id="rId16"/>
    <p:sldId id="291" r:id="rId17"/>
    <p:sldId id="834" r:id="rId18"/>
    <p:sldId id="820" r:id="rId19"/>
    <p:sldId id="822" r:id="rId20"/>
    <p:sldId id="823" r:id="rId21"/>
    <p:sldId id="825" r:id="rId22"/>
    <p:sldId id="826" r:id="rId23"/>
    <p:sldId id="827" r:id="rId24"/>
    <p:sldId id="828" r:id="rId25"/>
    <p:sldId id="829" r:id="rId26"/>
    <p:sldId id="830" r:id="rId27"/>
    <p:sldId id="831" r:id="rId28"/>
    <p:sldId id="832" r:id="rId29"/>
    <p:sldId id="268" r:id="rId30"/>
    <p:sldId id="833" r:id="rId31"/>
    <p:sldId id="835" r:id="rId32"/>
    <p:sldId id="844" r:id="rId33"/>
    <p:sldId id="843" r:id="rId34"/>
    <p:sldId id="840" r:id="rId35"/>
    <p:sldId id="788" r:id="rId36"/>
    <p:sldId id="836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4C2E"/>
    <a:srgbClr val="FF6699"/>
    <a:srgbClr val="FF6600"/>
    <a:srgbClr val="671351"/>
    <a:srgbClr val="CD15B3"/>
    <a:srgbClr val="AF3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714D5F-1C4B-4C0E-B77C-4D5C77E9D68A}" type="doc">
      <dgm:prSet loTypeId="urn:microsoft.com/office/officeart/2011/layout/RadialPictureList" loCatId="officeonline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745097C5-E095-4C90-BEAC-511B471BC37E}">
      <dgm:prSet phldrT="[Text]" custT="1"/>
      <dgm:spPr/>
      <dgm:t>
        <a:bodyPr/>
        <a:lstStyle/>
        <a:p>
          <a:r>
            <a:rPr lang="en-US" sz="3200" dirty="0">
              <a:latin typeface="Articulate Narrow" panose="02000506040000020004" pitchFamily="2" charset="0"/>
            </a:rPr>
            <a:t>Tri </a:t>
          </a:r>
          <a:r>
            <a:rPr lang="en-US" sz="3200" dirty="0" err="1">
              <a:latin typeface="Articulate Narrow" panose="02000506040000020004" pitchFamily="2" charset="0"/>
            </a:rPr>
            <a:t>thức</a:t>
          </a:r>
          <a:r>
            <a:rPr lang="en-US" sz="3200" dirty="0">
              <a:latin typeface="Articulate Narrow" panose="02000506040000020004" pitchFamily="2" charset="0"/>
            </a:rPr>
            <a:t> </a:t>
          </a:r>
          <a:r>
            <a:rPr lang="en-US" sz="3200" dirty="0" err="1">
              <a:latin typeface="Articulate Narrow" panose="02000506040000020004" pitchFamily="2" charset="0"/>
            </a:rPr>
            <a:t>đọc</a:t>
          </a:r>
          <a:r>
            <a:rPr lang="en-US" sz="3200" dirty="0">
              <a:latin typeface="Articulate Narrow" panose="02000506040000020004" pitchFamily="2" charset="0"/>
            </a:rPr>
            <a:t> </a:t>
          </a:r>
          <a:r>
            <a:rPr lang="en-US" sz="3200" dirty="0" err="1">
              <a:latin typeface="Articulate Narrow" panose="02000506040000020004" pitchFamily="2" charset="0"/>
            </a:rPr>
            <a:t>hiểu</a:t>
          </a:r>
          <a:endParaRPr lang="en-US" sz="3200" dirty="0">
            <a:latin typeface="Articulate Narrow" panose="02000506040000020004" pitchFamily="2" charset="0"/>
          </a:endParaRPr>
        </a:p>
      </dgm:t>
    </dgm:pt>
    <dgm:pt modelId="{FEC03586-AD8B-4FEC-8159-76328822D91B}" type="parTrans" cxnId="{5B1202A6-F1AA-4B5A-B31C-5DEE1D5ABDC0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C0B946CB-642C-486E-82AE-33740142B7B9}" type="sibTrans" cxnId="{5B1202A6-F1AA-4B5A-B31C-5DEE1D5ABDC0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4F59F403-2815-412C-AC70-F3E5D1EB0B7A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hay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A5CEF83-2D8B-4A15-88B3-50F9860C6244}" type="parTrans" cxnId="{D7A0DDC9-F7ED-4A54-9CFC-B8E000339731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14BFB2A9-FAD3-40B2-9958-6D014241B8F1}" type="sibTrans" cxnId="{D7A0DDC9-F7ED-4A54-9CFC-B8E000339731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FA282AB5-EE3E-455E-870F-9CCDAD913B14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C08E1C95-8E75-4E95-AB07-3F2382B0DFC2}" type="parTrans" cxnId="{2AAD89D9-ED6D-4A91-A3FC-5253324951F4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231CE347-BE97-415A-98AA-BD94936B0967}" type="sibTrans" cxnId="{2AAD89D9-ED6D-4A91-A3FC-5253324951F4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D383F32E-4556-44AB-87E7-8660D0E617E3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Chi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tin.</a:t>
          </a:r>
        </a:p>
      </dgm:t>
    </dgm:pt>
    <dgm:pt modelId="{9CE15C40-CF0D-417E-A8F6-F3DBC1D6C878}" type="parTrans" cxnId="{8E2A2419-B641-4360-9D27-7C1B5CC0F231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671A8820-257D-4C24-A159-073696DBC1D9}" type="sibTrans" cxnId="{8E2A2419-B641-4360-9D27-7C1B5CC0F231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7132D046-1E6A-4851-93FB-F8E267AFD49A}" type="pres">
      <dgm:prSet presAssocID="{9D714D5F-1C4B-4C0E-B77C-4D5C77E9D68A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22B4C314-A44B-4AD7-A74D-53B187AE9235}" type="pres">
      <dgm:prSet presAssocID="{745097C5-E095-4C90-BEAC-511B471BC37E}" presName="Parent" presStyleLbl="node1" presStyleIdx="0" presStyleCnt="2" custScaleX="100209" custScaleY="89773" custLinFactNeighborX="-72684" custLinFactNeighborY="-2641">
        <dgm:presLayoutVars>
          <dgm:chMax val="4"/>
          <dgm:chPref val="3"/>
        </dgm:presLayoutVars>
      </dgm:prSet>
      <dgm:spPr/>
    </dgm:pt>
    <dgm:pt modelId="{4C481C02-2759-4CA9-8234-9F5BD9CDAFF7}" type="pres">
      <dgm:prSet presAssocID="{4F59F403-2815-412C-AC70-F3E5D1EB0B7A}" presName="Accent" presStyleLbl="node1" presStyleIdx="1" presStyleCnt="2" custScaleX="57425" custScaleY="54010" custLinFactNeighborX="-28518" custLinFactNeighborY="160"/>
      <dgm:spPr/>
    </dgm:pt>
    <dgm:pt modelId="{CA42CCC2-D5E3-4A92-9DFE-B7958EA6BF1E}" type="pres">
      <dgm:prSet presAssocID="{4F59F403-2815-412C-AC70-F3E5D1EB0B7A}" presName="Image1" presStyleLbl="fgImgPlace1" presStyleIdx="0" presStyleCnt="3" custScaleX="36432" custScaleY="28952" custLinFactX="-68969" custLinFactNeighborX="-100000" custLinFactNeighborY="48342"/>
      <dgm:spPr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7A43E2C2-582E-4E42-8AA7-CF923DA5689C}" type="pres">
      <dgm:prSet presAssocID="{4F59F403-2815-412C-AC70-F3E5D1EB0B7A}" presName="Child1" presStyleLbl="revTx" presStyleIdx="0" presStyleCnt="3" custScaleX="439752" custScaleY="47398" custLinFactNeighborX="28951" custLinFactNeighborY="49726">
        <dgm:presLayoutVars>
          <dgm:chMax val="0"/>
          <dgm:chPref val="0"/>
          <dgm:bulletEnabled val="1"/>
        </dgm:presLayoutVars>
      </dgm:prSet>
      <dgm:spPr/>
    </dgm:pt>
    <dgm:pt modelId="{B18DD88F-AC66-479D-B8FE-9CB44E00EB26}" type="pres">
      <dgm:prSet presAssocID="{FA282AB5-EE3E-455E-870F-9CCDAD913B14}" presName="Image2" presStyleCnt="0"/>
      <dgm:spPr/>
    </dgm:pt>
    <dgm:pt modelId="{61A9B280-AA2E-41FC-8ABB-F52D2D88C93B}" type="pres">
      <dgm:prSet presAssocID="{FA282AB5-EE3E-455E-870F-9CCDAD913B14}" presName="Image" presStyleLbl="fgImgPlace1" presStyleIdx="1" presStyleCnt="3" custScaleX="39556" custScaleY="40962" custLinFactX="-87150" custLinFactNeighborX="-100000" custLinFactNeighborY="-1033"/>
      <dgm:spPr>
        <a:blipFill>
          <a:blip xmlns:r="http://schemas.openxmlformats.org/officeDocument/2006/relationships" r:embed="rId2">
            <a:duotone>
              <a:schemeClr val="accent1">
                <a:hueOff val="26189"/>
                <a:satOff val="-1446"/>
                <a:lumOff val="5583"/>
                <a:alphaOff val="0"/>
                <a:shade val="20000"/>
                <a:satMod val="200000"/>
              </a:schemeClr>
              <a:schemeClr val="accent1">
                <a:hueOff val="26189"/>
                <a:satOff val="-1446"/>
                <a:lumOff val="5583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63055E31-435C-4734-B02E-D0F66D7D5E0F}" type="pres">
      <dgm:prSet presAssocID="{FA282AB5-EE3E-455E-870F-9CCDAD913B14}" presName="Child2" presStyleLbl="revTx" presStyleIdx="1" presStyleCnt="3" custScaleX="324387" custScaleY="47495" custLinFactNeighborX="-46842" custLinFactNeighborY="1417">
        <dgm:presLayoutVars>
          <dgm:chMax val="0"/>
          <dgm:chPref val="0"/>
          <dgm:bulletEnabled val="1"/>
        </dgm:presLayoutVars>
      </dgm:prSet>
      <dgm:spPr/>
    </dgm:pt>
    <dgm:pt modelId="{8E81EB4E-EFF2-4378-94DE-C0274C16E7C0}" type="pres">
      <dgm:prSet presAssocID="{D383F32E-4556-44AB-87E7-8660D0E617E3}" presName="Image3" presStyleCnt="0"/>
      <dgm:spPr/>
    </dgm:pt>
    <dgm:pt modelId="{7A3AEDAB-8720-4966-B5B1-AD7A2837FE0E}" type="pres">
      <dgm:prSet presAssocID="{D383F32E-4556-44AB-87E7-8660D0E617E3}" presName="Image" presStyleLbl="fgImgPlace1" presStyleIdx="2" presStyleCnt="3" custScaleX="34688" custScaleY="36588" custLinFactX="-66504" custLinFactNeighborX="-100000" custLinFactNeighborY="-57612"/>
      <dgm:spPr>
        <a:blipFill>
          <a:blip xmlns:r="http://schemas.openxmlformats.org/officeDocument/2006/relationships" r:embed="rId3">
            <a:duotone>
              <a:schemeClr val="accent1">
                <a:hueOff val="52377"/>
                <a:satOff val="-2891"/>
                <a:lumOff val="11166"/>
                <a:alphaOff val="0"/>
                <a:shade val="20000"/>
                <a:satMod val="200000"/>
              </a:schemeClr>
              <a:schemeClr val="accent1">
                <a:hueOff val="52377"/>
                <a:satOff val="-2891"/>
                <a:lumOff val="11166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53F78EF5-159E-4AD8-B253-8E05945F8A0E}" type="pres">
      <dgm:prSet presAssocID="{D383F32E-4556-44AB-87E7-8660D0E617E3}" presName="Child3" presStyleLbl="revTx" presStyleIdx="2" presStyleCnt="3" custScaleX="330303" custScaleY="60332" custLinFactNeighborX="-21705" custLinFactNeighborY="-56605">
        <dgm:presLayoutVars>
          <dgm:chMax val="0"/>
          <dgm:chPref val="0"/>
          <dgm:bulletEnabled val="1"/>
        </dgm:presLayoutVars>
      </dgm:prSet>
      <dgm:spPr/>
    </dgm:pt>
  </dgm:ptLst>
  <dgm:cxnLst>
    <dgm:cxn modelId="{8E2A2419-B641-4360-9D27-7C1B5CC0F231}" srcId="{745097C5-E095-4C90-BEAC-511B471BC37E}" destId="{D383F32E-4556-44AB-87E7-8660D0E617E3}" srcOrd="2" destOrd="0" parTransId="{9CE15C40-CF0D-417E-A8F6-F3DBC1D6C878}" sibTransId="{671A8820-257D-4C24-A159-073696DBC1D9}"/>
    <dgm:cxn modelId="{4F26582C-8D94-461C-A340-F22CD6CD7562}" type="presOf" srcId="{FA282AB5-EE3E-455E-870F-9CCDAD913B14}" destId="{63055E31-435C-4734-B02E-D0F66D7D5E0F}" srcOrd="0" destOrd="0" presId="urn:microsoft.com/office/officeart/2011/layout/RadialPictureList"/>
    <dgm:cxn modelId="{B59EC64D-ADF2-436B-8A79-9997E5D6BAC8}" type="presOf" srcId="{4F59F403-2815-412C-AC70-F3E5D1EB0B7A}" destId="{7A43E2C2-582E-4E42-8AA7-CF923DA5689C}" srcOrd="0" destOrd="0" presId="urn:microsoft.com/office/officeart/2011/layout/RadialPictureList"/>
    <dgm:cxn modelId="{5B1202A6-F1AA-4B5A-B31C-5DEE1D5ABDC0}" srcId="{9D714D5F-1C4B-4C0E-B77C-4D5C77E9D68A}" destId="{745097C5-E095-4C90-BEAC-511B471BC37E}" srcOrd="0" destOrd="0" parTransId="{FEC03586-AD8B-4FEC-8159-76328822D91B}" sibTransId="{C0B946CB-642C-486E-82AE-33740142B7B9}"/>
    <dgm:cxn modelId="{8CECD9BE-119D-4D06-AFE5-76844E9440D7}" type="presOf" srcId="{9D714D5F-1C4B-4C0E-B77C-4D5C77E9D68A}" destId="{7132D046-1E6A-4851-93FB-F8E267AFD49A}" srcOrd="0" destOrd="0" presId="urn:microsoft.com/office/officeart/2011/layout/RadialPictureList"/>
    <dgm:cxn modelId="{D7A0DDC9-F7ED-4A54-9CFC-B8E000339731}" srcId="{745097C5-E095-4C90-BEAC-511B471BC37E}" destId="{4F59F403-2815-412C-AC70-F3E5D1EB0B7A}" srcOrd="0" destOrd="0" parTransId="{AA5CEF83-2D8B-4A15-88B3-50F9860C6244}" sibTransId="{14BFB2A9-FAD3-40B2-9958-6D014241B8F1}"/>
    <dgm:cxn modelId="{0D1A1BD3-08AB-440C-9413-5F0046A8C676}" type="presOf" srcId="{D383F32E-4556-44AB-87E7-8660D0E617E3}" destId="{53F78EF5-159E-4AD8-B253-8E05945F8A0E}" srcOrd="0" destOrd="0" presId="urn:microsoft.com/office/officeart/2011/layout/RadialPictureList"/>
    <dgm:cxn modelId="{2AAD89D9-ED6D-4A91-A3FC-5253324951F4}" srcId="{745097C5-E095-4C90-BEAC-511B471BC37E}" destId="{FA282AB5-EE3E-455E-870F-9CCDAD913B14}" srcOrd="1" destOrd="0" parTransId="{C08E1C95-8E75-4E95-AB07-3F2382B0DFC2}" sibTransId="{231CE347-BE97-415A-98AA-BD94936B0967}"/>
    <dgm:cxn modelId="{DA2EFFE1-06B4-49D4-8493-474C6753CA32}" type="presOf" srcId="{745097C5-E095-4C90-BEAC-511B471BC37E}" destId="{22B4C314-A44B-4AD7-A74D-53B187AE9235}" srcOrd="0" destOrd="0" presId="urn:microsoft.com/office/officeart/2011/layout/RadialPictureList"/>
    <dgm:cxn modelId="{F218F4DE-7D8C-4109-804A-F80196E7FDCA}" type="presParOf" srcId="{7132D046-1E6A-4851-93FB-F8E267AFD49A}" destId="{22B4C314-A44B-4AD7-A74D-53B187AE9235}" srcOrd="0" destOrd="0" presId="urn:microsoft.com/office/officeart/2011/layout/RadialPictureList"/>
    <dgm:cxn modelId="{F222ED56-0896-40AD-94A1-9E1E918A5A26}" type="presParOf" srcId="{7132D046-1E6A-4851-93FB-F8E267AFD49A}" destId="{4C481C02-2759-4CA9-8234-9F5BD9CDAFF7}" srcOrd="1" destOrd="0" presId="urn:microsoft.com/office/officeart/2011/layout/RadialPictureList"/>
    <dgm:cxn modelId="{753DAB9C-83C0-483E-B89C-343F95779920}" type="presParOf" srcId="{7132D046-1E6A-4851-93FB-F8E267AFD49A}" destId="{CA42CCC2-D5E3-4A92-9DFE-B7958EA6BF1E}" srcOrd="2" destOrd="0" presId="urn:microsoft.com/office/officeart/2011/layout/RadialPictureList"/>
    <dgm:cxn modelId="{B1D6E622-9D93-4A4C-AD64-B4B724C1C373}" type="presParOf" srcId="{7132D046-1E6A-4851-93FB-F8E267AFD49A}" destId="{7A43E2C2-582E-4E42-8AA7-CF923DA5689C}" srcOrd="3" destOrd="0" presId="urn:microsoft.com/office/officeart/2011/layout/RadialPictureList"/>
    <dgm:cxn modelId="{364F6EAF-E167-4767-99E7-482C54829D29}" type="presParOf" srcId="{7132D046-1E6A-4851-93FB-F8E267AFD49A}" destId="{B18DD88F-AC66-479D-B8FE-9CB44E00EB26}" srcOrd="4" destOrd="0" presId="urn:microsoft.com/office/officeart/2011/layout/RadialPictureList"/>
    <dgm:cxn modelId="{D5295FCA-1B7C-4BBD-9B06-E939134F2F91}" type="presParOf" srcId="{B18DD88F-AC66-479D-B8FE-9CB44E00EB26}" destId="{61A9B280-AA2E-41FC-8ABB-F52D2D88C93B}" srcOrd="0" destOrd="0" presId="urn:microsoft.com/office/officeart/2011/layout/RadialPictureList"/>
    <dgm:cxn modelId="{EA6B6B20-0A6A-4979-AD80-B1CB9D794307}" type="presParOf" srcId="{7132D046-1E6A-4851-93FB-F8E267AFD49A}" destId="{63055E31-435C-4734-B02E-D0F66D7D5E0F}" srcOrd="5" destOrd="0" presId="urn:microsoft.com/office/officeart/2011/layout/RadialPictureList"/>
    <dgm:cxn modelId="{6815457F-32CB-42C7-8D42-C73ABA068717}" type="presParOf" srcId="{7132D046-1E6A-4851-93FB-F8E267AFD49A}" destId="{8E81EB4E-EFF2-4378-94DE-C0274C16E7C0}" srcOrd="6" destOrd="0" presId="urn:microsoft.com/office/officeart/2011/layout/RadialPictureList"/>
    <dgm:cxn modelId="{F80223B0-20A0-44B5-875C-46A94B286BBB}" type="presParOf" srcId="{8E81EB4E-EFF2-4378-94DE-C0274C16E7C0}" destId="{7A3AEDAB-8720-4966-B5B1-AD7A2837FE0E}" srcOrd="0" destOrd="0" presId="urn:microsoft.com/office/officeart/2011/layout/RadialPictureList"/>
    <dgm:cxn modelId="{04FDE6AC-FD02-4A25-A4B1-B3F9D4D98049}" type="presParOf" srcId="{7132D046-1E6A-4851-93FB-F8E267AFD49A}" destId="{53F78EF5-159E-4AD8-B253-8E05945F8A0E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A7C753-A4D3-434B-8F71-ECE1610A28FC}" type="doc">
      <dgm:prSet loTypeId="urn:microsoft.com/office/officeart/2005/8/layout/hierarchy2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70C260C-390E-4AC7-8241-D31278EF0619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967416-2543-4974-99FF-7492AD80340C}" type="parTrans" cxnId="{81A7A0F4-5CAF-412D-B212-1BB1D35A7A6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95BA0C-3337-4A72-9CCA-C5482F8BF99B}" type="sibTrans" cxnId="{81A7A0F4-5CAF-412D-B212-1BB1D35A7A6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845972-7EAC-40E9-B120-2FD3136D652D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27F87E6F-EC4C-4E90-BD40-04A172024311}" type="parTrans" cxnId="{3738D2E8-20CD-4C67-B07C-7E350117CB1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53BBD-3551-4827-998F-726C7F0ED2FD}" type="sibTrans" cxnId="{3738D2E8-20CD-4C67-B07C-7E350117CB1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999E55-24A5-4AE0-871D-BE43D221AE12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</a:p>
      </dgm:t>
    </dgm:pt>
    <dgm:pt modelId="{77B30B78-E597-4E99-B252-01903CE659F0}" type="parTrans" cxnId="{C6D16197-EE75-448A-BE1F-30F3CED4AE6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562E0-39A5-42CF-B2E4-2873085F2F6E}" type="sibTrans" cxnId="{C6D16197-EE75-448A-BE1F-30F3CED4AE6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2FE0F7-81B3-4D04-84B6-57EA6701F0AF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gm:t>
    </dgm:pt>
    <dgm:pt modelId="{81C02D44-F274-48D0-AF4C-40B3F3A476D7}" type="parTrans" cxnId="{0CA3D319-EC69-47F5-9014-17EDF44DA2B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E4E545-1C36-4CB0-A013-B129C2F95BFE}" type="sibTrans" cxnId="{0CA3D319-EC69-47F5-9014-17EDF44DA2B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B8380B-D69B-4F27-9602-ACA0F4540CC0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D8777294-DD15-444D-A508-2D64E483FD5A}" type="parTrans" cxnId="{D1DF027A-F808-47B3-AC7A-B083D518518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D117E7-A048-4E89-83E8-965785FC8B6A}" type="sibTrans" cxnId="{D1DF027A-F808-47B3-AC7A-B083D518518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E41D67-CDDC-46C6-B38D-70ED22DB3BD1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… </a:t>
          </a:r>
        </a:p>
      </dgm:t>
    </dgm:pt>
    <dgm:pt modelId="{7E28D911-DE90-4EF8-9A8B-339226950900}" type="parTrans" cxnId="{1889096B-E67C-43B5-A520-C1DE5EF80FD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6C0172-F161-4220-BDA7-95AB8B1E2295}" type="sibTrans" cxnId="{1889096B-E67C-43B5-A520-C1DE5EF80FD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B7DF56-D85E-4659-954D-FEADA80FDCA4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C899A4F0-D72D-44CA-91ED-7E3584438F73}" type="parTrans" cxnId="{D245D41C-43BA-467A-B7BD-29A65B00147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730FCB-2A63-4A29-B15F-57EB5935E388}" type="sibTrans" cxnId="{D245D41C-43BA-467A-B7BD-29A65B00147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15EF06-2953-4EDA-AC39-57B3FF003C77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…</a:t>
          </a:r>
        </a:p>
      </dgm:t>
    </dgm:pt>
    <dgm:pt modelId="{F5B5300F-F45D-4106-ACE3-7C5B68C8CE81}" type="parTrans" cxnId="{651ADE38-4F4A-42E3-95CC-E379F74FF87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E2664A-0E91-4C4E-825E-6043901F1C00}" type="sibTrans" cxnId="{651ADE38-4F4A-42E3-95CC-E379F74FF87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D7CB45-EBA0-4148-BD68-70216D64A35A}" type="pres">
      <dgm:prSet presAssocID="{A6A7C753-A4D3-434B-8F71-ECE1610A28F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DE1B266-A8B6-4D26-959A-FB4C9024BA69}" type="pres">
      <dgm:prSet presAssocID="{C70C260C-390E-4AC7-8241-D31278EF0619}" presName="root1" presStyleCnt="0"/>
      <dgm:spPr/>
    </dgm:pt>
    <dgm:pt modelId="{D72602B0-09F6-4D3A-970E-9E2EC3B5A0C4}" type="pres">
      <dgm:prSet presAssocID="{C70C260C-390E-4AC7-8241-D31278EF0619}" presName="LevelOneTextNode" presStyleLbl="node0" presStyleIdx="0" presStyleCnt="1">
        <dgm:presLayoutVars>
          <dgm:chPref val="3"/>
        </dgm:presLayoutVars>
      </dgm:prSet>
      <dgm:spPr/>
    </dgm:pt>
    <dgm:pt modelId="{37E779DA-F443-45E6-A9C4-A3EAA002D46A}" type="pres">
      <dgm:prSet presAssocID="{C70C260C-390E-4AC7-8241-D31278EF0619}" presName="level2hierChild" presStyleCnt="0"/>
      <dgm:spPr/>
    </dgm:pt>
    <dgm:pt modelId="{EF867C96-B6D8-4564-87F1-DB2062A94367}" type="pres">
      <dgm:prSet presAssocID="{27F87E6F-EC4C-4E90-BD40-04A172024311}" presName="conn2-1" presStyleLbl="parChTrans1D2" presStyleIdx="0" presStyleCnt="2"/>
      <dgm:spPr/>
    </dgm:pt>
    <dgm:pt modelId="{5A769DE3-A46B-466C-916A-34FF6982962F}" type="pres">
      <dgm:prSet presAssocID="{27F87E6F-EC4C-4E90-BD40-04A172024311}" presName="connTx" presStyleLbl="parChTrans1D2" presStyleIdx="0" presStyleCnt="2"/>
      <dgm:spPr/>
    </dgm:pt>
    <dgm:pt modelId="{E53207C8-1DC0-4BCB-AC5D-0822CCA02114}" type="pres">
      <dgm:prSet presAssocID="{B7845972-7EAC-40E9-B120-2FD3136D652D}" presName="root2" presStyleCnt="0"/>
      <dgm:spPr/>
    </dgm:pt>
    <dgm:pt modelId="{9E749AA1-A924-49A4-928C-57323B45F387}" type="pres">
      <dgm:prSet presAssocID="{B7845972-7EAC-40E9-B120-2FD3136D652D}" presName="LevelTwoTextNode" presStyleLbl="node2" presStyleIdx="0" presStyleCnt="2">
        <dgm:presLayoutVars>
          <dgm:chPref val="3"/>
        </dgm:presLayoutVars>
      </dgm:prSet>
      <dgm:spPr/>
    </dgm:pt>
    <dgm:pt modelId="{14455B51-D70C-4ED8-B526-E05962DE5E68}" type="pres">
      <dgm:prSet presAssocID="{B7845972-7EAC-40E9-B120-2FD3136D652D}" presName="level3hierChild" presStyleCnt="0"/>
      <dgm:spPr/>
    </dgm:pt>
    <dgm:pt modelId="{ABCA8A3D-A41D-42CD-87DC-D1C9E26B345B}" type="pres">
      <dgm:prSet presAssocID="{77B30B78-E597-4E99-B252-01903CE659F0}" presName="conn2-1" presStyleLbl="parChTrans1D3" presStyleIdx="0" presStyleCnt="3"/>
      <dgm:spPr/>
    </dgm:pt>
    <dgm:pt modelId="{87662434-D20A-4192-AED2-DE39514E8E18}" type="pres">
      <dgm:prSet presAssocID="{77B30B78-E597-4E99-B252-01903CE659F0}" presName="connTx" presStyleLbl="parChTrans1D3" presStyleIdx="0" presStyleCnt="3"/>
      <dgm:spPr/>
    </dgm:pt>
    <dgm:pt modelId="{01FF3746-2DC1-4332-BCA5-983BA3F31FB7}" type="pres">
      <dgm:prSet presAssocID="{60999E55-24A5-4AE0-871D-BE43D221AE12}" presName="root2" presStyleCnt="0"/>
      <dgm:spPr/>
    </dgm:pt>
    <dgm:pt modelId="{1DE9A198-B9E4-45F2-8887-4F01C2CEB7BE}" type="pres">
      <dgm:prSet presAssocID="{60999E55-24A5-4AE0-871D-BE43D221AE12}" presName="LevelTwoTextNode" presStyleLbl="node3" presStyleIdx="0" presStyleCnt="3" custScaleX="137989" custScaleY="68325">
        <dgm:presLayoutVars>
          <dgm:chPref val="3"/>
        </dgm:presLayoutVars>
      </dgm:prSet>
      <dgm:spPr/>
    </dgm:pt>
    <dgm:pt modelId="{C9BF7DA3-86B0-4058-806F-65B5D9707497}" type="pres">
      <dgm:prSet presAssocID="{60999E55-24A5-4AE0-871D-BE43D221AE12}" presName="level3hierChild" presStyleCnt="0"/>
      <dgm:spPr/>
    </dgm:pt>
    <dgm:pt modelId="{7964A4E3-742A-448C-8B70-2517B8EFD97D}" type="pres">
      <dgm:prSet presAssocID="{C899A4F0-D72D-44CA-91ED-7E3584438F73}" presName="conn2-1" presStyleLbl="parChTrans1D3" presStyleIdx="1" presStyleCnt="3"/>
      <dgm:spPr/>
    </dgm:pt>
    <dgm:pt modelId="{EFBB2E90-46AE-4EB3-AB13-BBAD2502BD3E}" type="pres">
      <dgm:prSet presAssocID="{C899A4F0-D72D-44CA-91ED-7E3584438F73}" presName="connTx" presStyleLbl="parChTrans1D3" presStyleIdx="1" presStyleCnt="3"/>
      <dgm:spPr/>
    </dgm:pt>
    <dgm:pt modelId="{D8E07212-CECB-430E-889E-97137A513996}" type="pres">
      <dgm:prSet presAssocID="{58B7DF56-D85E-4659-954D-FEADA80FDCA4}" presName="root2" presStyleCnt="0"/>
      <dgm:spPr/>
    </dgm:pt>
    <dgm:pt modelId="{BFA273DA-B25F-4D5C-9BB9-8D57178C666D}" type="pres">
      <dgm:prSet presAssocID="{58B7DF56-D85E-4659-954D-FEADA80FDCA4}" presName="LevelTwoTextNode" presStyleLbl="node3" presStyleIdx="1" presStyleCnt="3" custScaleX="141717" custScaleY="56908" custLinFactNeighborX="-2840">
        <dgm:presLayoutVars>
          <dgm:chPref val="3"/>
        </dgm:presLayoutVars>
      </dgm:prSet>
      <dgm:spPr/>
    </dgm:pt>
    <dgm:pt modelId="{F364EC24-154C-4E46-946C-240CCA93B721}" type="pres">
      <dgm:prSet presAssocID="{58B7DF56-D85E-4659-954D-FEADA80FDCA4}" presName="level3hierChild" presStyleCnt="0"/>
      <dgm:spPr/>
    </dgm:pt>
    <dgm:pt modelId="{5BF7A46C-99C9-42AE-ACFC-8506720BAF06}" type="pres">
      <dgm:prSet presAssocID="{F5B5300F-F45D-4106-ACE3-7C5B68C8CE81}" presName="conn2-1" presStyleLbl="parChTrans1D4" presStyleIdx="0" presStyleCnt="2"/>
      <dgm:spPr/>
    </dgm:pt>
    <dgm:pt modelId="{8C070404-7734-4C1C-8394-42AD3249245A}" type="pres">
      <dgm:prSet presAssocID="{F5B5300F-F45D-4106-ACE3-7C5B68C8CE81}" presName="connTx" presStyleLbl="parChTrans1D4" presStyleIdx="0" presStyleCnt="2"/>
      <dgm:spPr/>
    </dgm:pt>
    <dgm:pt modelId="{33A80D08-4E3D-4C11-98B9-E0E45EA60BBD}" type="pres">
      <dgm:prSet presAssocID="{8815EF06-2953-4EDA-AC39-57B3FF003C77}" presName="root2" presStyleCnt="0"/>
      <dgm:spPr/>
    </dgm:pt>
    <dgm:pt modelId="{1189883A-EBDD-4D2B-8F72-CC4D44F5E5E3}" type="pres">
      <dgm:prSet presAssocID="{8815EF06-2953-4EDA-AC39-57B3FF003C77}" presName="LevelTwoTextNode" presStyleLbl="node4" presStyleIdx="0" presStyleCnt="2" custScaleX="117024" custScaleY="63467">
        <dgm:presLayoutVars>
          <dgm:chPref val="3"/>
        </dgm:presLayoutVars>
      </dgm:prSet>
      <dgm:spPr/>
    </dgm:pt>
    <dgm:pt modelId="{BC55DB12-B796-4DA9-8110-770BB594E4C8}" type="pres">
      <dgm:prSet presAssocID="{8815EF06-2953-4EDA-AC39-57B3FF003C77}" presName="level3hierChild" presStyleCnt="0"/>
      <dgm:spPr/>
    </dgm:pt>
    <dgm:pt modelId="{F8D6BCA9-AD1A-4FFC-A643-479A9C9634C7}" type="pres">
      <dgm:prSet presAssocID="{81C02D44-F274-48D0-AF4C-40B3F3A476D7}" presName="conn2-1" presStyleLbl="parChTrans1D2" presStyleIdx="1" presStyleCnt="2"/>
      <dgm:spPr/>
    </dgm:pt>
    <dgm:pt modelId="{BA41A7E4-E6B0-4842-A165-04302A8B1D74}" type="pres">
      <dgm:prSet presAssocID="{81C02D44-F274-48D0-AF4C-40B3F3A476D7}" presName="connTx" presStyleLbl="parChTrans1D2" presStyleIdx="1" presStyleCnt="2"/>
      <dgm:spPr/>
    </dgm:pt>
    <dgm:pt modelId="{FC541EAC-E251-4A65-8040-E1AAD4D7E46E}" type="pres">
      <dgm:prSet presAssocID="{F22FE0F7-81B3-4D04-84B6-57EA6701F0AF}" presName="root2" presStyleCnt="0"/>
      <dgm:spPr/>
    </dgm:pt>
    <dgm:pt modelId="{460822BC-FE61-46DF-AB8B-90C1AD24A7D3}" type="pres">
      <dgm:prSet presAssocID="{F22FE0F7-81B3-4D04-84B6-57EA6701F0AF}" presName="LevelTwoTextNode" presStyleLbl="node2" presStyleIdx="1" presStyleCnt="2">
        <dgm:presLayoutVars>
          <dgm:chPref val="3"/>
        </dgm:presLayoutVars>
      </dgm:prSet>
      <dgm:spPr/>
    </dgm:pt>
    <dgm:pt modelId="{984FE895-8717-4A53-BF49-7425A85DF745}" type="pres">
      <dgm:prSet presAssocID="{F22FE0F7-81B3-4D04-84B6-57EA6701F0AF}" presName="level3hierChild" presStyleCnt="0"/>
      <dgm:spPr/>
    </dgm:pt>
    <dgm:pt modelId="{28FEF8CD-560E-4613-B279-1C0BDA89A73A}" type="pres">
      <dgm:prSet presAssocID="{D8777294-DD15-444D-A508-2D64E483FD5A}" presName="conn2-1" presStyleLbl="parChTrans1D3" presStyleIdx="2" presStyleCnt="3"/>
      <dgm:spPr/>
    </dgm:pt>
    <dgm:pt modelId="{9B545424-02A4-45F8-9573-3C3416169A3C}" type="pres">
      <dgm:prSet presAssocID="{D8777294-DD15-444D-A508-2D64E483FD5A}" presName="connTx" presStyleLbl="parChTrans1D3" presStyleIdx="2" presStyleCnt="3"/>
      <dgm:spPr/>
    </dgm:pt>
    <dgm:pt modelId="{2F5AC20E-01BE-4BD3-970C-87D0A80B3131}" type="pres">
      <dgm:prSet presAssocID="{38B8380B-D69B-4F27-9602-ACA0F4540CC0}" presName="root2" presStyleCnt="0"/>
      <dgm:spPr/>
    </dgm:pt>
    <dgm:pt modelId="{078DE9F9-298D-456F-AD8C-121F00BD15B1}" type="pres">
      <dgm:prSet presAssocID="{38B8380B-D69B-4F27-9602-ACA0F4540CC0}" presName="LevelTwoTextNode" presStyleLbl="node3" presStyleIdx="2" presStyleCnt="3" custScaleX="135440" custScaleY="53524" custLinFactNeighborY="0">
        <dgm:presLayoutVars>
          <dgm:chPref val="3"/>
        </dgm:presLayoutVars>
      </dgm:prSet>
      <dgm:spPr/>
    </dgm:pt>
    <dgm:pt modelId="{32BCB973-2AFA-4B17-AD10-06B2200F8F73}" type="pres">
      <dgm:prSet presAssocID="{38B8380B-D69B-4F27-9602-ACA0F4540CC0}" presName="level3hierChild" presStyleCnt="0"/>
      <dgm:spPr/>
    </dgm:pt>
    <dgm:pt modelId="{F630A8D6-AE97-4F72-B006-7947EB4FC41B}" type="pres">
      <dgm:prSet presAssocID="{7E28D911-DE90-4EF8-9A8B-339226950900}" presName="conn2-1" presStyleLbl="parChTrans1D4" presStyleIdx="1" presStyleCnt="2"/>
      <dgm:spPr/>
    </dgm:pt>
    <dgm:pt modelId="{D08782BC-4946-4197-96DE-C54F7F557D68}" type="pres">
      <dgm:prSet presAssocID="{7E28D911-DE90-4EF8-9A8B-339226950900}" presName="connTx" presStyleLbl="parChTrans1D4" presStyleIdx="1" presStyleCnt="2"/>
      <dgm:spPr/>
    </dgm:pt>
    <dgm:pt modelId="{2592BD60-6964-43F5-9DB5-975ADD496A4B}" type="pres">
      <dgm:prSet presAssocID="{A6E41D67-CDDC-46C6-B38D-70ED22DB3BD1}" presName="root2" presStyleCnt="0"/>
      <dgm:spPr/>
    </dgm:pt>
    <dgm:pt modelId="{E437B535-158E-4A30-A084-47FA25A8F9D7}" type="pres">
      <dgm:prSet presAssocID="{A6E41D67-CDDC-46C6-B38D-70ED22DB3BD1}" presName="LevelTwoTextNode" presStyleLbl="node4" presStyleIdx="1" presStyleCnt="2" custScaleX="113214" custScaleY="60182" custLinFactNeighborX="9105" custLinFactNeighborY="-1401">
        <dgm:presLayoutVars>
          <dgm:chPref val="3"/>
        </dgm:presLayoutVars>
      </dgm:prSet>
      <dgm:spPr/>
    </dgm:pt>
    <dgm:pt modelId="{BC2475D5-399A-4F55-A88E-A3068267DA03}" type="pres">
      <dgm:prSet presAssocID="{A6E41D67-CDDC-46C6-B38D-70ED22DB3BD1}" presName="level3hierChild" presStyleCnt="0"/>
      <dgm:spPr/>
    </dgm:pt>
  </dgm:ptLst>
  <dgm:cxnLst>
    <dgm:cxn modelId="{D7CE0404-4A81-4920-8F72-BEAC49FFEAC3}" type="presOf" srcId="{58B7DF56-D85E-4659-954D-FEADA80FDCA4}" destId="{BFA273DA-B25F-4D5C-9BB9-8D57178C666D}" srcOrd="0" destOrd="0" presId="urn:microsoft.com/office/officeart/2005/8/layout/hierarchy2"/>
    <dgm:cxn modelId="{92642E09-5A15-4C74-A16E-E6F7A6BA2A08}" type="presOf" srcId="{F5B5300F-F45D-4106-ACE3-7C5B68C8CE81}" destId="{8C070404-7734-4C1C-8394-42AD3249245A}" srcOrd="1" destOrd="0" presId="urn:microsoft.com/office/officeart/2005/8/layout/hierarchy2"/>
    <dgm:cxn modelId="{900BF709-B21B-4E6B-A353-B9096CD8612D}" type="presOf" srcId="{A6E41D67-CDDC-46C6-B38D-70ED22DB3BD1}" destId="{E437B535-158E-4A30-A084-47FA25A8F9D7}" srcOrd="0" destOrd="0" presId="urn:microsoft.com/office/officeart/2005/8/layout/hierarchy2"/>
    <dgm:cxn modelId="{85813D12-DE9B-4C1E-9934-1997F8C6F196}" type="presOf" srcId="{C899A4F0-D72D-44CA-91ED-7E3584438F73}" destId="{7964A4E3-742A-448C-8B70-2517B8EFD97D}" srcOrd="0" destOrd="0" presId="urn:microsoft.com/office/officeart/2005/8/layout/hierarchy2"/>
    <dgm:cxn modelId="{0CA3D319-EC69-47F5-9014-17EDF44DA2B5}" srcId="{C70C260C-390E-4AC7-8241-D31278EF0619}" destId="{F22FE0F7-81B3-4D04-84B6-57EA6701F0AF}" srcOrd="1" destOrd="0" parTransId="{81C02D44-F274-48D0-AF4C-40B3F3A476D7}" sibTransId="{D6E4E545-1C36-4CB0-A013-B129C2F95BFE}"/>
    <dgm:cxn modelId="{D245D41C-43BA-467A-B7BD-29A65B001472}" srcId="{B7845972-7EAC-40E9-B120-2FD3136D652D}" destId="{58B7DF56-D85E-4659-954D-FEADA80FDCA4}" srcOrd="1" destOrd="0" parTransId="{C899A4F0-D72D-44CA-91ED-7E3584438F73}" sibTransId="{8B730FCB-2A63-4A29-B15F-57EB5935E388}"/>
    <dgm:cxn modelId="{32F1AD21-2298-4FE0-A335-DC7F903CF1DC}" type="presOf" srcId="{D8777294-DD15-444D-A508-2D64E483FD5A}" destId="{9B545424-02A4-45F8-9573-3C3416169A3C}" srcOrd="1" destOrd="0" presId="urn:microsoft.com/office/officeart/2005/8/layout/hierarchy2"/>
    <dgm:cxn modelId="{1A627A2D-1757-4FA7-9470-B1389626926C}" type="presOf" srcId="{8815EF06-2953-4EDA-AC39-57B3FF003C77}" destId="{1189883A-EBDD-4D2B-8F72-CC4D44F5E5E3}" srcOrd="0" destOrd="0" presId="urn:microsoft.com/office/officeart/2005/8/layout/hierarchy2"/>
    <dgm:cxn modelId="{22744135-CA51-4B75-BB15-5B90623FBC9E}" type="presOf" srcId="{77B30B78-E597-4E99-B252-01903CE659F0}" destId="{ABCA8A3D-A41D-42CD-87DC-D1C9E26B345B}" srcOrd="0" destOrd="0" presId="urn:microsoft.com/office/officeart/2005/8/layout/hierarchy2"/>
    <dgm:cxn modelId="{A5980837-D6D0-420C-8D78-9DACA69B883A}" type="presOf" srcId="{38B8380B-D69B-4F27-9602-ACA0F4540CC0}" destId="{078DE9F9-298D-456F-AD8C-121F00BD15B1}" srcOrd="0" destOrd="0" presId="urn:microsoft.com/office/officeart/2005/8/layout/hierarchy2"/>
    <dgm:cxn modelId="{1E66B137-6087-47FC-B4F7-BFEB4F0AF007}" type="presOf" srcId="{C899A4F0-D72D-44CA-91ED-7E3584438F73}" destId="{EFBB2E90-46AE-4EB3-AB13-BBAD2502BD3E}" srcOrd="1" destOrd="0" presId="urn:microsoft.com/office/officeart/2005/8/layout/hierarchy2"/>
    <dgm:cxn modelId="{651ADE38-4F4A-42E3-95CC-E379F74FF878}" srcId="{58B7DF56-D85E-4659-954D-FEADA80FDCA4}" destId="{8815EF06-2953-4EDA-AC39-57B3FF003C77}" srcOrd="0" destOrd="0" parTransId="{F5B5300F-F45D-4106-ACE3-7C5B68C8CE81}" sibTransId="{C2E2664A-0E91-4C4E-825E-6043901F1C00}"/>
    <dgm:cxn modelId="{D7C9FC5C-15AB-476B-8CAD-EC39464F5F39}" type="presOf" srcId="{27F87E6F-EC4C-4E90-BD40-04A172024311}" destId="{EF867C96-B6D8-4564-87F1-DB2062A94367}" srcOrd="0" destOrd="0" presId="urn:microsoft.com/office/officeart/2005/8/layout/hierarchy2"/>
    <dgm:cxn modelId="{480BAF65-0A78-4A60-BC75-A6F436164053}" type="presOf" srcId="{27F87E6F-EC4C-4E90-BD40-04A172024311}" destId="{5A769DE3-A46B-466C-916A-34FF6982962F}" srcOrd="1" destOrd="0" presId="urn:microsoft.com/office/officeart/2005/8/layout/hierarchy2"/>
    <dgm:cxn modelId="{33D6996A-35DD-4D82-93E3-F5A47D1B388A}" type="presOf" srcId="{60999E55-24A5-4AE0-871D-BE43D221AE12}" destId="{1DE9A198-B9E4-45F2-8887-4F01C2CEB7BE}" srcOrd="0" destOrd="0" presId="urn:microsoft.com/office/officeart/2005/8/layout/hierarchy2"/>
    <dgm:cxn modelId="{1889096B-E67C-43B5-A520-C1DE5EF80FDB}" srcId="{38B8380B-D69B-4F27-9602-ACA0F4540CC0}" destId="{A6E41D67-CDDC-46C6-B38D-70ED22DB3BD1}" srcOrd="0" destOrd="0" parTransId="{7E28D911-DE90-4EF8-9A8B-339226950900}" sibTransId="{CE6C0172-F161-4220-BDA7-95AB8B1E2295}"/>
    <dgm:cxn modelId="{39214975-3010-4928-8080-F3BB14313DB4}" type="presOf" srcId="{B7845972-7EAC-40E9-B120-2FD3136D652D}" destId="{9E749AA1-A924-49A4-928C-57323B45F387}" srcOrd="0" destOrd="0" presId="urn:microsoft.com/office/officeart/2005/8/layout/hierarchy2"/>
    <dgm:cxn modelId="{DB626458-A0C3-4AF4-8C40-84A17CBF6EB1}" type="presOf" srcId="{D8777294-DD15-444D-A508-2D64E483FD5A}" destId="{28FEF8CD-560E-4613-B279-1C0BDA89A73A}" srcOrd="0" destOrd="0" presId="urn:microsoft.com/office/officeart/2005/8/layout/hierarchy2"/>
    <dgm:cxn modelId="{D1DF027A-F808-47B3-AC7A-B083D518518B}" srcId="{F22FE0F7-81B3-4D04-84B6-57EA6701F0AF}" destId="{38B8380B-D69B-4F27-9602-ACA0F4540CC0}" srcOrd="0" destOrd="0" parTransId="{D8777294-DD15-444D-A508-2D64E483FD5A}" sibTransId="{5AD117E7-A048-4E89-83E8-965785FC8B6A}"/>
    <dgm:cxn modelId="{5C58557C-8FDE-4A01-A7E0-A520D7FC4313}" type="presOf" srcId="{F22FE0F7-81B3-4D04-84B6-57EA6701F0AF}" destId="{460822BC-FE61-46DF-AB8B-90C1AD24A7D3}" srcOrd="0" destOrd="0" presId="urn:microsoft.com/office/officeart/2005/8/layout/hierarchy2"/>
    <dgm:cxn modelId="{0222BF7D-A855-49E9-A1A0-B3EFB4882352}" type="presOf" srcId="{7E28D911-DE90-4EF8-9A8B-339226950900}" destId="{F630A8D6-AE97-4F72-B006-7947EB4FC41B}" srcOrd="0" destOrd="0" presId="urn:microsoft.com/office/officeart/2005/8/layout/hierarchy2"/>
    <dgm:cxn modelId="{B5EB7796-BD74-471C-83A1-2009C49A06A0}" type="presOf" srcId="{C70C260C-390E-4AC7-8241-D31278EF0619}" destId="{D72602B0-09F6-4D3A-970E-9E2EC3B5A0C4}" srcOrd="0" destOrd="0" presId="urn:microsoft.com/office/officeart/2005/8/layout/hierarchy2"/>
    <dgm:cxn modelId="{C6D16197-EE75-448A-BE1F-30F3CED4AE65}" srcId="{B7845972-7EAC-40E9-B120-2FD3136D652D}" destId="{60999E55-24A5-4AE0-871D-BE43D221AE12}" srcOrd="0" destOrd="0" parTransId="{77B30B78-E597-4E99-B252-01903CE659F0}" sibTransId="{0B8562E0-39A5-42CF-B2E4-2873085F2F6E}"/>
    <dgm:cxn modelId="{705FB298-4D3D-40F7-9412-6F758638B63C}" type="presOf" srcId="{7E28D911-DE90-4EF8-9A8B-339226950900}" destId="{D08782BC-4946-4197-96DE-C54F7F557D68}" srcOrd="1" destOrd="0" presId="urn:microsoft.com/office/officeart/2005/8/layout/hierarchy2"/>
    <dgm:cxn modelId="{28D53AA7-C50F-4F23-A886-23D24A6F7334}" type="presOf" srcId="{F5B5300F-F45D-4106-ACE3-7C5B68C8CE81}" destId="{5BF7A46C-99C9-42AE-ACFC-8506720BAF06}" srcOrd="0" destOrd="0" presId="urn:microsoft.com/office/officeart/2005/8/layout/hierarchy2"/>
    <dgm:cxn modelId="{46ABDDAB-897D-4EA4-98B6-0C09E9B3F57A}" type="presOf" srcId="{77B30B78-E597-4E99-B252-01903CE659F0}" destId="{87662434-D20A-4192-AED2-DE39514E8E18}" srcOrd="1" destOrd="0" presId="urn:microsoft.com/office/officeart/2005/8/layout/hierarchy2"/>
    <dgm:cxn modelId="{B79F1DC4-B31D-474C-885E-BC02617EA065}" type="presOf" srcId="{A6A7C753-A4D3-434B-8F71-ECE1610A28FC}" destId="{1ED7CB45-EBA0-4148-BD68-70216D64A35A}" srcOrd="0" destOrd="0" presId="urn:microsoft.com/office/officeart/2005/8/layout/hierarchy2"/>
    <dgm:cxn modelId="{772031DD-7C55-4F1E-A5EB-75DC0F17BC44}" type="presOf" srcId="{81C02D44-F274-48D0-AF4C-40B3F3A476D7}" destId="{F8D6BCA9-AD1A-4FFC-A643-479A9C9634C7}" srcOrd="0" destOrd="0" presId="urn:microsoft.com/office/officeart/2005/8/layout/hierarchy2"/>
    <dgm:cxn modelId="{2DA131E4-C81D-44A3-B487-235D98F25AF4}" type="presOf" srcId="{81C02D44-F274-48D0-AF4C-40B3F3A476D7}" destId="{BA41A7E4-E6B0-4842-A165-04302A8B1D74}" srcOrd="1" destOrd="0" presId="urn:microsoft.com/office/officeart/2005/8/layout/hierarchy2"/>
    <dgm:cxn modelId="{3738D2E8-20CD-4C67-B07C-7E350117CB16}" srcId="{C70C260C-390E-4AC7-8241-D31278EF0619}" destId="{B7845972-7EAC-40E9-B120-2FD3136D652D}" srcOrd="0" destOrd="0" parTransId="{27F87E6F-EC4C-4E90-BD40-04A172024311}" sibTransId="{44F53BBD-3551-4827-998F-726C7F0ED2FD}"/>
    <dgm:cxn modelId="{81A7A0F4-5CAF-412D-B212-1BB1D35A7A6F}" srcId="{A6A7C753-A4D3-434B-8F71-ECE1610A28FC}" destId="{C70C260C-390E-4AC7-8241-D31278EF0619}" srcOrd="0" destOrd="0" parTransId="{EC967416-2543-4974-99FF-7492AD80340C}" sibTransId="{6E95BA0C-3337-4A72-9CCA-C5482F8BF99B}"/>
    <dgm:cxn modelId="{F9246DD5-C00D-4DBE-82CF-53A4BDB91384}" type="presParOf" srcId="{1ED7CB45-EBA0-4148-BD68-70216D64A35A}" destId="{6DE1B266-A8B6-4D26-959A-FB4C9024BA69}" srcOrd="0" destOrd="0" presId="urn:microsoft.com/office/officeart/2005/8/layout/hierarchy2"/>
    <dgm:cxn modelId="{DD735DCF-38B7-4B47-9F3C-07FBA7D965D0}" type="presParOf" srcId="{6DE1B266-A8B6-4D26-959A-FB4C9024BA69}" destId="{D72602B0-09F6-4D3A-970E-9E2EC3B5A0C4}" srcOrd="0" destOrd="0" presId="urn:microsoft.com/office/officeart/2005/8/layout/hierarchy2"/>
    <dgm:cxn modelId="{203819DA-FB4C-4B6D-8AEA-0C935C782BA6}" type="presParOf" srcId="{6DE1B266-A8B6-4D26-959A-FB4C9024BA69}" destId="{37E779DA-F443-45E6-A9C4-A3EAA002D46A}" srcOrd="1" destOrd="0" presId="urn:microsoft.com/office/officeart/2005/8/layout/hierarchy2"/>
    <dgm:cxn modelId="{22965B7A-9096-4E60-966B-46D756179DE4}" type="presParOf" srcId="{37E779DA-F443-45E6-A9C4-A3EAA002D46A}" destId="{EF867C96-B6D8-4564-87F1-DB2062A94367}" srcOrd="0" destOrd="0" presId="urn:microsoft.com/office/officeart/2005/8/layout/hierarchy2"/>
    <dgm:cxn modelId="{59C6056C-5518-4283-991D-127944724370}" type="presParOf" srcId="{EF867C96-B6D8-4564-87F1-DB2062A94367}" destId="{5A769DE3-A46B-466C-916A-34FF6982962F}" srcOrd="0" destOrd="0" presId="urn:microsoft.com/office/officeart/2005/8/layout/hierarchy2"/>
    <dgm:cxn modelId="{61B9BE08-48CB-4758-9EBB-A273E11E0F63}" type="presParOf" srcId="{37E779DA-F443-45E6-A9C4-A3EAA002D46A}" destId="{E53207C8-1DC0-4BCB-AC5D-0822CCA02114}" srcOrd="1" destOrd="0" presId="urn:microsoft.com/office/officeart/2005/8/layout/hierarchy2"/>
    <dgm:cxn modelId="{4C99BEE7-0216-41E3-A100-1D8A4CF0FEE4}" type="presParOf" srcId="{E53207C8-1DC0-4BCB-AC5D-0822CCA02114}" destId="{9E749AA1-A924-49A4-928C-57323B45F387}" srcOrd="0" destOrd="0" presId="urn:microsoft.com/office/officeart/2005/8/layout/hierarchy2"/>
    <dgm:cxn modelId="{2C4C3647-69E5-484B-9EA5-917D6C879165}" type="presParOf" srcId="{E53207C8-1DC0-4BCB-AC5D-0822CCA02114}" destId="{14455B51-D70C-4ED8-B526-E05962DE5E68}" srcOrd="1" destOrd="0" presId="urn:microsoft.com/office/officeart/2005/8/layout/hierarchy2"/>
    <dgm:cxn modelId="{43198020-C02F-40CE-80F3-33808178377A}" type="presParOf" srcId="{14455B51-D70C-4ED8-B526-E05962DE5E68}" destId="{ABCA8A3D-A41D-42CD-87DC-D1C9E26B345B}" srcOrd="0" destOrd="0" presId="urn:microsoft.com/office/officeart/2005/8/layout/hierarchy2"/>
    <dgm:cxn modelId="{3A4E4785-6990-420C-9FDB-43E0B96667EC}" type="presParOf" srcId="{ABCA8A3D-A41D-42CD-87DC-D1C9E26B345B}" destId="{87662434-D20A-4192-AED2-DE39514E8E18}" srcOrd="0" destOrd="0" presId="urn:microsoft.com/office/officeart/2005/8/layout/hierarchy2"/>
    <dgm:cxn modelId="{B02C5C0A-8502-4DC9-BE8A-DDA807699701}" type="presParOf" srcId="{14455B51-D70C-4ED8-B526-E05962DE5E68}" destId="{01FF3746-2DC1-4332-BCA5-983BA3F31FB7}" srcOrd="1" destOrd="0" presId="urn:microsoft.com/office/officeart/2005/8/layout/hierarchy2"/>
    <dgm:cxn modelId="{FF20A6A7-4508-4867-9134-786D80BE2889}" type="presParOf" srcId="{01FF3746-2DC1-4332-BCA5-983BA3F31FB7}" destId="{1DE9A198-B9E4-45F2-8887-4F01C2CEB7BE}" srcOrd="0" destOrd="0" presId="urn:microsoft.com/office/officeart/2005/8/layout/hierarchy2"/>
    <dgm:cxn modelId="{0A79C8DD-6BEA-4F63-994C-7929C6EAAAA1}" type="presParOf" srcId="{01FF3746-2DC1-4332-BCA5-983BA3F31FB7}" destId="{C9BF7DA3-86B0-4058-806F-65B5D9707497}" srcOrd="1" destOrd="0" presId="urn:microsoft.com/office/officeart/2005/8/layout/hierarchy2"/>
    <dgm:cxn modelId="{EFAB70AB-96F3-4DFC-BDEB-C3A73D26B98E}" type="presParOf" srcId="{14455B51-D70C-4ED8-B526-E05962DE5E68}" destId="{7964A4E3-742A-448C-8B70-2517B8EFD97D}" srcOrd="2" destOrd="0" presId="urn:microsoft.com/office/officeart/2005/8/layout/hierarchy2"/>
    <dgm:cxn modelId="{DAE9942B-7AFE-43D1-94B6-F6FC07494E9E}" type="presParOf" srcId="{7964A4E3-742A-448C-8B70-2517B8EFD97D}" destId="{EFBB2E90-46AE-4EB3-AB13-BBAD2502BD3E}" srcOrd="0" destOrd="0" presId="urn:microsoft.com/office/officeart/2005/8/layout/hierarchy2"/>
    <dgm:cxn modelId="{95045E8C-48FC-4551-9B1A-3AC646A9C4FB}" type="presParOf" srcId="{14455B51-D70C-4ED8-B526-E05962DE5E68}" destId="{D8E07212-CECB-430E-889E-97137A513996}" srcOrd="3" destOrd="0" presId="urn:microsoft.com/office/officeart/2005/8/layout/hierarchy2"/>
    <dgm:cxn modelId="{BB505C04-EC7C-48CF-A95E-ABF5CA9D494A}" type="presParOf" srcId="{D8E07212-CECB-430E-889E-97137A513996}" destId="{BFA273DA-B25F-4D5C-9BB9-8D57178C666D}" srcOrd="0" destOrd="0" presId="urn:microsoft.com/office/officeart/2005/8/layout/hierarchy2"/>
    <dgm:cxn modelId="{CF9033EA-92B5-4D39-9595-23EF8C4AA74A}" type="presParOf" srcId="{D8E07212-CECB-430E-889E-97137A513996}" destId="{F364EC24-154C-4E46-946C-240CCA93B721}" srcOrd="1" destOrd="0" presId="urn:microsoft.com/office/officeart/2005/8/layout/hierarchy2"/>
    <dgm:cxn modelId="{34198291-73B4-4E58-B536-AB5B59D7DBDC}" type="presParOf" srcId="{F364EC24-154C-4E46-946C-240CCA93B721}" destId="{5BF7A46C-99C9-42AE-ACFC-8506720BAF06}" srcOrd="0" destOrd="0" presId="urn:microsoft.com/office/officeart/2005/8/layout/hierarchy2"/>
    <dgm:cxn modelId="{C37BDD93-96BB-46B4-A555-D40365EDC3B3}" type="presParOf" srcId="{5BF7A46C-99C9-42AE-ACFC-8506720BAF06}" destId="{8C070404-7734-4C1C-8394-42AD3249245A}" srcOrd="0" destOrd="0" presId="urn:microsoft.com/office/officeart/2005/8/layout/hierarchy2"/>
    <dgm:cxn modelId="{7462391D-A063-4D78-B779-DD5422959BA7}" type="presParOf" srcId="{F364EC24-154C-4E46-946C-240CCA93B721}" destId="{33A80D08-4E3D-4C11-98B9-E0E45EA60BBD}" srcOrd="1" destOrd="0" presId="urn:microsoft.com/office/officeart/2005/8/layout/hierarchy2"/>
    <dgm:cxn modelId="{CD060F80-EE7E-44AB-92F0-0A9506030B0D}" type="presParOf" srcId="{33A80D08-4E3D-4C11-98B9-E0E45EA60BBD}" destId="{1189883A-EBDD-4D2B-8F72-CC4D44F5E5E3}" srcOrd="0" destOrd="0" presId="urn:microsoft.com/office/officeart/2005/8/layout/hierarchy2"/>
    <dgm:cxn modelId="{DA14CF12-33A1-4BD1-BCC4-9BA29F7A188B}" type="presParOf" srcId="{33A80D08-4E3D-4C11-98B9-E0E45EA60BBD}" destId="{BC55DB12-B796-4DA9-8110-770BB594E4C8}" srcOrd="1" destOrd="0" presId="urn:microsoft.com/office/officeart/2005/8/layout/hierarchy2"/>
    <dgm:cxn modelId="{A10A178C-27F2-443C-91E0-854E32E83126}" type="presParOf" srcId="{37E779DA-F443-45E6-A9C4-A3EAA002D46A}" destId="{F8D6BCA9-AD1A-4FFC-A643-479A9C9634C7}" srcOrd="2" destOrd="0" presId="urn:microsoft.com/office/officeart/2005/8/layout/hierarchy2"/>
    <dgm:cxn modelId="{19B7678F-9706-4EC6-8C73-195C1D59F97A}" type="presParOf" srcId="{F8D6BCA9-AD1A-4FFC-A643-479A9C9634C7}" destId="{BA41A7E4-E6B0-4842-A165-04302A8B1D74}" srcOrd="0" destOrd="0" presId="urn:microsoft.com/office/officeart/2005/8/layout/hierarchy2"/>
    <dgm:cxn modelId="{BDC8CF4F-43FE-41E0-9F15-6EC10BFDF5CD}" type="presParOf" srcId="{37E779DA-F443-45E6-A9C4-A3EAA002D46A}" destId="{FC541EAC-E251-4A65-8040-E1AAD4D7E46E}" srcOrd="3" destOrd="0" presId="urn:microsoft.com/office/officeart/2005/8/layout/hierarchy2"/>
    <dgm:cxn modelId="{F51DBB17-597D-4621-9D5B-3EA8CA09F0A0}" type="presParOf" srcId="{FC541EAC-E251-4A65-8040-E1AAD4D7E46E}" destId="{460822BC-FE61-46DF-AB8B-90C1AD24A7D3}" srcOrd="0" destOrd="0" presId="urn:microsoft.com/office/officeart/2005/8/layout/hierarchy2"/>
    <dgm:cxn modelId="{E9511617-1ACD-4B6B-81DE-3963811BBF52}" type="presParOf" srcId="{FC541EAC-E251-4A65-8040-E1AAD4D7E46E}" destId="{984FE895-8717-4A53-BF49-7425A85DF745}" srcOrd="1" destOrd="0" presId="urn:microsoft.com/office/officeart/2005/8/layout/hierarchy2"/>
    <dgm:cxn modelId="{F9BA314E-A8C9-45D0-B2ED-228699985E4E}" type="presParOf" srcId="{984FE895-8717-4A53-BF49-7425A85DF745}" destId="{28FEF8CD-560E-4613-B279-1C0BDA89A73A}" srcOrd="0" destOrd="0" presId="urn:microsoft.com/office/officeart/2005/8/layout/hierarchy2"/>
    <dgm:cxn modelId="{3305AA94-F039-43A6-B025-C945B24DB35B}" type="presParOf" srcId="{28FEF8CD-560E-4613-B279-1C0BDA89A73A}" destId="{9B545424-02A4-45F8-9573-3C3416169A3C}" srcOrd="0" destOrd="0" presId="urn:microsoft.com/office/officeart/2005/8/layout/hierarchy2"/>
    <dgm:cxn modelId="{168C6B81-D26A-4E60-9473-12639C36536D}" type="presParOf" srcId="{984FE895-8717-4A53-BF49-7425A85DF745}" destId="{2F5AC20E-01BE-4BD3-970C-87D0A80B3131}" srcOrd="1" destOrd="0" presId="urn:microsoft.com/office/officeart/2005/8/layout/hierarchy2"/>
    <dgm:cxn modelId="{C810D43F-9363-433A-8F85-D7A2B1FCF037}" type="presParOf" srcId="{2F5AC20E-01BE-4BD3-970C-87D0A80B3131}" destId="{078DE9F9-298D-456F-AD8C-121F00BD15B1}" srcOrd="0" destOrd="0" presId="urn:microsoft.com/office/officeart/2005/8/layout/hierarchy2"/>
    <dgm:cxn modelId="{DE3C2087-EF25-417C-8373-3190AAD65906}" type="presParOf" srcId="{2F5AC20E-01BE-4BD3-970C-87D0A80B3131}" destId="{32BCB973-2AFA-4B17-AD10-06B2200F8F73}" srcOrd="1" destOrd="0" presId="urn:microsoft.com/office/officeart/2005/8/layout/hierarchy2"/>
    <dgm:cxn modelId="{795F3D31-103D-4CDF-8E21-70EDE5045E44}" type="presParOf" srcId="{32BCB973-2AFA-4B17-AD10-06B2200F8F73}" destId="{F630A8D6-AE97-4F72-B006-7947EB4FC41B}" srcOrd="0" destOrd="0" presId="urn:microsoft.com/office/officeart/2005/8/layout/hierarchy2"/>
    <dgm:cxn modelId="{0EF8A0B9-B801-4A9E-9845-166A1B3706C5}" type="presParOf" srcId="{F630A8D6-AE97-4F72-B006-7947EB4FC41B}" destId="{D08782BC-4946-4197-96DE-C54F7F557D68}" srcOrd="0" destOrd="0" presId="urn:microsoft.com/office/officeart/2005/8/layout/hierarchy2"/>
    <dgm:cxn modelId="{DF4B9F7F-B732-4218-8DA5-8B514A4645F1}" type="presParOf" srcId="{32BCB973-2AFA-4B17-AD10-06B2200F8F73}" destId="{2592BD60-6964-43F5-9DB5-975ADD496A4B}" srcOrd="1" destOrd="0" presId="urn:microsoft.com/office/officeart/2005/8/layout/hierarchy2"/>
    <dgm:cxn modelId="{E8EEEE46-B6D6-4D02-9EFB-DAE6E5789040}" type="presParOf" srcId="{2592BD60-6964-43F5-9DB5-975ADD496A4B}" destId="{E437B535-158E-4A30-A084-47FA25A8F9D7}" srcOrd="0" destOrd="0" presId="urn:microsoft.com/office/officeart/2005/8/layout/hierarchy2"/>
    <dgm:cxn modelId="{33C51056-4FF7-4AB7-B686-84C3A95B30B9}" type="presParOf" srcId="{2592BD60-6964-43F5-9DB5-975ADD496A4B}" destId="{BC2475D5-399A-4F55-A88E-A3068267DA0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714D5F-1C4B-4C0E-B77C-4D5C77E9D68A}" type="doc">
      <dgm:prSet loTypeId="urn:microsoft.com/office/officeart/2011/layout/RadialPictureList" loCatId="officeonlin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45097C5-E095-4C90-BEAC-511B471BC37E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C03586-AD8B-4FEC-8159-76328822D91B}" type="parTrans" cxnId="{5B1202A6-F1AA-4B5A-B31C-5DEE1D5ABDC0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C0B946CB-642C-486E-82AE-33740142B7B9}" type="sibTrans" cxnId="{5B1202A6-F1AA-4B5A-B31C-5DEE1D5ABDC0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4F59F403-2815-412C-AC70-F3E5D1EB0B7A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5CEF83-2D8B-4A15-88B3-50F9860C6244}" type="parTrans" cxnId="{D7A0DDC9-F7ED-4A54-9CFC-B8E000339731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14BFB2A9-FAD3-40B2-9958-6D014241B8F1}" type="sibTrans" cxnId="{D7A0DDC9-F7ED-4A54-9CFC-B8E000339731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FA282AB5-EE3E-455E-870F-9CCDAD913B14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dõi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8E1C95-8E75-4E95-AB07-3F2382B0DFC2}" type="parTrans" cxnId="{2AAD89D9-ED6D-4A91-A3FC-5253324951F4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231CE347-BE97-415A-98AA-BD94936B0967}" type="sibTrans" cxnId="{2AAD89D9-ED6D-4A91-A3FC-5253324951F4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449256E4-9907-4C65-9D24-15E14CDA83D5}">
      <dgm:prSet phldrT="[Text]" custScaleX="280045" custScaleY="47398" custLinFactNeighborX="-4287" custLinFactNeighborY="-825"/>
      <dgm:spPr/>
      <dgm:t>
        <a:bodyPr/>
        <a:lstStyle/>
        <a:p>
          <a:endParaRPr lang="en-US"/>
        </a:p>
      </dgm:t>
    </dgm:pt>
    <dgm:pt modelId="{51798FE2-AE74-4DE9-82C4-77E8ADAE0992}" type="parTrans" cxnId="{FD1B92DC-5CDF-459F-ACA5-C6AD37466E6D}">
      <dgm:prSet/>
      <dgm:spPr/>
      <dgm:t>
        <a:bodyPr/>
        <a:lstStyle/>
        <a:p>
          <a:endParaRPr lang="en-US"/>
        </a:p>
      </dgm:t>
    </dgm:pt>
    <dgm:pt modelId="{D3668995-B706-4C51-B98A-F40F566A404A}" type="sibTrans" cxnId="{FD1B92DC-5CDF-459F-ACA5-C6AD37466E6D}">
      <dgm:prSet/>
      <dgm:spPr/>
      <dgm:t>
        <a:bodyPr/>
        <a:lstStyle/>
        <a:p>
          <a:endParaRPr lang="en-US"/>
        </a:p>
      </dgm:t>
    </dgm:pt>
    <dgm:pt modelId="{7132D046-1E6A-4851-93FB-F8E267AFD49A}" type="pres">
      <dgm:prSet presAssocID="{9D714D5F-1C4B-4C0E-B77C-4D5C77E9D68A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22B4C314-A44B-4AD7-A74D-53B187AE9235}" type="pres">
      <dgm:prSet presAssocID="{745097C5-E095-4C90-BEAC-511B471BC37E}" presName="Parent" presStyleLbl="node1" presStyleIdx="0" presStyleCnt="2" custScaleX="135154" custScaleY="121668" custLinFactNeighborX="-57157" custLinFactNeighborY="-23540">
        <dgm:presLayoutVars>
          <dgm:chMax val="4"/>
          <dgm:chPref val="3"/>
        </dgm:presLayoutVars>
      </dgm:prSet>
      <dgm:spPr/>
    </dgm:pt>
    <dgm:pt modelId="{4C481C02-2759-4CA9-8234-9F5BD9CDAFF7}" type="pres">
      <dgm:prSet presAssocID="{4F59F403-2815-412C-AC70-F3E5D1EB0B7A}" presName="Accent" presStyleLbl="node1" presStyleIdx="1" presStyleCnt="2" custScaleX="63730" custScaleY="71608" custLinFactNeighborX="-9602" custLinFactNeighborY="-10366"/>
      <dgm:spPr/>
    </dgm:pt>
    <dgm:pt modelId="{CA42CCC2-D5E3-4A92-9DFE-B7958EA6BF1E}" type="pres">
      <dgm:prSet presAssocID="{4F59F403-2815-412C-AC70-F3E5D1EB0B7A}" presName="Image1" presStyleLbl="fgImgPlace1" presStyleIdx="0" presStyleCnt="2" custScaleX="69064" custScaleY="68303" custLinFactX="-3349" custLinFactNeighborX="-100000" custLinFactNeighborY="-5167"/>
      <dgm:spPr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7A43E2C2-582E-4E42-8AA7-CF923DA5689C}" type="pres">
      <dgm:prSet presAssocID="{4F59F403-2815-412C-AC70-F3E5D1EB0B7A}" presName="Child1" presStyleLbl="revTx" presStyleIdx="0" presStyleCnt="2" custScaleX="280045" custScaleY="47398" custLinFactNeighborX="3191" custLinFactNeighborY="-10015">
        <dgm:presLayoutVars>
          <dgm:chMax val="0"/>
          <dgm:chPref val="0"/>
          <dgm:bulletEnabled val="1"/>
        </dgm:presLayoutVars>
      </dgm:prSet>
      <dgm:spPr/>
    </dgm:pt>
    <dgm:pt modelId="{B18DD88F-AC66-479D-B8FE-9CB44E00EB26}" type="pres">
      <dgm:prSet presAssocID="{FA282AB5-EE3E-455E-870F-9CCDAD913B14}" presName="Image2" presStyleCnt="0"/>
      <dgm:spPr/>
    </dgm:pt>
    <dgm:pt modelId="{61A9B280-AA2E-41FC-8ABB-F52D2D88C93B}" type="pres">
      <dgm:prSet presAssocID="{FA282AB5-EE3E-455E-870F-9CCDAD913B14}" presName="Image" presStyleLbl="fgImgPlace1" presStyleIdx="1" presStyleCnt="2" custScaleX="59049" custScaleY="66181" custLinFactX="-2622" custLinFactNeighborX="-100000" custLinFactNeighborY="-71220"/>
      <dgm:spPr>
        <a:blipFill>
          <a:blip xmlns:r="http://schemas.openxmlformats.org/officeDocument/2006/relationships" r:embed="rId2">
            <a:duotone>
              <a:schemeClr val="accent5">
                <a:hueOff val="-6729641"/>
                <a:satOff val="-22947"/>
                <a:lumOff val="-3823"/>
                <a:alphaOff val="0"/>
                <a:shade val="20000"/>
                <a:satMod val="200000"/>
              </a:schemeClr>
              <a:schemeClr val="accent5">
                <a:hueOff val="-6729641"/>
                <a:satOff val="-22947"/>
                <a:lumOff val="-3823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63055E31-435C-4734-B02E-D0F66D7D5E0F}" type="pres">
      <dgm:prSet presAssocID="{FA282AB5-EE3E-455E-870F-9CCDAD913B14}" presName="Child2" presStyleLbl="revTx" presStyleIdx="1" presStyleCnt="2" custScaleX="324387" custScaleY="59332" custLinFactNeighborX="28736" custLinFactNeighborY="-70977">
        <dgm:presLayoutVars>
          <dgm:chMax val="0"/>
          <dgm:chPref val="0"/>
          <dgm:bulletEnabled val="1"/>
        </dgm:presLayoutVars>
      </dgm:prSet>
      <dgm:spPr/>
    </dgm:pt>
  </dgm:ptLst>
  <dgm:cxnLst>
    <dgm:cxn modelId="{4F26582C-8D94-461C-A340-F22CD6CD7562}" type="presOf" srcId="{FA282AB5-EE3E-455E-870F-9CCDAD913B14}" destId="{63055E31-435C-4734-B02E-D0F66D7D5E0F}" srcOrd="0" destOrd="0" presId="urn:microsoft.com/office/officeart/2011/layout/RadialPictureList"/>
    <dgm:cxn modelId="{B59EC64D-ADF2-436B-8A79-9997E5D6BAC8}" type="presOf" srcId="{4F59F403-2815-412C-AC70-F3E5D1EB0B7A}" destId="{7A43E2C2-582E-4E42-8AA7-CF923DA5689C}" srcOrd="0" destOrd="0" presId="urn:microsoft.com/office/officeart/2011/layout/RadialPictureList"/>
    <dgm:cxn modelId="{5B1202A6-F1AA-4B5A-B31C-5DEE1D5ABDC0}" srcId="{9D714D5F-1C4B-4C0E-B77C-4D5C77E9D68A}" destId="{745097C5-E095-4C90-BEAC-511B471BC37E}" srcOrd="0" destOrd="0" parTransId="{FEC03586-AD8B-4FEC-8159-76328822D91B}" sibTransId="{C0B946CB-642C-486E-82AE-33740142B7B9}"/>
    <dgm:cxn modelId="{8CECD9BE-119D-4D06-AFE5-76844E9440D7}" type="presOf" srcId="{9D714D5F-1C4B-4C0E-B77C-4D5C77E9D68A}" destId="{7132D046-1E6A-4851-93FB-F8E267AFD49A}" srcOrd="0" destOrd="0" presId="urn:microsoft.com/office/officeart/2011/layout/RadialPictureList"/>
    <dgm:cxn modelId="{D7A0DDC9-F7ED-4A54-9CFC-B8E000339731}" srcId="{745097C5-E095-4C90-BEAC-511B471BC37E}" destId="{4F59F403-2815-412C-AC70-F3E5D1EB0B7A}" srcOrd="0" destOrd="0" parTransId="{AA5CEF83-2D8B-4A15-88B3-50F9860C6244}" sibTransId="{14BFB2A9-FAD3-40B2-9958-6D014241B8F1}"/>
    <dgm:cxn modelId="{2AAD89D9-ED6D-4A91-A3FC-5253324951F4}" srcId="{745097C5-E095-4C90-BEAC-511B471BC37E}" destId="{FA282AB5-EE3E-455E-870F-9CCDAD913B14}" srcOrd="1" destOrd="0" parTransId="{C08E1C95-8E75-4E95-AB07-3F2382B0DFC2}" sibTransId="{231CE347-BE97-415A-98AA-BD94936B0967}"/>
    <dgm:cxn modelId="{FD1B92DC-5CDF-459F-ACA5-C6AD37466E6D}" srcId="{9D714D5F-1C4B-4C0E-B77C-4D5C77E9D68A}" destId="{449256E4-9907-4C65-9D24-15E14CDA83D5}" srcOrd="1" destOrd="0" parTransId="{51798FE2-AE74-4DE9-82C4-77E8ADAE0992}" sibTransId="{D3668995-B706-4C51-B98A-F40F566A404A}"/>
    <dgm:cxn modelId="{DA2EFFE1-06B4-49D4-8493-474C6753CA32}" type="presOf" srcId="{745097C5-E095-4C90-BEAC-511B471BC37E}" destId="{22B4C314-A44B-4AD7-A74D-53B187AE9235}" srcOrd="0" destOrd="0" presId="urn:microsoft.com/office/officeart/2011/layout/RadialPictureList"/>
    <dgm:cxn modelId="{F218F4DE-7D8C-4109-804A-F80196E7FDCA}" type="presParOf" srcId="{7132D046-1E6A-4851-93FB-F8E267AFD49A}" destId="{22B4C314-A44B-4AD7-A74D-53B187AE9235}" srcOrd="0" destOrd="0" presId="urn:microsoft.com/office/officeart/2011/layout/RadialPictureList"/>
    <dgm:cxn modelId="{F222ED56-0896-40AD-94A1-9E1E918A5A26}" type="presParOf" srcId="{7132D046-1E6A-4851-93FB-F8E267AFD49A}" destId="{4C481C02-2759-4CA9-8234-9F5BD9CDAFF7}" srcOrd="1" destOrd="0" presId="urn:microsoft.com/office/officeart/2011/layout/RadialPictureList"/>
    <dgm:cxn modelId="{753DAB9C-83C0-483E-B89C-343F95779920}" type="presParOf" srcId="{7132D046-1E6A-4851-93FB-F8E267AFD49A}" destId="{CA42CCC2-D5E3-4A92-9DFE-B7958EA6BF1E}" srcOrd="2" destOrd="0" presId="urn:microsoft.com/office/officeart/2011/layout/RadialPictureList"/>
    <dgm:cxn modelId="{B1D6E622-9D93-4A4C-AD64-B4B724C1C373}" type="presParOf" srcId="{7132D046-1E6A-4851-93FB-F8E267AFD49A}" destId="{7A43E2C2-582E-4E42-8AA7-CF923DA5689C}" srcOrd="3" destOrd="0" presId="urn:microsoft.com/office/officeart/2011/layout/RadialPictureList"/>
    <dgm:cxn modelId="{364F6EAF-E167-4767-99E7-482C54829D29}" type="presParOf" srcId="{7132D046-1E6A-4851-93FB-F8E267AFD49A}" destId="{B18DD88F-AC66-479D-B8FE-9CB44E00EB26}" srcOrd="4" destOrd="0" presId="urn:microsoft.com/office/officeart/2011/layout/RadialPictureList"/>
    <dgm:cxn modelId="{D5295FCA-1B7C-4BBD-9B06-E939134F2F91}" type="presParOf" srcId="{B18DD88F-AC66-479D-B8FE-9CB44E00EB26}" destId="{61A9B280-AA2E-41FC-8ABB-F52D2D88C93B}" srcOrd="0" destOrd="0" presId="urn:microsoft.com/office/officeart/2011/layout/RadialPictureList"/>
    <dgm:cxn modelId="{EA6B6B20-0A6A-4979-AD80-B1CB9D794307}" type="presParOf" srcId="{7132D046-1E6A-4851-93FB-F8E267AFD49A}" destId="{63055E31-435C-4734-B02E-D0F66D7D5E0F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714D5F-1C4B-4C0E-B77C-4D5C77E9D68A}" type="doc">
      <dgm:prSet loTypeId="urn:microsoft.com/office/officeart/2011/layout/RadialPictureList" loCatId="officeonlin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45097C5-E095-4C90-BEAC-511B471BC37E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ngẫm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C03586-AD8B-4FEC-8159-76328822D91B}" type="parTrans" cxnId="{5B1202A6-F1AA-4B5A-B31C-5DEE1D5ABDC0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C0B946CB-642C-486E-82AE-33740142B7B9}" type="sibTrans" cxnId="{5B1202A6-F1AA-4B5A-B31C-5DEE1D5ABDC0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4F59F403-2815-412C-AC70-F3E5D1EB0B7A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</a:p>
      </dgm:t>
    </dgm:pt>
    <dgm:pt modelId="{AA5CEF83-2D8B-4A15-88B3-50F9860C6244}" type="parTrans" cxnId="{D7A0DDC9-F7ED-4A54-9CFC-B8E000339731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14BFB2A9-FAD3-40B2-9958-6D014241B8F1}" type="sibTrans" cxnId="{D7A0DDC9-F7ED-4A54-9CFC-B8E000339731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FA282AB5-EE3E-455E-870F-9CCDAD913B14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</a:p>
      </dgm:t>
    </dgm:pt>
    <dgm:pt modelId="{C08E1C95-8E75-4E95-AB07-3F2382B0DFC2}" type="parTrans" cxnId="{2AAD89D9-ED6D-4A91-A3FC-5253324951F4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231CE347-BE97-415A-98AA-BD94936B0967}" type="sibTrans" cxnId="{2AAD89D9-ED6D-4A91-A3FC-5253324951F4}">
      <dgm:prSet/>
      <dgm:spPr/>
      <dgm:t>
        <a:bodyPr/>
        <a:lstStyle/>
        <a:p>
          <a:endParaRPr lang="en-US">
            <a:latin typeface="Articulate Narrow" panose="02000506040000020004" pitchFamily="2" charset="0"/>
          </a:endParaRPr>
        </a:p>
      </dgm:t>
    </dgm:pt>
    <dgm:pt modelId="{449256E4-9907-4C65-9D24-15E14CDA83D5}">
      <dgm:prSet phldrT="[Text]" custScaleX="280045" custScaleY="47398" custLinFactNeighborX="-4287" custLinFactNeighborY="-825"/>
      <dgm:spPr/>
      <dgm:t>
        <a:bodyPr/>
        <a:lstStyle/>
        <a:p>
          <a:endParaRPr lang="en-US"/>
        </a:p>
      </dgm:t>
    </dgm:pt>
    <dgm:pt modelId="{51798FE2-AE74-4DE9-82C4-77E8ADAE0992}" type="parTrans" cxnId="{FD1B92DC-5CDF-459F-ACA5-C6AD37466E6D}">
      <dgm:prSet/>
      <dgm:spPr/>
      <dgm:t>
        <a:bodyPr/>
        <a:lstStyle/>
        <a:p>
          <a:endParaRPr lang="en-US"/>
        </a:p>
      </dgm:t>
    </dgm:pt>
    <dgm:pt modelId="{D3668995-B706-4C51-B98A-F40F566A404A}" type="sibTrans" cxnId="{FD1B92DC-5CDF-459F-ACA5-C6AD37466E6D}">
      <dgm:prSet/>
      <dgm:spPr/>
      <dgm:t>
        <a:bodyPr/>
        <a:lstStyle/>
        <a:p>
          <a:endParaRPr lang="en-US"/>
        </a:p>
      </dgm:t>
    </dgm:pt>
    <dgm:pt modelId="{7132D046-1E6A-4851-93FB-F8E267AFD49A}" type="pres">
      <dgm:prSet presAssocID="{9D714D5F-1C4B-4C0E-B77C-4D5C77E9D68A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22B4C314-A44B-4AD7-A74D-53B187AE9235}" type="pres">
      <dgm:prSet presAssocID="{745097C5-E095-4C90-BEAC-511B471BC37E}" presName="Parent" presStyleLbl="node1" presStyleIdx="0" presStyleCnt="2" custScaleX="132646" custScaleY="105781" custLinFactNeighborX="-57157" custLinFactNeighborY="-23540">
        <dgm:presLayoutVars>
          <dgm:chMax val="4"/>
          <dgm:chPref val="3"/>
        </dgm:presLayoutVars>
      </dgm:prSet>
      <dgm:spPr/>
    </dgm:pt>
    <dgm:pt modelId="{4C481C02-2759-4CA9-8234-9F5BD9CDAFF7}" type="pres">
      <dgm:prSet presAssocID="{4F59F403-2815-412C-AC70-F3E5D1EB0B7A}" presName="Accent" presStyleLbl="node1" presStyleIdx="1" presStyleCnt="2" custScaleX="68460" custScaleY="67638" custLinFactNeighborX="-8420" custLinFactNeighborY="-12634"/>
      <dgm:spPr/>
    </dgm:pt>
    <dgm:pt modelId="{CA42CCC2-D5E3-4A92-9DFE-B7958EA6BF1E}" type="pres">
      <dgm:prSet presAssocID="{4F59F403-2815-412C-AC70-F3E5D1EB0B7A}" presName="Image1" presStyleLbl="fgImgPlace1" presStyleIdx="0" presStyleCnt="2" custScaleX="56053" custScaleY="57185" custLinFactNeighborX="-90003" custLinFactNeighborY="-12950"/>
      <dgm:spPr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7A43E2C2-582E-4E42-8AA7-CF923DA5689C}" type="pres">
      <dgm:prSet presAssocID="{4F59F403-2815-412C-AC70-F3E5D1EB0B7A}" presName="Child1" presStyleLbl="revTx" presStyleIdx="0" presStyleCnt="2" custScaleX="280045" custScaleY="47398" custLinFactNeighborX="4853" custLinFactNeighborY="-16909">
        <dgm:presLayoutVars>
          <dgm:chMax val="0"/>
          <dgm:chPref val="0"/>
          <dgm:bulletEnabled val="1"/>
        </dgm:presLayoutVars>
      </dgm:prSet>
      <dgm:spPr/>
    </dgm:pt>
    <dgm:pt modelId="{B18DD88F-AC66-479D-B8FE-9CB44E00EB26}" type="pres">
      <dgm:prSet presAssocID="{FA282AB5-EE3E-455E-870F-9CCDAD913B14}" presName="Image2" presStyleCnt="0"/>
      <dgm:spPr/>
    </dgm:pt>
    <dgm:pt modelId="{61A9B280-AA2E-41FC-8ABB-F52D2D88C93B}" type="pres">
      <dgm:prSet presAssocID="{FA282AB5-EE3E-455E-870F-9CCDAD913B14}" presName="Image" presStyleLbl="fgImgPlace1" presStyleIdx="1" presStyleCnt="2" custScaleX="59049" custScaleY="66181" custLinFactNeighborX="-88164" custLinFactNeighborY="-77891"/>
      <dgm:spPr>
        <a:blipFill>
          <a:blip xmlns:r="http://schemas.openxmlformats.org/officeDocument/2006/relationships" r:embed="rId2">
            <a:duotone>
              <a:schemeClr val="accent5">
                <a:hueOff val="-6729641"/>
                <a:satOff val="-22947"/>
                <a:lumOff val="-3823"/>
                <a:alphaOff val="0"/>
                <a:shade val="20000"/>
                <a:satMod val="200000"/>
              </a:schemeClr>
              <a:schemeClr val="accent5">
                <a:hueOff val="-6729641"/>
                <a:satOff val="-22947"/>
                <a:lumOff val="-3823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63055E31-435C-4734-B02E-D0F66D7D5E0F}" type="pres">
      <dgm:prSet presAssocID="{FA282AB5-EE3E-455E-870F-9CCDAD913B14}" presName="Child2" presStyleLbl="revTx" presStyleIdx="1" presStyleCnt="2" custScaleX="286372" custScaleY="59332" custLinFactNeighborX="9902" custLinFactNeighborY="-82643">
        <dgm:presLayoutVars>
          <dgm:chMax val="0"/>
          <dgm:chPref val="0"/>
          <dgm:bulletEnabled val="1"/>
        </dgm:presLayoutVars>
      </dgm:prSet>
      <dgm:spPr/>
    </dgm:pt>
  </dgm:ptLst>
  <dgm:cxnLst>
    <dgm:cxn modelId="{4F26582C-8D94-461C-A340-F22CD6CD7562}" type="presOf" srcId="{FA282AB5-EE3E-455E-870F-9CCDAD913B14}" destId="{63055E31-435C-4734-B02E-D0F66D7D5E0F}" srcOrd="0" destOrd="0" presId="urn:microsoft.com/office/officeart/2011/layout/RadialPictureList"/>
    <dgm:cxn modelId="{B59EC64D-ADF2-436B-8A79-9997E5D6BAC8}" type="presOf" srcId="{4F59F403-2815-412C-AC70-F3E5D1EB0B7A}" destId="{7A43E2C2-582E-4E42-8AA7-CF923DA5689C}" srcOrd="0" destOrd="0" presId="urn:microsoft.com/office/officeart/2011/layout/RadialPictureList"/>
    <dgm:cxn modelId="{5B1202A6-F1AA-4B5A-B31C-5DEE1D5ABDC0}" srcId="{9D714D5F-1C4B-4C0E-B77C-4D5C77E9D68A}" destId="{745097C5-E095-4C90-BEAC-511B471BC37E}" srcOrd="0" destOrd="0" parTransId="{FEC03586-AD8B-4FEC-8159-76328822D91B}" sibTransId="{C0B946CB-642C-486E-82AE-33740142B7B9}"/>
    <dgm:cxn modelId="{8CECD9BE-119D-4D06-AFE5-76844E9440D7}" type="presOf" srcId="{9D714D5F-1C4B-4C0E-B77C-4D5C77E9D68A}" destId="{7132D046-1E6A-4851-93FB-F8E267AFD49A}" srcOrd="0" destOrd="0" presId="urn:microsoft.com/office/officeart/2011/layout/RadialPictureList"/>
    <dgm:cxn modelId="{D7A0DDC9-F7ED-4A54-9CFC-B8E000339731}" srcId="{745097C5-E095-4C90-BEAC-511B471BC37E}" destId="{4F59F403-2815-412C-AC70-F3E5D1EB0B7A}" srcOrd="0" destOrd="0" parTransId="{AA5CEF83-2D8B-4A15-88B3-50F9860C6244}" sibTransId="{14BFB2A9-FAD3-40B2-9958-6D014241B8F1}"/>
    <dgm:cxn modelId="{2AAD89D9-ED6D-4A91-A3FC-5253324951F4}" srcId="{745097C5-E095-4C90-BEAC-511B471BC37E}" destId="{FA282AB5-EE3E-455E-870F-9CCDAD913B14}" srcOrd="1" destOrd="0" parTransId="{C08E1C95-8E75-4E95-AB07-3F2382B0DFC2}" sibTransId="{231CE347-BE97-415A-98AA-BD94936B0967}"/>
    <dgm:cxn modelId="{FD1B92DC-5CDF-459F-ACA5-C6AD37466E6D}" srcId="{9D714D5F-1C4B-4C0E-B77C-4D5C77E9D68A}" destId="{449256E4-9907-4C65-9D24-15E14CDA83D5}" srcOrd="1" destOrd="0" parTransId="{51798FE2-AE74-4DE9-82C4-77E8ADAE0992}" sibTransId="{D3668995-B706-4C51-B98A-F40F566A404A}"/>
    <dgm:cxn modelId="{DA2EFFE1-06B4-49D4-8493-474C6753CA32}" type="presOf" srcId="{745097C5-E095-4C90-BEAC-511B471BC37E}" destId="{22B4C314-A44B-4AD7-A74D-53B187AE9235}" srcOrd="0" destOrd="0" presId="urn:microsoft.com/office/officeart/2011/layout/RadialPictureList"/>
    <dgm:cxn modelId="{F218F4DE-7D8C-4109-804A-F80196E7FDCA}" type="presParOf" srcId="{7132D046-1E6A-4851-93FB-F8E267AFD49A}" destId="{22B4C314-A44B-4AD7-A74D-53B187AE9235}" srcOrd="0" destOrd="0" presId="urn:microsoft.com/office/officeart/2011/layout/RadialPictureList"/>
    <dgm:cxn modelId="{F222ED56-0896-40AD-94A1-9E1E918A5A26}" type="presParOf" srcId="{7132D046-1E6A-4851-93FB-F8E267AFD49A}" destId="{4C481C02-2759-4CA9-8234-9F5BD9CDAFF7}" srcOrd="1" destOrd="0" presId="urn:microsoft.com/office/officeart/2011/layout/RadialPictureList"/>
    <dgm:cxn modelId="{753DAB9C-83C0-483E-B89C-343F95779920}" type="presParOf" srcId="{7132D046-1E6A-4851-93FB-F8E267AFD49A}" destId="{CA42CCC2-D5E3-4A92-9DFE-B7958EA6BF1E}" srcOrd="2" destOrd="0" presId="urn:microsoft.com/office/officeart/2011/layout/RadialPictureList"/>
    <dgm:cxn modelId="{B1D6E622-9D93-4A4C-AD64-B4B724C1C373}" type="presParOf" srcId="{7132D046-1E6A-4851-93FB-F8E267AFD49A}" destId="{7A43E2C2-582E-4E42-8AA7-CF923DA5689C}" srcOrd="3" destOrd="0" presId="urn:microsoft.com/office/officeart/2011/layout/RadialPictureList"/>
    <dgm:cxn modelId="{364F6EAF-E167-4767-99E7-482C54829D29}" type="presParOf" srcId="{7132D046-1E6A-4851-93FB-F8E267AFD49A}" destId="{B18DD88F-AC66-479D-B8FE-9CB44E00EB26}" srcOrd="4" destOrd="0" presId="urn:microsoft.com/office/officeart/2011/layout/RadialPictureList"/>
    <dgm:cxn modelId="{D5295FCA-1B7C-4BBD-9B06-E939134F2F91}" type="presParOf" srcId="{B18DD88F-AC66-479D-B8FE-9CB44E00EB26}" destId="{61A9B280-AA2E-41FC-8ABB-F52D2D88C93B}" srcOrd="0" destOrd="0" presId="urn:microsoft.com/office/officeart/2011/layout/RadialPictureList"/>
    <dgm:cxn modelId="{EA6B6B20-0A6A-4979-AD80-B1CB9D794307}" type="presParOf" srcId="{7132D046-1E6A-4851-93FB-F8E267AFD49A}" destId="{63055E31-435C-4734-B02E-D0F66D7D5E0F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CDB29A-2DAE-4D64-9811-CD30F918DAE6}" type="doc">
      <dgm:prSet loTypeId="urn:microsoft.com/office/officeart/2005/8/layout/vList5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C864C22-57BD-4BF3-81AE-77B72C2EE616}">
      <dgm:prSet phldrT="[Text]" custT="1"/>
      <dgm:spPr>
        <a:xfrm>
          <a:off x="489449" y="394"/>
          <a:ext cx="2830861" cy="1565393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Nội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dung</a:t>
          </a:r>
        </a:p>
      </dgm:t>
    </dgm:pt>
    <dgm:pt modelId="{967FCB83-0CA1-4CC2-A55F-F530E82C4CFA}" type="parTrans" cxnId="{797D85C2-DB00-4440-BACD-1C3F27A23D18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C1F542-EC60-43FC-8FF2-60B318395AD5}" type="sibTrans" cxnId="{797D85C2-DB00-4440-BACD-1C3F27A23D18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AF1053-F607-4D30-B115-8A42D77F1593}">
      <dgm:prSet phldrT="[Text]" custT="1"/>
      <dgm:spPr>
        <a:xfrm rot="5400000">
          <a:off x="6150551" y="-2803455"/>
          <a:ext cx="1512610" cy="7173093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ysClr val="windowText" lastClr="000000">
              <a:alpha val="9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ysClr val="window" lastClr="FFFFFF"/>
          </a:contourClr>
        </a:sp3d>
      </dgm:spPr>
      <dgm:t>
        <a:bodyPr/>
        <a:lstStyle/>
        <a:p>
          <a:pPr>
            <a:lnSpc>
              <a:spcPct val="200000"/>
            </a:lnSpc>
            <a:buChar char="•"/>
          </a:pP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……………………………………………………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01E6256-520E-4B32-BB89-8311ED4972E8}" type="parTrans" cxnId="{6781C8D5-2EBF-4831-8EB3-B0FCE521B9B8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7D3354-88EA-4554-9010-056CC8065E90}" type="sibTrans" cxnId="{6781C8D5-2EBF-4831-8EB3-B0FCE521B9B8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6FC7E5-6B73-4234-9BD5-651E7316046D}">
      <dgm:prSet phldrT="[Text]" custT="1"/>
      <dgm:spPr>
        <a:xfrm>
          <a:off x="489449" y="1703329"/>
          <a:ext cx="2881297" cy="1609187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Mục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đích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ý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nghĩa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2A7B9DD-E46D-418E-8EC3-20E7741936AB}" type="parTrans" cxnId="{E64922AB-D26F-4132-9672-D90C3A6D433E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85E60F-3DD7-4D04-A457-E18104086729}" type="sibTrans" cxnId="{E64922AB-D26F-4132-9672-D90C3A6D433E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7334E6-1C12-44CA-A06E-36FE7F46DBC9}">
      <dgm:prSet phldrT="[Text]" custT="1"/>
      <dgm:spPr>
        <a:xfrm rot="5400000">
          <a:off x="6326018" y="-1078622"/>
          <a:ext cx="1262548" cy="7173093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ysClr val="windowText" lastClr="000000">
              <a:alpha val="9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ysClr val="window" lastClr="FFFFFF"/>
          </a:contourClr>
        </a:sp3d>
      </dgm:spPr>
      <dgm:t>
        <a:bodyPr/>
        <a:lstStyle/>
        <a:p>
          <a:pPr>
            <a:lnSpc>
              <a:spcPct val="200000"/>
            </a:lnSpc>
            <a:buChar char="•"/>
          </a:pP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</a:r>
          <a:endParaRPr lang="en-US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827E455-D102-42AD-BB07-DAE8ADA24A06}" type="parTrans" cxnId="{29A7DC6F-F7F9-43AF-826D-8768AF77822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B59182-8502-4368-BFDA-8BFD8C0A06BC}" type="sibTrans" cxnId="{29A7DC6F-F7F9-43AF-826D-8768AF77822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0819D1-D0B1-4D36-B897-DC2A4A73FA3F}">
      <dgm:prSet phldrT="[Text]" custT="1"/>
      <dgm:spPr>
        <a:xfrm>
          <a:off x="489449" y="3450059"/>
          <a:ext cx="3055966" cy="1517556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buNone/>
          </a:pP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Bố</a:t>
          </a: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cục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A668953-9496-48BF-BEC4-902B01C9FABC}" type="parTrans" cxnId="{CBFC8E55-9D67-4C20-816D-862DE0A3981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54660E-08AC-476D-8724-E0ED64C53115}" type="sibTrans" cxnId="{CBFC8E55-9D67-4C20-816D-862DE0A3981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6F120-8564-4F43-9370-CB63209D6A46}">
      <dgm:prSet phldrT="[Text]" custT="1"/>
      <dgm:spPr>
        <a:xfrm rot="5400000">
          <a:off x="6511163" y="622291"/>
          <a:ext cx="1241597" cy="7173093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ysClr val="windowText" lastClr="000000">
              <a:alpha val="9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ysClr val="window" lastClr="FFFFFF"/>
          </a:contourClr>
        </a:sp3d>
      </dgm:spPr>
      <dgm:t>
        <a:bodyPr/>
        <a:lstStyle/>
        <a:p>
          <a:pPr>
            <a:lnSpc>
              <a:spcPct val="200000"/>
            </a:lnSpc>
            <a:buChar char="•"/>
          </a:pPr>
          <a:r>
            <a:rPr lang="en-US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</a:r>
          <a:endParaRPr lang="en-US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DE9DC8D-DE0E-4F29-BDED-A819400E9358}" type="parTrans" cxnId="{DA7B6E66-CCB8-4F14-95F5-228E7D0AA1B2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7A4065-641A-487A-A272-9D589D1A8D3C}" type="sibTrans" cxnId="{DA7B6E66-CCB8-4F14-95F5-228E7D0AA1B2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90C68-630D-4842-8DA9-AEC286CC1873}" type="pres">
      <dgm:prSet presAssocID="{33CDB29A-2DAE-4D64-9811-CD30F918DAE6}" presName="Name0" presStyleCnt="0">
        <dgm:presLayoutVars>
          <dgm:dir/>
          <dgm:animLvl val="lvl"/>
          <dgm:resizeHandles val="exact"/>
        </dgm:presLayoutVars>
      </dgm:prSet>
      <dgm:spPr/>
    </dgm:pt>
    <dgm:pt modelId="{F905526B-83FD-480C-8829-2CB148AEF0BE}" type="pres">
      <dgm:prSet presAssocID="{9C864C22-57BD-4BF3-81AE-77B72C2EE616}" presName="linNode" presStyleCnt="0"/>
      <dgm:spPr/>
    </dgm:pt>
    <dgm:pt modelId="{CC38405F-30E6-48BD-9689-65A8A7769A02}" type="pres">
      <dgm:prSet presAssocID="{9C864C22-57BD-4BF3-81AE-77B72C2EE616}" presName="parentText" presStyleLbl="node1" presStyleIdx="0" presStyleCnt="3" custScaleX="70160" custScaleY="56906">
        <dgm:presLayoutVars>
          <dgm:chMax val="1"/>
          <dgm:bulletEnabled val="1"/>
        </dgm:presLayoutVars>
      </dgm:prSet>
      <dgm:spPr/>
    </dgm:pt>
    <dgm:pt modelId="{D6D78904-DE16-476F-A62E-6A4997B88D4E}" type="pres">
      <dgm:prSet presAssocID="{9C864C22-57BD-4BF3-81AE-77B72C2EE616}" presName="descendantText" presStyleLbl="alignAccFollowNode1" presStyleIdx="0" presStyleCnt="3" custScaleY="68734">
        <dgm:presLayoutVars>
          <dgm:bulletEnabled val="1"/>
        </dgm:presLayoutVars>
      </dgm:prSet>
      <dgm:spPr/>
    </dgm:pt>
    <dgm:pt modelId="{2E00CDCA-8D43-4530-A669-81700D403A49}" type="pres">
      <dgm:prSet presAssocID="{56C1F542-EC60-43FC-8FF2-60B318395AD5}" presName="sp" presStyleCnt="0"/>
      <dgm:spPr/>
    </dgm:pt>
    <dgm:pt modelId="{F1914505-AE82-497F-8BCB-D7B8EFA70C4F}" type="pres">
      <dgm:prSet presAssocID="{586FC7E5-6B73-4234-9BD5-651E7316046D}" presName="linNode" presStyleCnt="0"/>
      <dgm:spPr/>
    </dgm:pt>
    <dgm:pt modelId="{A96CD8AE-46D3-4B95-96BD-3C92FC2DBA87}" type="pres">
      <dgm:prSet presAssocID="{586FC7E5-6B73-4234-9BD5-651E7316046D}" presName="parentText" presStyleLbl="node1" presStyleIdx="1" presStyleCnt="3" custScaleX="71410" custScaleY="58498">
        <dgm:presLayoutVars>
          <dgm:chMax val="1"/>
          <dgm:bulletEnabled val="1"/>
        </dgm:presLayoutVars>
      </dgm:prSet>
      <dgm:spPr/>
    </dgm:pt>
    <dgm:pt modelId="{F3697CC1-C984-41B0-9E84-B1B7BE23A471}" type="pres">
      <dgm:prSet presAssocID="{586FC7E5-6B73-4234-9BD5-651E7316046D}" presName="descendantText" presStyleLbl="alignAccFollowNode1" presStyleIdx="1" presStyleCnt="3" custScaleY="57371">
        <dgm:presLayoutVars>
          <dgm:bulletEnabled val="1"/>
        </dgm:presLayoutVars>
      </dgm:prSet>
      <dgm:spPr/>
    </dgm:pt>
    <dgm:pt modelId="{6B45C82F-059B-4BEF-954C-442FAE0ADB15}" type="pres">
      <dgm:prSet presAssocID="{8D85E60F-3DD7-4D04-A457-E18104086729}" presName="sp" presStyleCnt="0"/>
      <dgm:spPr/>
    </dgm:pt>
    <dgm:pt modelId="{F96045A6-CE2D-4824-AF13-95BD5A447443}" type="pres">
      <dgm:prSet presAssocID="{4C0819D1-D0B1-4D36-B897-DC2A4A73FA3F}" presName="linNode" presStyleCnt="0"/>
      <dgm:spPr/>
    </dgm:pt>
    <dgm:pt modelId="{3E133F2E-5F0B-4E34-81D9-2565DC553B99}" type="pres">
      <dgm:prSet presAssocID="{4C0819D1-D0B1-4D36-B897-DC2A4A73FA3F}" presName="parentText" presStyleLbl="node1" presStyleIdx="2" presStyleCnt="3" custScaleX="75739" custScaleY="55167">
        <dgm:presLayoutVars>
          <dgm:chMax val="1"/>
          <dgm:bulletEnabled val="1"/>
        </dgm:presLayoutVars>
      </dgm:prSet>
      <dgm:spPr/>
    </dgm:pt>
    <dgm:pt modelId="{ACE5BEF3-B4EB-4C4F-85E6-34F2A79BBF21}" type="pres">
      <dgm:prSet presAssocID="{4C0819D1-D0B1-4D36-B897-DC2A4A73FA3F}" presName="descendantText" presStyleLbl="alignAccFollowNode1" presStyleIdx="2" presStyleCnt="3" custScaleY="56419">
        <dgm:presLayoutVars>
          <dgm:bulletEnabled val="1"/>
        </dgm:presLayoutVars>
      </dgm:prSet>
      <dgm:spPr/>
    </dgm:pt>
  </dgm:ptLst>
  <dgm:cxnLst>
    <dgm:cxn modelId="{13C13D00-5C74-4BA4-9E1C-B5A69AF40AF4}" type="presOf" srcId="{E37334E6-1C12-44CA-A06E-36FE7F46DBC9}" destId="{F3697CC1-C984-41B0-9E84-B1B7BE23A471}" srcOrd="0" destOrd="0" presId="urn:microsoft.com/office/officeart/2005/8/layout/vList5"/>
    <dgm:cxn modelId="{0942262F-187E-4387-8623-AA5DFCD507C1}" type="presOf" srcId="{4C0819D1-D0B1-4D36-B897-DC2A4A73FA3F}" destId="{3E133F2E-5F0B-4E34-81D9-2565DC553B99}" srcOrd="0" destOrd="0" presId="urn:microsoft.com/office/officeart/2005/8/layout/vList5"/>
    <dgm:cxn modelId="{9988E930-3FD7-431D-BE6F-6E14C0573BC2}" type="presOf" srcId="{33CDB29A-2DAE-4D64-9811-CD30F918DAE6}" destId="{FFE90C68-630D-4842-8DA9-AEC286CC1873}" srcOrd="0" destOrd="0" presId="urn:microsoft.com/office/officeart/2005/8/layout/vList5"/>
    <dgm:cxn modelId="{DA7B6E66-CCB8-4F14-95F5-228E7D0AA1B2}" srcId="{4C0819D1-D0B1-4D36-B897-DC2A4A73FA3F}" destId="{44F6F120-8564-4F43-9370-CB63209D6A46}" srcOrd="0" destOrd="0" parTransId="{1DE9DC8D-DE0E-4F29-BDED-A819400E9358}" sibTransId="{067A4065-641A-487A-A272-9D589D1A8D3C}"/>
    <dgm:cxn modelId="{A1D7A74B-5A21-49C5-B335-5C239D1E988F}" type="presOf" srcId="{586FC7E5-6B73-4234-9BD5-651E7316046D}" destId="{A96CD8AE-46D3-4B95-96BD-3C92FC2DBA87}" srcOrd="0" destOrd="0" presId="urn:microsoft.com/office/officeart/2005/8/layout/vList5"/>
    <dgm:cxn modelId="{29A7DC6F-F7F9-43AF-826D-8768AF77822A}" srcId="{586FC7E5-6B73-4234-9BD5-651E7316046D}" destId="{E37334E6-1C12-44CA-A06E-36FE7F46DBC9}" srcOrd="0" destOrd="0" parTransId="{1827E455-D102-42AD-BB07-DAE8ADA24A06}" sibTransId="{7AB59182-8502-4368-BFDA-8BFD8C0A06BC}"/>
    <dgm:cxn modelId="{CBFC8E55-9D67-4C20-816D-862DE0A3981A}" srcId="{33CDB29A-2DAE-4D64-9811-CD30F918DAE6}" destId="{4C0819D1-D0B1-4D36-B897-DC2A4A73FA3F}" srcOrd="2" destOrd="0" parTransId="{2A668953-9496-48BF-BEC4-902B01C9FABC}" sibTransId="{C254660E-08AC-476D-8724-E0ED64C53115}"/>
    <dgm:cxn modelId="{2AC5C196-4935-4D97-B9F7-3E4F5CD26D37}" type="presOf" srcId="{44F6F120-8564-4F43-9370-CB63209D6A46}" destId="{ACE5BEF3-B4EB-4C4F-85E6-34F2A79BBF21}" srcOrd="0" destOrd="0" presId="urn:microsoft.com/office/officeart/2005/8/layout/vList5"/>
    <dgm:cxn modelId="{E64922AB-D26F-4132-9672-D90C3A6D433E}" srcId="{33CDB29A-2DAE-4D64-9811-CD30F918DAE6}" destId="{586FC7E5-6B73-4234-9BD5-651E7316046D}" srcOrd="1" destOrd="0" parTransId="{42A7B9DD-E46D-418E-8EC3-20E7741936AB}" sibTransId="{8D85E60F-3DD7-4D04-A457-E18104086729}"/>
    <dgm:cxn modelId="{797D85C2-DB00-4440-BACD-1C3F27A23D18}" srcId="{33CDB29A-2DAE-4D64-9811-CD30F918DAE6}" destId="{9C864C22-57BD-4BF3-81AE-77B72C2EE616}" srcOrd="0" destOrd="0" parTransId="{967FCB83-0CA1-4CC2-A55F-F530E82C4CFA}" sibTransId="{56C1F542-EC60-43FC-8FF2-60B318395AD5}"/>
    <dgm:cxn modelId="{5BE3BFCB-F755-4712-9A6E-B89FF02F561D}" type="presOf" srcId="{9C864C22-57BD-4BF3-81AE-77B72C2EE616}" destId="{CC38405F-30E6-48BD-9689-65A8A7769A02}" srcOrd="0" destOrd="0" presId="urn:microsoft.com/office/officeart/2005/8/layout/vList5"/>
    <dgm:cxn modelId="{6781C8D5-2EBF-4831-8EB3-B0FCE521B9B8}" srcId="{9C864C22-57BD-4BF3-81AE-77B72C2EE616}" destId="{F3AF1053-F607-4D30-B115-8A42D77F1593}" srcOrd="0" destOrd="0" parTransId="{601E6256-520E-4B32-BB89-8311ED4972E8}" sibTransId="{D17D3354-88EA-4554-9010-056CC8065E90}"/>
    <dgm:cxn modelId="{8696D6E7-1164-4DB2-B628-2667573ACBB5}" type="presOf" srcId="{F3AF1053-F607-4D30-B115-8A42D77F1593}" destId="{D6D78904-DE16-476F-A62E-6A4997B88D4E}" srcOrd="0" destOrd="0" presId="urn:microsoft.com/office/officeart/2005/8/layout/vList5"/>
    <dgm:cxn modelId="{A88077CC-E85B-424A-83DD-A998EE5CF039}" type="presParOf" srcId="{FFE90C68-630D-4842-8DA9-AEC286CC1873}" destId="{F905526B-83FD-480C-8829-2CB148AEF0BE}" srcOrd="0" destOrd="0" presId="urn:microsoft.com/office/officeart/2005/8/layout/vList5"/>
    <dgm:cxn modelId="{E1092444-5F32-460E-9DA4-6A980DF56D02}" type="presParOf" srcId="{F905526B-83FD-480C-8829-2CB148AEF0BE}" destId="{CC38405F-30E6-48BD-9689-65A8A7769A02}" srcOrd="0" destOrd="0" presId="urn:microsoft.com/office/officeart/2005/8/layout/vList5"/>
    <dgm:cxn modelId="{2D501E6E-A322-431A-BD56-A635837B2DFE}" type="presParOf" srcId="{F905526B-83FD-480C-8829-2CB148AEF0BE}" destId="{D6D78904-DE16-476F-A62E-6A4997B88D4E}" srcOrd="1" destOrd="0" presId="urn:microsoft.com/office/officeart/2005/8/layout/vList5"/>
    <dgm:cxn modelId="{7FE4E5E0-B222-4149-A6DD-2499A72A0E3B}" type="presParOf" srcId="{FFE90C68-630D-4842-8DA9-AEC286CC1873}" destId="{2E00CDCA-8D43-4530-A669-81700D403A49}" srcOrd="1" destOrd="0" presId="urn:microsoft.com/office/officeart/2005/8/layout/vList5"/>
    <dgm:cxn modelId="{4E5C39EB-7DA2-4B14-BB1D-1D6B1ABDFE8F}" type="presParOf" srcId="{FFE90C68-630D-4842-8DA9-AEC286CC1873}" destId="{F1914505-AE82-497F-8BCB-D7B8EFA70C4F}" srcOrd="2" destOrd="0" presId="urn:microsoft.com/office/officeart/2005/8/layout/vList5"/>
    <dgm:cxn modelId="{DE8260B1-230B-431D-820D-AE255DE020AE}" type="presParOf" srcId="{F1914505-AE82-497F-8BCB-D7B8EFA70C4F}" destId="{A96CD8AE-46D3-4B95-96BD-3C92FC2DBA87}" srcOrd="0" destOrd="0" presId="urn:microsoft.com/office/officeart/2005/8/layout/vList5"/>
    <dgm:cxn modelId="{708B8D48-ABF1-48A9-B8A3-F5E5A4901138}" type="presParOf" srcId="{F1914505-AE82-497F-8BCB-D7B8EFA70C4F}" destId="{F3697CC1-C984-41B0-9E84-B1B7BE23A471}" srcOrd="1" destOrd="0" presId="urn:microsoft.com/office/officeart/2005/8/layout/vList5"/>
    <dgm:cxn modelId="{F220F42C-5A0A-4D0B-AA56-FF26EFF366ED}" type="presParOf" srcId="{FFE90C68-630D-4842-8DA9-AEC286CC1873}" destId="{6B45C82F-059B-4BEF-954C-442FAE0ADB15}" srcOrd="3" destOrd="0" presId="urn:microsoft.com/office/officeart/2005/8/layout/vList5"/>
    <dgm:cxn modelId="{65DEB67D-ADE9-466A-9960-D2DEBAEA37E7}" type="presParOf" srcId="{FFE90C68-630D-4842-8DA9-AEC286CC1873}" destId="{F96045A6-CE2D-4824-AF13-95BD5A447443}" srcOrd="4" destOrd="0" presId="urn:microsoft.com/office/officeart/2005/8/layout/vList5"/>
    <dgm:cxn modelId="{8E1AA72E-7A71-4B1B-BCE9-EC4C1045424C}" type="presParOf" srcId="{F96045A6-CE2D-4824-AF13-95BD5A447443}" destId="{3E133F2E-5F0B-4E34-81D9-2565DC553B99}" srcOrd="0" destOrd="0" presId="urn:microsoft.com/office/officeart/2005/8/layout/vList5"/>
    <dgm:cxn modelId="{E859E003-6B37-4FBC-B82D-C3405F3B3FE9}" type="presParOf" srcId="{F96045A6-CE2D-4824-AF13-95BD5A447443}" destId="{ACE5BEF3-B4EB-4C4F-85E6-34F2A79BBF2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AC01FE-1617-417D-855E-F1B2FC694F79}" type="doc">
      <dgm:prSet loTypeId="urn:microsoft.com/office/officeart/2005/8/layout/lProcess2" loCatId="list" qsTypeId="urn:microsoft.com/office/officeart/2005/8/quickstyle/simple5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DD97CB11-2827-4158-B8CB-7A07909CCD9C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…………………………………………………………………………………..</a:t>
          </a:r>
        </a:p>
      </dgm:t>
    </dgm:pt>
    <dgm:pt modelId="{7479A2AF-860F-4CEE-99E2-388E64D254A6}" type="parTrans" cxnId="{ACE484A8-D64E-43CF-B9EA-CF03B2D9D38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354C57-0D78-437A-83A4-7556DD47316F}" type="sibTrans" cxnId="{ACE484A8-D64E-43CF-B9EA-CF03B2D9D38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A93630-84E2-43C6-9EB9-E360224C241A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………………….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532797-F3C1-4B19-AEF8-D26B935D3C9E}" type="parTrans" cxnId="{74A566CE-94BF-47C8-80CC-DD0EE7E6B6C6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FCBCE7-6A68-4A0B-9F95-113E08BE0F33}" type="sibTrans" cxnId="{74A566CE-94BF-47C8-80CC-DD0EE7E6B6C6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F5B6DD-B2EE-4CFA-90F9-F97525B64F78}">
      <dgm:prSet phldrT="[Text]" custT="1"/>
      <dgm:spPr/>
      <dgm:t>
        <a:bodyPr/>
        <a:lstStyle/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…..……………....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………..……….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………………..</a:t>
          </a:r>
        </a:p>
      </dgm:t>
    </dgm:pt>
    <dgm:pt modelId="{9B820718-4D8F-4377-8F71-57C9DACE10FB}" type="parTrans" cxnId="{EB7B5DC1-8C09-4DEE-9526-902BCD1225C4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CAA69D-D50A-42FC-B49D-77C3D730DB30}" type="sibTrans" cxnId="{EB7B5DC1-8C09-4DEE-9526-902BCD1225C4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387AAC-36E2-4C9C-9928-D43D10BA6E7A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</a:t>
          </a:r>
        </a:p>
        <a:p>
          <a:pPr>
            <a:lnSpc>
              <a:spcPct val="100000"/>
            </a:lnSpc>
          </a:pP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</a:t>
          </a:r>
        </a:p>
        <a:p>
          <a:pPr>
            <a:lnSpc>
              <a:spcPct val="100000"/>
            </a:lnSpc>
          </a:pP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</dgm:t>
    </dgm:pt>
    <dgm:pt modelId="{201847CE-F621-4158-9A45-64C417C10FA9}" type="parTrans" cxnId="{19ADFEC4-0E24-43FF-9A6D-C78AAF63982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EE807F-2F29-475D-A616-3B91B3F5F2E3}" type="sibTrans" cxnId="{19ADFEC4-0E24-43FF-9A6D-C78AAF63982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38EA-8BF1-4E37-929E-9A9CBC8EB79D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5B76EA-68AF-4B3A-9349-646313E0E484}" type="parTrans" cxnId="{696CE742-8A97-4505-8979-7CC7BB03B8D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3A482-BF5B-43A2-B164-B150099ABE14}" type="sibTrans" cxnId="{696CE742-8A97-4505-8979-7CC7BB03B8D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5C1415-10E7-4E01-BC0E-534A74493C04}">
      <dgm:prSet phldrT="[Text]" custT="1"/>
      <dgm:spPr/>
      <dgm:t>
        <a:bodyPr/>
        <a:lstStyle/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…..……………....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………..………..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</a:t>
          </a:r>
        </a:p>
        <a:p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1CB877-D738-499A-B560-CD77408F2878}" type="parTrans" cxnId="{470B01E8-50E6-4908-8874-8B075C65A18C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6423B8-405D-43D3-878C-72211DB0A4C8}" type="sibTrans" cxnId="{470B01E8-50E6-4908-8874-8B075C65A18C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AB0927-60D9-4DD7-AAA1-84D7D557FFDD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…………………………..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EA685433-9FDB-4D70-91E6-F378125599E5}" type="parTrans" cxnId="{2A1206C2-7683-4E92-B45A-E79DFA3D0102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2B64CB-4702-4BB0-A9B8-3D5C82401940}" type="sibTrans" cxnId="{2A1206C2-7683-4E92-B45A-E79DFA3D0102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A19B8A-D8F0-49F6-B1B8-CAE558CEAABF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982FB1-E1DC-4C8E-8A41-BFA2154A7F72}" type="parTrans" cxnId="{7C4C6260-99CA-4C6B-86DF-50217F754C2A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34DC8D-E6EC-4512-AF6A-26B7D9616BD6}" type="sibTrans" cxnId="{7C4C6260-99CA-4C6B-86DF-50217F754C2A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B206E-76EE-4107-B4D2-2BFAB856A2EA}">
      <dgm:prSet phldrT="[Text]" custT="1"/>
      <dgm:spPr/>
      <dgm:t>
        <a:bodyPr/>
        <a:lstStyle/>
        <a:p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…...................................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…………………..</a:t>
          </a:r>
        </a:p>
        <a:p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41C799-AC77-4C48-8217-18432CFB8C3B}" type="parTrans" cxnId="{A7DF6D66-2289-427D-BDF4-54BB9CD0E09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81C7F3-44D8-4CD3-AD88-6B3F6BCBF60B}" type="sibTrans" cxnId="{A7DF6D66-2289-427D-BDF4-54BB9CD0E09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8003FB-8DFD-48C5-BEE1-2C42BE9A9538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……………………………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…………………………………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05462B-979E-454F-B842-FC4647837B2B}" type="parTrans" cxnId="{4A884FDB-521C-413D-9C2D-B9630F25A4B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D14324-A5A4-4D05-B795-391C882EA0E5}" type="sibTrans" cxnId="{4A884FDB-521C-413D-9C2D-B9630F25A4B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07338-9DDD-471B-AD56-689E75277B96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……………….........</a:t>
          </a:r>
        </a:p>
        <a:p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295776-6E59-4920-8EC5-950B1640576A}" type="parTrans" cxnId="{5750A019-984A-44E4-885E-3F01CFC8E057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F2180D-EAAB-4D47-A9ED-1EC4B9563DD1}" type="sibTrans" cxnId="{5750A019-984A-44E4-885E-3F01CFC8E057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0092B9-6A25-442B-A1D5-BDD88D393D71}">
      <dgm:prSet phldrT="[Text]" custT="1"/>
      <dgm:spPr/>
      <dgm:t>
        <a:bodyPr/>
        <a:lstStyle/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………………..……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</a:p>
        <a:p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5DD8A4-6DC8-47CA-8E52-5F269F88D0EB}" type="parTrans" cxnId="{E996EE34-D8F6-4E44-A10B-E81B52D477F8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8B0AE7-AA98-4A18-8FA4-E76C89FCBD22}" type="sibTrans" cxnId="{E996EE34-D8F6-4E44-A10B-E81B52D477F8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7A7273-CDAC-4D2E-90FB-1BCBB02DF7BC}">
      <dgm:prSet phldrT="[Text]" custT="1"/>
      <dgm:spPr/>
      <dgm:t>
        <a:bodyPr/>
        <a:lstStyle/>
        <a:p>
          <a:pPr algn="just"/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pPr algn="just"/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</a:t>
          </a:r>
        </a:p>
        <a:p>
          <a:pPr algn="just"/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……………………….................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3797C5-8189-47EB-9312-BB2DEC3A7BEE}" type="parTrans" cxnId="{22ABA9F9-1EEC-42B1-BD36-CBD440466B95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9FCEF-C45D-46C2-BC30-7248366AB338}" type="sibTrans" cxnId="{22ABA9F9-1EEC-42B1-BD36-CBD440466B95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E5DC7B-1E6F-46BD-A6DE-C09E0856A864}">
      <dgm:prSet phldrT="[Text]" custT="1"/>
      <dgm:spPr/>
      <dgm:t>
        <a:bodyPr/>
        <a:lstStyle/>
        <a:p>
          <a:pPr marL="0" lvl="0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pPr marL="0" lvl="0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 ……………….........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…………………………….</a:t>
          </a:r>
        </a:p>
      </dgm:t>
    </dgm:pt>
    <dgm:pt modelId="{8F98A1AB-18AB-4A2D-9440-4C495BB05BD3}" type="parTrans" cxnId="{3357877D-A620-41FE-AD31-E7CBA0B324E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D59349-152C-4679-95F8-C7C1002B77A1}" type="sibTrans" cxnId="{3357877D-A620-41FE-AD31-E7CBA0B324E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CBFEEE-1B58-43B5-9224-0C8F6E5D5A89}">
      <dgm:prSet phldrT="[Text]" custT="1"/>
      <dgm:spPr/>
      <dgm:t>
        <a:bodyPr/>
        <a:lstStyle/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…………………………….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</dgm:t>
    </dgm:pt>
    <dgm:pt modelId="{C9126A74-2698-407E-B44E-5CDC5E1F018E}" type="parTrans" cxnId="{6BEE2B2F-8FBE-4682-BFAC-19B7B74EC5C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563E64-7FBE-418C-AEDB-F08107082104}" type="sibTrans" cxnId="{6BEE2B2F-8FBE-4682-BFAC-19B7B74EC5C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DE8913-02D6-4E05-89E3-9C14D3FBB02E}">
      <dgm:prSet phldrT="[Text]" custT="1"/>
      <dgm:spPr/>
      <dgm:t>
        <a:bodyPr/>
        <a:lstStyle/>
        <a:p>
          <a:pPr algn="ctr"/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………………..</a:t>
          </a:r>
        </a:p>
        <a:p>
          <a:pPr algn="ctr"/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…………………….</a:t>
          </a:r>
        </a:p>
        <a:p>
          <a:pPr algn="ctr"/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896692-3CA5-4659-BD09-92ABD5CC2B9D}" type="parTrans" cxnId="{BBCB2BB7-B132-46E5-8472-8165B6982EE5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579F38-DBBB-4853-A3CF-9FD1125CAC90}" type="sibTrans" cxnId="{BBCB2BB7-B132-46E5-8472-8165B6982EE5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1185BF-FD29-471E-B984-C9ABD38FCAD6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pPr>
            <a:buNone/>
          </a:pP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pPr>
            <a:buNone/>
          </a:pPr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 ……………….........</a:t>
          </a:r>
        </a:p>
      </dgm:t>
    </dgm:pt>
    <dgm:pt modelId="{13E6866D-DC4C-4E2D-A629-4AB107915293}" type="parTrans" cxnId="{B92191B7-4DB3-4A30-9D88-2E94EBA0A9E3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DEB212-B72F-4880-A27F-A064E0751365}" type="sibTrans" cxnId="{B92191B7-4DB3-4A30-9D88-2E94EBA0A9E3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F640BA-290A-4B97-A610-32D489FACFAE}">
      <dgm:prSet phldrT="[Text]" custT="1"/>
      <dgm:spPr/>
      <dgm:t>
        <a:bodyPr/>
        <a:lstStyle/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……………………..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…………………….</a:t>
          </a:r>
        </a:p>
        <a:p>
          <a:r>
            <a:rPr lang="en-US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…………………..</a:t>
          </a:r>
        </a:p>
      </dgm:t>
    </dgm:pt>
    <dgm:pt modelId="{EF918896-0243-425F-8898-85F26A51A29B}" type="parTrans" cxnId="{F7028F53-8D63-4F68-88DC-225AE2AD655D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9A279E-C9F4-4937-BF5F-41C03422D54A}" type="sibTrans" cxnId="{F7028F53-8D63-4F68-88DC-225AE2AD655D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10FF4A-7097-4F49-B557-6C0A1834E0A0}" type="pres">
      <dgm:prSet presAssocID="{EFAC01FE-1617-417D-855E-F1B2FC694F79}" presName="theList" presStyleCnt="0">
        <dgm:presLayoutVars>
          <dgm:dir/>
          <dgm:animLvl val="lvl"/>
          <dgm:resizeHandles val="exact"/>
        </dgm:presLayoutVars>
      </dgm:prSet>
      <dgm:spPr/>
    </dgm:pt>
    <dgm:pt modelId="{795DFE65-9BFC-4749-B184-7B7ABEF883CA}" type="pres">
      <dgm:prSet presAssocID="{DD97CB11-2827-4158-B8CB-7A07909CCD9C}" presName="compNode" presStyleCnt="0"/>
      <dgm:spPr/>
    </dgm:pt>
    <dgm:pt modelId="{A366446F-F234-4975-8B5A-0743AB32D3B6}" type="pres">
      <dgm:prSet presAssocID="{DD97CB11-2827-4158-B8CB-7A07909CCD9C}" presName="aNode" presStyleLbl="bgShp" presStyleIdx="0" presStyleCnt="6" custScaleX="72343"/>
      <dgm:spPr/>
    </dgm:pt>
    <dgm:pt modelId="{93C46C0E-5837-4A6D-862A-872B22DB4845}" type="pres">
      <dgm:prSet presAssocID="{DD97CB11-2827-4158-B8CB-7A07909CCD9C}" presName="textNode" presStyleLbl="bgShp" presStyleIdx="0" presStyleCnt="6"/>
      <dgm:spPr/>
    </dgm:pt>
    <dgm:pt modelId="{308E3B5C-C1E4-4A6A-82AD-280927FEE58E}" type="pres">
      <dgm:prSet presAssocID="{DD97CB11-2827-4158-B8CB-7A07909CCD9C}" presName="compChildNode" presStyleCnt="0"/>
      <dgm:spPr/>
    </dgm:pt>
    <dgm:pt modelId="{0E0B0A68-7329-4C6D-A5AB-3C59F209934E}" type="pres">
      <dgm:prSet presAssocID="{DD97CB11-2827-4158-B8CB-7A07909CCD9C}" presName="theInnerList" presStyleCnt="0"/>
      <dgm:spPr/>
    </dgm:pt>
    <dgm:pt modelId="{5E1F1B1A-CEEC-40CF-8010-6A0FEE658DFA}" type="pres">
      <dgm:prSet presAssocID="{DEA93630-84E2-43C6-9EB9-E360224C241A}" presName="childNode" presStyleLbl="node1" presStyleIdx="0" presStyleCnt="12" custScaleX="86153" custScaleY="90909">
        <dgm:presLayoutVars>
          <dgm:bulletEnabled val="1"/>
        </dgm:presLayoutVars>
      </dgm:prSet>
      <dgm:spPr/>
    </dgm:pt>
    <dgm:pt modelId="{187F4E5C-2AC9-4F05-9975-49FF6F60F1D3}" type="pres">
      <dgm:prSet presAssocID="{DEA93630-84E2-43C6-9EB9-E360224C241A}" presName="aSpace2" presStyleCnt="0"/>
      <dgm:spPr/>
    </dgm:pt>
    <dgm:pt modelId="{7AEA6FDE-9B31-4CBB-BD71-AF8AAE5800A5}" type="pres">
      <dgm:prSet presAssocID="{3DF5B6DD-B2EE-4CFA-90F9-F97525B64F78}" presName="childNode" presStyleLbl="node1" presStyleIdx="1" presStyleCnt="12" custScaleX="83271">
        <dgm:presLayoutVars>
          <dgm:bulletEnabled val="1"/>
        </dgm:presLayoutVars>
      </dgm:prSet>
      <dgm:spPr/>
    </dgm:pt>
    <dgm:pt modelId="{E572972F-2A41-45A2-A07F-957420ABDC1C}" type="pres">
      <dgm:prSet presAssocID="{DD97CB11-2827-4158-B8CB-7A07909CCD9C}" presName="aSpace" presStyleCnt="0"/>
      <dgm:spPr/>
    </dgm:pt>
    <dgm:pt modelId="{2CEDEC07-C5A7-4819-97ED-B22DCAE7E983}" type="pres">
      <dgm:prSet presAssocID="{C3387AAC-36E2-4C9C-9928-D43D10BA6E7A}" presName="compNode" presStyleCnt="0"/>
      <dgm:spPr/>
    </dgm:pt>
    <dgm:pt modelId="{3FDA539A-43E7-484D-BA61-6561F416BF06}" type="pres">
      <dgm:prSet presAssocID="{C3387AAC-36E2-4C9C-9928-D43D10BA6E7A}" presName="aNode" presStyleLbl="bgShp" presStyleIdx="1" presStyleCnt="6" custScaleX="83535"/>
      <dgm:spPr/>
    </dgm:pt>
    <dgm:pt modelId="{6C30C347-B12B-4142-AB7A-DDE7A17CC300}" type="pres">
      <dgm:prSet presAssocID="{C3387AAC-36E2-4C9C-9928-D43D10BA6E7A}" presName="textNode" presStyleLbl="bgShp" presStyleIdx="1" presStyleCnt="6"/>
      <dgm:spPr/>
    </dgm:pt>
    <dgm:pt modelId="{FC04A78B-EC43-4E08-869F-2AAEDEB69C79}" type="pres">
      <dgm:prSet presAssocID="{C3387AAC-36E2-4C9C-9928-D43D10BA6E7A}" presName="compChildNode" presStyleCnt="0"/>
      <dgm:spPr/>
    </dgm:pt>
    <dgm:pt modelId="{F5EC5955-B2D8-48C2-A02A-51941D800CD4}" type="pres">
      <dgm:prSet presAssocID="{C3387AAC-36E2-4C9C-9928-D43D10BA6E7A}" presName="theInnerList" presStyleCnt="0"/>
      <dgm:spPr/>
    </dgm:pt>
    <dgm:pt modelId="{685807CF-22DF-48C9-9D10-5E1966C6930B}" type="pres">
      <dgm:prSet presAssocID="{F7A338EA-8BF1-4E37-929E-9A9CBC8EB79D}" presName="childNode" presStyleLbl="node1" presStyleIdx="2" presStyleCnt="12">
        <dgm:presLayoutVars>
          <dgm:bulletEnabled val="1"/>
        </dgm:presLayoutVars>
      </dgm:prSet>
      <dgm:spPr/>
    </dgm:pt>
    <dgm:pt modelId="{B2336B00-250D-41CE-8FF3-32B3701B97B7}" type="pres">
      <dgm:prSet presAssocID="{F7A338EA-8BF1-4E37-929E-9A9CBC8EB79D}" presName="aSpace2" presStyleCnt="0"/>
      <dgm:spPr/>
    </dgm:pt>
    <dgm:pt modelId="{AF29D93E-479F-4360-BAF2-7AB3E7403A70}" type="pres">
      <dgm:prSet presAssocID="{3E5C1415-10E7-4E01-BC0E-534A74493C04}" presName="childNode" presStyleLbl="node1" presStyleIdx="3" presStyleCnt="12">
        <dgm:presLayoutVars>
          <dgm:bulletEnabled val="1"/>
        </dgm:presLayoutVars>
      </dgm:prSet>
      <dgm:spPr/>
    </dgm:pt>
    <dgm:pt modelId="{DF702C20-40C5-4191-98FC-B3E0F6AC7EB7}" type="pres">
      <dgm:prSet presAssocID="{C3387AAC-36E2-4C9C-9928-D43D10BA6E7A}" presName="aSpace" presStyleCnt="0"/>
      <dgm:spPr/>
    </dgm:pt>
    <dgm:pt modelId="{440B708E-F9D4-4683-B9C7-06203860592F}" type="pres">
      <dgm:prSet presAssocID="{2DAB0927-60D9-4DD7-AAA1-84D7D557FFDD}" presName="compNode" presStyleCnt="0"/>
      <dgm:spPr/>
    </dgm:pt>
    <dgm:pt modelId="{ABDF77C6-B661-4598-B283-1F7710AADC36}" type="pres">
      <dgm:prSet presAssocID="{2DAB0927-60D9-4DD7-AAA1-84D7D557FFDD}" presName="aNode" presStyleLbl="bgShp" presStyleIdx="2" presStyleCnt="6" custScaleX="85338"/>
      <dgm:spPr/>
    </dgm:pt>
    <dgm:pt modelId="{466C1C77-9096-42FA-80E3-74F7C11D3280}" type="pres">
      <dgm:prSet presAssocID="{2DAB0927-60D9-4DD7-AAA1-84D7D557FFDD}" presName="textNode" presStyleLbl="bgShp" presStyleIdx="2" presStyleCnt="6"/>
      <dgm:spPr/>
    </dgm:pt>
    <dgm:pt modelId="{1D426218-7607-4019-BDF1-CB490D84FE8D}" type="pres">
      <dgm:prSet presAssocID="{2DAB0927-60D9-4DD7-AAA1-84D7D557FFDD}" presName="compChildNode" presStyleCnt="0"/>
      <dgm:spPr/>
    </dgm:pt>
    <dgm:pt modelId="{43116535-9CC6-4C9D-8AD5-25546D55A59A}" type="pres">
      <dgm:prSet presAssocID="{2DAB0927-60D9-4DD7-AAA1-84D7D557FFDD}" presName="theInnerList" presStyleCnt="0"/>
      <dgm:spPr/>
    </dgm:pt>
    <dgm:pt modelId="{D1C09DF1-8652-4347-89B5-A3CE3A160720}" type="pres">
      <dgm:prSet presAssocID="{C1A19B8A-D8F0-49F6-B1B8-CAE558CEAABF}" presName="childNode" presStyleLbl="node1" presStyleIdx="4" presStyleCnt="12">
        <dgm:presLayoutVars>
          <dgm:bulletEnabled val="1"/>
        </dgm:presLayoutVars>
      </dgm:prSet>
      <dgm:spPr/>
    </dgm:pt>
    <dgm:pt modelId="{7CA3D5A6-5A69-40D7-A77A-F860409E77C3}" type="pres">
      <dgm:prSet presAssocID="{C1A19B8A-D8F0-49F6-B1B8-CAE558CEAABF}" presName="aSpace2" presStyleCnt="0"/>
      <dgm:spPr/>
    </dgm:pt>
    <dgm:pt modelId="{E20DB856-D6C7-44C4-BBF6-D74CBF2DD34E}" type="pres">
      <dgm:prSet presAssocID="{3E1B206E-76EE-4107-B4D2-2BFAB856A2EA}" presName="childNode" presStyleLbl="node1" presStyleIdx="5" presStyleCnt="12">
        <dgm:presLayoutVars>
          <dgm:bulletEnabled val="1"/>
        </dgm:presLayoutVars>
      </dgm:prSet>
      <dgm:spPr/>
    </dgm:pt>
    <dgm:pt modelId="{59596CEC-F397-4A57-AC01-CB6412CF7833}" type="pres">
      <dgm:prSet presAssocID="{2DAB0927-60D9-4DD7-AAA1-84D7D557FFDD}" presName="aSpace" presStyleCnt="0"/>
      <dgm:spPr/>
    </dgm:pt>
    <dgm:pt modelId="{8776CECB-7577-4EC8-B8BC-0430CCA84207}" type="pres">
      <dgm:prSet presAssocID="{218003FB-8DFD-48C5-BEE1-2C42BE9A9538}" presName="compNode" presStyleCnt="0"/>
      <dgm:spPr/>
    </dgm:pt>
    <dgm:pt modelId="{4E9946A6-25BD-4F98-98BC-29CF95A7CAD9}" type="pres">
      <dgm:prSet presAssocID="{218003FB-8DFD-48C5-BEE1-2C42BE9A9538}" presName="aNode" presStyleLbl="bgShp" presStyleIdx="3" presStyleCnt="6" custScaleX="113406"/>
      <dgm:spPr/>
    </dgm:pt>
    <dgm:pt modelId="{B39E6620-4BA3-487D-9748-0B7864F43D16}" type="pres">
      <dgm:prSet presAssocID="{218003FB-8DFD-48C5-BEE1-2C42BE9A9538}" presName="textNode" presStyleLbl="bgShp" presStyleIdx="3" presStyleCnt="6"/>
      <dgm:spPr/>
    </dgm:pt>
    <dgm:pt modelId="{2914C1BF-2732-44AC-93D8-810FF1E80641}" type="pres">
      <dgm:prSet presAssocID="{218003FB-8DFD-48C5-BEE1-2C42BE9A9538}" presName="compChildNode" presStyleCnt="0"/>
      <dgm:spPr/>
    </dgm:pt>
    <dgm:pt modelId="{01EF5BBF-7ED8-47BD-9AA4-C7828F7B55DF}" type="pres">
      <dgm:prSet presAssocID="{218003FB-8DFD-48C5-BEE1-2C42BE9A9538}" presName="theInnerList" presStyleCnt="0"/>
      <dgm:spPr/>
    </dgm:pt>
    <dgm:pt modelId="{8FFEC784-7764-4EF6-98AC-DE1673CDE4C7}" type="pres">
      <dgm:prSet presAssocID="{D1A07338-9DDD-471B-AD56-689E75277B96}" presName="childNode" presStyleLbl="node1" presStyleIdx="6" presStyleCnt="12" custScaleX="127788">
        <dgm:presLayoutVars>
          <dgm:bulletEnabled val="1"/>
        </dgm:presLayoutVars>
      </dgm:prSet>
      <dgm:spPr/>
    </dgm:pt>
    <dgm:pt modelId="{1BCEB842-4737-403D-A615-B09A62CA41D3}" type="pres">
      <dgm:prSet presAssocID="{D1A07338-9DDD-471B-AD56-689E75277B96}" presName="aSpace2" presStyleCnt="0"/>
      <dgm:spPr/>
    </dgm:pt>
    <dgm:pt modelId="{911FF862-84CA-4A75-8C83-250A2F86BCFC}" type="pres">
      <dgm:prSet presAssocID="{CF0092B9-6A25-442B-A1D5-BDD88D393D71}" presName="childNode" presStyleLbl="node1" presStyleIdx="7" presStyleCnt="12" custScaleX="127788">
        <dgm:presLayoutVars>
          <dgm:bulletEnabled val="1"/>
        </dgm:presLayoutVars>
      </dgm:prSet>
      <dgm:spPr/>
    </dgm:pt>
    <dgm:pt modelId="{3EB92025-6D54-43C8-AD0F-C93B43E2994E}" type="pres">
      <dgm:prSet presAssocID="{218003FB-8DFD-48C5-BEE1-2C42BE9A9538}" presName="aSpace" presStyleCnt="0"/>
      <dgm:spPr/>
    </dgm:pt>
    <dgm:pt modelId="{8B3029C0-6511-4912-AD6B-BF30593E3FFD}" type="pres">
      <dgm:prSet presAssocID="{187A7273-CDAC-4D2E-90FB-1BCBB02DF7BC}" presName="compNode" presStyleCnt="0"/>
      <dgm:spPr/>
    </dgm:pt>
    <dgm:pt modelId="{2384D05D-559A-4378-8ECA-9828DD52B1BB}" type="pres">
      <dgm:prSet presAssocID="{187A7273-CDAC-4D2E-90FB-1BCBB02DF7BC}" presName="aNode" presStyleLbl="bgShp" presStyleIdx="4" presStyleCnt="6" custScaleX="114478"/>
      <dgm:spPr/>
    </dgm:pt>
    <dgm:pt modelId="{6BB7C40A-672D-4AEA-8F2F-DD731410EB75}" type="pres">
      <dgm:prSet presAssocID="{187A7273-CDAC-4D2E-90FB-1BCBB02DF7BC}" presName="textNode" presStyleLbl="bgShp" presStyleIdx="4" presStyleCnt="6"/>
      <dgm:spPr/>
    </dgm:pt>
    <dgm:pt modelId="{1928ADD3-B324-4736-9C57-176163A28795}" type="pres">
      <dgm:prSet presAssocID="{187A7273-CDAC-4D2E-90FB-1BCBB02DF7BC}" presName="compChildNode" presStyleCnt="0"/>
      <dgm:spPr/>
    </dgm:pt>
    <dgm:pt modelId="{D1028F71-7146-45F7-B7D6-D0485E959C41}" type="pres">
      <dgm:prSet presAssocID="{187A7273-CDAC-4D2E-90FB-1BCBB02DF7BC}" presName="theInnerList" presStyleCnt="0"/>
      <dgm:spPr/>
    </dgm:pt>
    <dgm:pt modelId="{40F87CE9-399C-45F1-B7EA-90801E9750A0}" type="pres">
      <dgm:prSet presAssocID="{38E5DC7B-1E6F-46BD-A6DE-C09E0856A864}" presName="childNode" presStyleLbl="node1" presStyleIdx="8" presStyleCnt="12" custScaleX="129938">
        <dgm:presLayoutVars>
          <dgm:bulletEnabled val="1"/>
        </dgm:presLayoutVars>
      </dgm:prSet>
      <dgm:spPr/>
    </dgm:pt>
    <dgm:pt modelId="{D5BD276B-ED81-4970-9095-8440F10F4B9D}" type="pres">
      <dgm:prSet presAssocID="{38E5DC7B-1E6F-46BD-A6DE-C09E0856A864}" presName="aSpace2" presStyleCnt="0"/>
      <dgm:spPr/>
    </dgm:pt>
    <dgm:pt modelId="{F8282B14-BF23-4F31-A05E-7288777BD193}" type="pres">
      <dgm:prSet presAssocID="{04CBFEEE-1B58-43B5-9224-0C8F6E5D5A89}" presName="childNode" presStyleLbl="node1" presStyleIdx="9" presStyleCnt="12" custScaleX="124502">
        <dgm:presLayoutVars>
          <dgm:bulletEnabled val="1"/>
        </dgm:presLayoutVars>
      </dgm:prSet>
      <dgm:spPr/>
    </dgm:pt>
    <dgm:pt modelId="{B6009B2E-FEA8-4931-8168-A3328CDEB4CD}" type="pres">
      <dgm:prSet presAssocID="{187A7273-CDAC-4D2E-90FB-1BCBB02DF7BC}" presName="aSpace" presStyleCnt="0"/>
      <dgm:spPr/>
    </dgm:pt>
    <dgm:pt modelId="{C4121B94-B5AD-44D3-9211-D58DF4EB0708}" type="pres">
      <dgm:prSet presAssocID="{97DE8913-02D6-4E05-89E3-9C14D3FBB02E}" presName="compNode" presStyleCnt="0"/>
      <dgm:spPr/>
    </dgm:pt>
    <dgm:pt modelId="{7113C68A-5B2C-4584-9E6F-AD7ED8506152}" type="pres">
      <dgm:prSet presAssocID="{97DE8913-02D6-4E05-89E3-9C14D3FBB02E}" presName="aNode" presStyleLbl="bgShp" presStyleIdx="5" presStyleCnt="6" custScaleX="79475"/>
      <dgm:spPr/>
    </dgm:pt>
    <dgm:pt modelId="{5BF73050-10CC-4109-BE4F-47AB49FDE9B6}" type="pres">
      <dgm:prSet presAssocID="{97DE8913-02D6-4E05-89E3-9C14D3FBB02E}" presName="textNode" presStyleLbl="bgShp" presStyleIdx="5" presStyleCnt="6"/>
      <dgm:spPr/>
    </dgm:pt>
    <dgm:pt modelId="{9A1DEDD0-CFB6-4C37-A1D5-267C4D1B7234}" type="pres">
      <dgm:prSet presAssocID="{97DE8913-02D6-4E05-89E3-9C14D3FBB02E}" presName="compChildNode" presStyleCnt="0"/>
      <dgm:spPr/>
    </dgm:pt>
    <dgm:pt modelId="{7844EFCA-E1F2-4D10-83B2-D69E1AB738CA}" type="pres">
      <dgm:prSet presAssocID="{97DE8913-02D6-4E05-89E3-9C14D3FBB02E}" presName="theInnerList" presStyleCnt="0"/>
      <dgm:spPr/>
    </dgm:pt>
    <dgm:pt modelId="{FEDECE9E-FE52-4E5A-83A6-B6E2213E2D86}" type="pres">
      <dgm:prSet presAssocID="{AB1185BF-FD29-471E-B984-C9ABD38FCAD6}" presName="childNode" presStyleLbl="node1" presStyleIdx="10" presStyleCnt="12">
        <dgm:presLayoutVars>
          <dgm:bulletEnabled val="1"/>
        </dgm:presLayoutVars>
      </dgm:prSet>
      <dgm:spPr/>
    </dgm:pt>
    <dgm:pt modelId="{B31A6CB9-FDFE-4ED6-9329-FA9D2FEC3CEB}" type="pres">
      <dgm:prSet presAssocID="{AB1185BF-FD29-471E-B984-C9ABD38FCAD6}" presName="aSpace2" presStyleCnt="0"/>
      <dgm:spPr/>
    </dgm:pt>
    <dgm:pt modelId="{03F744F8-8BD3-44D0-BA3F-23733E8FA861}" type="pres">
      <dgm:prSet presAssocID="{E2F640BA-290A-4B97-A610-32D489FACFAE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F046E906-10A1-42B2-B0F0-66C0060553CA}" type="presOf" srcId="{38E5DC7B-1E6F-46BD-A6DE-C09E0856A864}" destId="{40F87CE9-399C-45F1-B7EA-90801E9750A0}" srcOrd="0" destOrd="0" presId="urn:microsoft.com/office/officeart/2005/8/layout/lProcess2"/>
    <dgm:cxn modelId="{5750A019-984A-44E4-885E-3F01CFC8E057}" srcId="{218003FB-8DFD-48C5-BEE1-2C42BE9A9538}" destId="{D1A07338-9DDD-471B-AD56-689E75277B96}" srcOrd="0" destOrd="0" parTransId="{4A295776-6E59-4920-8EC5-950B1640576A}" sibTransId="{94F2180D-EAAB-4D47-A9ED-1EC4B9563DD1}"/>
    <dgm:cxn modelId="{72EBA52D-E90A-4593-BD4D-8F56ECBB7DC9}" type="presOf" srcId="{187A7273-CDAC-4D2E-90FB-1BCBB02DF7BC}" destId="{6BB7C40A-672D-4AEA-8F2F-DD731410EB75}" srcOrd="1" destOrd="0" presId="urn:microsoft.com/office/officeart/2005/8/layout/lProcess2"/>
    <dgm:cxn modelId="{D6E8172E-9088-47D7-9CC0-BE76054D07E9}" type="presOf" srcId="{2DAB0927-60D9-4DD7-AAA1-84D7D557FFDD}" destId="{ABDF77C6-B661-4598-B283-1F7710AADC36}" srcOrd="0" destOrd="0" presId="urn:microsoft.com/office/officeart/2005/8/layout/lProcess2"/>
    <dgm:cxn modelId="{6BEE2B2F-8FBE-4682-BFAC-19B7B74EC5CB}" srcId="{187A7273-CDAC-4D2E-90FB-1BCBB02DF7BC}" destId="{04CBFEEE-1B58-43B5-9224-0C8F6E5D5A89}" srcOrd="1" destOrd="0" parTransId="{C9126A74-2698-407E-B44E-5CDC5E1F018E}" sibTransId="{20563E64-7FBE-418C-AEDB-F08107082104}"/>
    <dgm:cxn modelId="{E6ABBD31-9A49-475C-889D-35E8AB4C4A95}" type="presOf" srcId="{C3387AAC-36E2-4C9C-9928-D43D10BA6E7A}" destId="{3FDA539A-43E7-484D-BA61-6561F416BF06}" srcOrd="0" destOrd="0" presId="urn:microsoft.com/office/officeart/2005/8/layout/lProcess2"/>
    <dgm:cxn modelId="{E996EE34-D8F6-4E44-A10B-E81B52D477F8}" srcId="{218003FB-8DFD-48C5-BEE1-2C42BE9A9538}" destId="{CF0092B9-6A25-442B-A1D5-BDD88D393D71}" srcOrd="1" destOrd="0" parTransId="{965DD8A4-6DC8-47CA-8E52-5F269F88D0EB}" sibTransId="{668B0AE7-AA98-4A18-8FA4-E76C89FCBD22}"/>
    <dgm:cxn modelId="{2BC3225E-F7A5-4D9A-8AF1-E8AECF47507D}" type="presOf" srcId="{D1A07338-9DDD-471B-AD56-689E75277B96}" destId="{8FFEC784-7764-4EF6-98AC-DE1673CDE4C7}" srcOrd="0" destOrd="0" presId="urn:microsoft.com/office/officeart/2005/8/layout/lProcess2"/>
    <dgm:cxn modelId="{7C4C6260-99CA-4C6B-86DF-50217F754C2A}" srcId="{2DAB0927-60D9-4DD7-AAA1-84D7D557FFDD}" destId="{C1A19B8A-D8F0-49F6-B1B8-CAE558CEAABF}" srcOrd="0" destOrd="0" parTransId="{A4982FB1-E1DC-4C8E-8A41-BFA2154A7F72}" sibTransId="{FA34DC8D-E6EC-4512-AF6A-26B7D9616BD6}"/>
    <dgm:cxn modelId="{696CE742-8A97-4505-8979-7CC7BB03B8DB}" srcId="{C3387AAC-36E2-4C9C-9928-D43D10BA6E7A}" destId="{F7A338EA-8BF1-4E37-929E-9A9CBC8EB79D}" srcOrd="0" destOrd="0" parTransId="{4D5B76EA-68AF-4B3A-9349-646313E0E484}" sibTransId="{F203A482-BF5B-43A2-B164-B150099ABE14}"/>
    <dgm:cxn modelId="{A7DF6D66-2289-427D-BDF4-54BB9CD0E091}" srcId="{2DAB0927-60D9-4DD7-AAA1-84D7D557FFDD}" destId="{3E1B206E-76EE-4107-B4D2-2BFAB856A2EA}" srcOrd="1" destOrd="0" parTransId="{1641C799-AC77-4C48-8217-18432CFB8C3B}" sibTransId="{8781C7F3-44D8-4CD3-AD88-6B3F6BCBF60B}"/>
    <dgm:cxn modelId="{FCBB814B-6B22-4EB8-9175-0C6E64E8CA7C}" type="presOf" srcId="{3DF5B6DD-B2EE-4CFA-90F9-F97525B64F78}" destId="{7AEA6FDE-9B31-4CBB-BD71-AF8AAE5800A5}" srcOrd="0" destOrd="0" presId="urn:microsoft.com/office/officeart/2005/8/layout/lProcess2"/>
    <dgm:cxn modelId="{5CB8396D-7ED9-453F-8E06-03A992C798BA}" type="presOf" srcId="{97DE8913-02D6-4E05-89E3-9C14D3FBB02E}" destId="{5BF73050-10CC-4109-BE4F-47AB49FDE9B6}" srcOrd="1" destOrd="0" presId="urn:microsoft.com/office/officeart/2005/8/layout/lProcess2"/>
    <dgm:cxn modelId="{43072150-3CE7-4E71-B376-5C6621186488}" type="presOf" srcId="{97DE8913-02D6-4E05-89E3-9C14D3FBB02E}" destId="{7113C68A-5B2C-4584-9E6F-AD7ED8506152}" srcOrd="0" destOrd="0" presId="urn:microsoft.com/office/officeart/2005/8/layout/lProcess2"/>
    <dgm:cxn modelId="{B0194671-FF10-496E-B925-3E3EE9897941}" type="presOf" srcId="{DD97CB11-2827-4158-B8CB-7A07909CCD9C}" destId="{93C46C0E-5837-4A6D-862A-872B22DB4845}" srcOrd="1" destOrd="0" presId="urn:microsoft.com/office/officeart/2005/8/layout/lProcess2"/>
    <dgm:cxn modelId="{F7028F53-8D63-4F68-88DC-225AE2AD655D}" srcId="{97DE8913-02D6-4E05-89E3-9C14D3FBB02E}" destId="{E2F640BA-290A-4B97-A610-32D489FACFAE}" srcOrd="1" destOrd="0" parTransId="{EF918896-0243-425F-8898-85F26A51A29B}" sibTransId="{219A279E-C9F4-4937-BF5F-41C03422D54A}"/>
    <dgm:cxn modelId="{E1BB6675-03DF-4A74-985C-393C5BA49958}" type="presOf" srcId="{EFAC01FE-1617-417D-855E-F1B2FC694F79}" destId="{8710FF4A-7097-4F49-B557-6C0A1834E0A0}" srcOrd="0" destOrd="0" presId="urn:microsoft.com/office/officeart/2005/8/layout/lProcess2"/>
    <dgm:cxn modelId="{867CF776-7AF3-4693-A704-1C6BC7D4F492}" type="presOf" srcId="{F7A338EA-8BF1-4E37-929E-9A9CBC8EB79D}" destId="{685807CF-22DF-48C9-9D10-5E1966C6930B}" srcOrd="0" destOrd="0" presId="urn:microsoft.com/office/officeart/2005/8/layout/lProcess2"/>
    <dgm:cxn modelId="{3357877D-A620-41FE-AD31-E7CBA0B324EB}" srcId="{187A7273-CDAC-4D2E-90FB-1BCBB02DF7BC}" destId="{38E5DC7B-1E6F-46BD-A6DE-C09E0856A864}" srcOrd="0" destOrd="0" parTransId="{8F98A1AB-18AB-4A2D-9440-4C495BB05BD3}" sibTransId="{69D59349-152C-4679-95F8-C7C1002B77A1}"/>
    <dgm:cxn modelId="{AA84B683-94FD-415C-AF1E-6C8CFD33DC11}" type="presOf" srcId="{3E5C1415-10E7-4E01-BC0E-534A74493C04}" destId="{AF29D93E-479F-4360-BAF2-7AB3E7403A70}" srcOrd="0" destOrd="0" presId="urn:microsoft.com/office/officeart/2005/8/layout/lProcess2"/>
    <dgm:cxn modelId="{4A0A0897-2406-4146-AEB0-700DA33E45D9}" type="presOf" srcId="{C1A19B8A-D8F0-49F6-B1B8-CAE558CEAABF}" destId="{D1C09DF1-8652-4347-89B5-A3CE3A160720}" srcOrd="0" destOrd="0" presId="urn:microsoft.com/office/officeart/2005/8/layout/lProcess2"/>
    <dgm:cxn modelId="{42F3D99C-2B27-44A2-B7C4-4D1EFDF3BA10}" type="presOf" srcId="{218003FB-8DFD-48C5-BEE1-2C42BE9A9538}" destId="{B39E6620-4BA3-487D-9748-0B7864F43D16}" srcOrd="1" destOrd="0" presId="urn:microsoft.com/office/officeart/2005/8/layout/lProcess2"/>
    <dgm:cxn modelId="{4D9A81A6-477E-48E9-B56A-97197335FFC1}" type="presOf" srcId="{218003FB-8DFD-48C5-BEE1-2C42BE9A9538}" destId="{4E9946A6-25BD-4F98-98BC-29CF95A7CAD9}" srcOrd="0" destOrd="0" presId="urn:microsoft.com/office/officeart/2005/8/layout/lProcess2"/>
    <dgm:cxn modelId="{ACE484A8-D64E-43CF-B9EA-CF03B2D9D381}" srcId="{EFAC01FE-1617-417D-855E-F1B2FC694F79}" destId="{DD97CB11-2827-4158-B8CB-7A07909CCD9C}" srcOrd="0" destOrd="0" parTransId="{7479A2AF-860F-4CEE-99E2-388E64D254A6}" sibTransId="{E8354C57-0D78-437A-83A4-7556DD47316F}"/>
    <dgm:cxn modelId="{9B195EAD-D8F5-45D9-9002-AA6871881483}" type="presOf" srcId="{CF0092B9-6A25-442B-A1D5-BDD88D393D71}" destId="{911FF862-84CA-4A75-8C83-250A2F86BCFC}" srcOrd="0" destOrd="0" presId="urn:microsoft.com/office/officeart/2005/8/layout/lProcess2"/>
    <dgm:cxn modelId="{BBCB2BB7-B132-46E5-8472-8165B6982EE5}" srcId="{EFAC01FE-1617-417D-855E-F1B2FC694F79}" destId="{97DE8913-02D6-4E05-89E3-9C14D3FBB02E}" srcOrd="5" destOrd="0" parTransId="{C5896692-3CA5-4659-BD09-92ABD5CC2B9D}" sibTransId="{6A579F38-DBBB-4853-A3CF-9FD1125CAC90}"/>
    <dgm:cxn modelId="{B92191B7-4DB3-4A30-9D88-2E94EBA0A9E3}" srcId="{97DE8913-02D6-4E05-89E3-9C14D3FBB02E}" destId="{AB1185BF-FD29-471E-B984-C9ABD38FCAD6}" srcOrd="0" destOrd="0" parTransId="{13E6866D-DC4C-4E2D-A629-4AB107915293}" sibTransId="{77DEB212-B72F-4880-A27F-A064E0751365}"/>
    <dgm:cxn modelId="{0FE6ACB8-B2B1-492E-B85D-B04640FAE91F}" type="presOf" srcId="{2DAB0927-60D9-4DD7-AAA1-84D7D557FFDD}" destId="{466C1C77-9096-42FA-80E3-74F7C11D3280}" srcOrd="1" destOrd="0" presId="urn:microsoft.com/office/officeart/2005/8/layout/lProcess2"/>
    <dgm:cxn modelId="{EB7B5DC1-8C09-4DEE-9526-902BCD1225C4}" srcId="{DD97CB11-2827-4158-B8CB-7A07909CCD9C}" destId="{3DF5B6DD-B2EE-4CFA-90F9-F97525B64F78}" srcOrd="1" destOrd="0" parTransId="{9B820718-4D8F-4377-8F71-57C9DACE10FB}" sibTransId="{BFCAA69D-D50A-42FC-B49D-77C3D730DB30}"/>
    <dgm:cxn modelId="{2A1206C2-7683-4E92-B45A-E79DFA3D0102}" srcId="{EFAC01FE-1617-417D-855E-F1B2FC694F79}" destId="{2DAB0927-60D9-4DD7-AAA1-84D7D557FFDD}" srcOrd="2" destOrd="0" parTransId="{EA685433-9FDB-4D70-91E6-F378125599E5}" sibTransId="{772B64CB-4702-4BB0-A9B8-3D5C82401940}"/>
    <dgm:cxn modelId="{19ADFEC4-0E24-43FF-9A6D-C78AAF639821}" srcId="{EFAC01FE-1617-417D-855E-F1B2FC694F79}" destId="{C3387AAC-36E2-4C9C-9928-D43D10BA6E7A}" srcOrd="1" destOrd="0" parTransId="{201847CE-F621-4158-9A45-64C417C10FA9}" sibTransId="{7DEE807F-2F29-475D-A616-3B91B3F5F2E3}"/>
    <dgm:cxn modelId="{7E173FCA-439F-4D4E-9908-C1F46EB07B62}" type="presOf" srcId="{E2F640BA-290A-4B97-A610-32D489FACFAE}" destId="{03F744F8-8BD3-44D0-BA3F-23733E8FA861}" srcOrd="0" destOrd="0" presId="urn:microsoft.com/office/officeart/2005/8/layout/lProcess2"/>
    <dgm:cxn modelId="{74A566CE-94BF-47C8-80CC-DD0EE7E6B6C6}" srcId="{DD97CB11-2827-4158-B8CB-7A07909CCD9C}" destId="{DEA93630-84E2-43C6-9EB9-E360224C241A}" srcOrd="0" destOrd="0" parTransId="{29532797-F3C1-4B19-AEF8-D26B935D3C9E}" sibTransId="{BCFCBCE7-6A68-4A0B-9F95-113E08BE0F33}"/>
    <dgm:cxn modelId="{5E9590D3-95F9-4C2F-B7B0-D676A4020259}" type="presOf" srcId="{DD97CB11-2827-4158-B8CB-7A07909CCD9C}" destId="{A366446F-F234-4975-8B5A-0743AB32D3B6}" srcOrd="0" destOrd="0" presId="urn:microsoft.com/office/officeart/2005/8/layout/lProcess2"/>
    <dgm:cxn modelId="{A28AC8D9-8D60-45C5-846E-55C0E359B6D1}" type="presOf" srcId="{04CBFEEE-1B58-43B5-9224-0C8F6E5D5A89}" destId="{F8282B14-BF23-4F31-A05E-7288777BD193}" srcOrd="0" destOrd="0" presId="urn:microsoft.com/office/officeart/2005/8/layout/lProcess2"/>
    <dgm:cxn modelId="{4A884FDB-521C-413D-9C2D-B9630F25A4BB}" srcId="{EFAC01FE-1617-417D-855E-F1B2FC694F79}" destId="{218003FB-8DFD-48C5-BEE1-2C42BE9A9538}" srcOrd="3" destOrd="0" parTransId="{CF05462B-979E-454F-B842-FC4647837B2B}" sibTransId="{59D14324-A5A4-4D05-B795-391C882EA0E5}"/>
    <dgm:cxn modelId="{C948D6E1-D415-499F-8386-A476DF985C01}" type="presOf" srcId="{AB1185BF-FD29-471E-B984-C9ABD38FCAD6}" destId="{FEDECE9E-FE52-4E5A-83A6-B6E2213E2D86}" srcOrd="0" destOrd="0" presId="urn:microsoft.com/office/officeart/2005/8/layout/lProcess2"/>
    <dgm:cxn modelId="{C4411AE3-ABB8-4D16-820C-B74BA8EC3BD7}" type="presOf" srcId="{187A7273-CDAC-4D2E-90FB-1BCBB02DF7BC}" destId="{2384D05D-559A-4378-8ECA-9828DD52B1BB}" srcOrd="0" destOrd="0" presId="urn:microsoft.com/office/officeart/2005/8/layout/lProcess2"/>
    <dgm:cxn modelId="{CF4331E5-E19E-42FF-B4C7-E2F4B68A2E5C}" type="presOf" srcId="{C3387AAC-36E2-4C9C-9928-D43D10BA6E7A}" destId="{6C30C347-B12B-4142-AB7A-DDE7A17CC300}" srcOrd="1" destOrd="0" presId="urn:microsoft.com/office/officeart/2005/8/layout/lProcess2"/>
    <dgm:cxn modelId="{470B01E8-50E6-4908-8874-8B075C65A18C}" srcId="{C3387AAC-36E2-4C9C-9928-D43D10BA6E7A}" destId="{3E5C1415-10E7-4E01-BC0E-534A74493C04}" srcOrd="1" destOrd="0" parTransId="{1E1CB877-D738-499A-B560-CD77408F2878}" sibTransId="{246423B8-405D-43D3-878C-72211DB0A4C8}"/>
    <dgm:cxn modelId="{78E1BBED-44BD-441C-AA83-A0DE588B93EA}" type="presOf" srcId="{DEA93630-84E2-43C6-9EB9-E360224C241A}" destId="{5E1F1B1A-CEEC-40CF-8010-6A0FEE658DFA}" srcOrd="0" destOrd="0" presId="urn:microsoft.com/office/officeart/2005/8/layout/lProcess2"/>
    <dgm:cxn modelId="{4010A5F0-8AAA-4B92-8D6E-EC0248A61351}" type="presOf" srcId="{3E1B206E-76EE-4107-B4D2-2BFAB856A2EA}" destId="{E20DB856-D6C7-44C4-BBF6-D74CBF2DD34E}" srcOrd="0" destOrd="0" presId="urn:microsoft.com/office/officeart/2005/8/layout/lProcess2"/>
    <dgm:cxn modelId="{22ABA9F9-1EEC-42B1-BD36-CBD440466B95}" srcId="{EFAC01FE-1617-417D-855E-F1B2FC694F79}" destId="{187A7273-CDAC-4D2E-90FB-1BCBB02DF7BC}" srcOrd="4" destOrd="0" parTransId="{CC3797C5-8189-47EB-9312-BB2DEC3A7BEE}" sibTransId="{47A9FCEF-C45D-46C2-BC30-7248366AB338}"/>
    <dgm:cxn modelId="{E0FC201A-1F5C-4B4E-8C84-6B0803832381}" type="presParOf" srcId="{8710FF4A-7097-4F49-B557-6C0A1834E0A0}" destId="{795DFE65-9BFC-4749-B184-7B7ABEF883CA}" srcOrd="0" destOrd="0" presId="urn:microsoft.com/office/officeart/2005/8/layout/lProcess2"/>
    <dgm:cxn modelId="{F8730895-747F-45E2-B689-F7D8DFB462F4}" type="presParOf" srcId="{795DFE65-9BFC-4749-B184-7B7ABEF883CA}" destId="{A366446F-F234-4975-8B5A-0743AB32D3B6}" srcOrd="0" destOrd="0" presId="urn:microsoft.com/office/officeart/2005/8/layout/lProcess2"/>
    <dgm:cxn modelId="{BCA34E8D-33FD-4B07-9D16-4F1440DA0D4E}" type="presParOf" srcId="{795DFE65-9BFC-4749-B184-7B7ABEF883CA}" destId="{93C46C0E-5837-4A6D-862A-872B22DB4845}" srcOrd="1" destOrd="0" presId="urn:microsoft.com/office/officeart/2005/8/layout/lProcess2"/>
    <dgm:cxn modelId="{F4753BB4-DA06-47FB-9F89-A666D3560732}" type="presParOf" srcId="{795DFE65-9BFC-4749-B184-7B7ABEF883CA}" destId="{308E3B5C-C1E4-4A6A-82AD-280927FEE58E}" srcOrd="2" destOrd="0" presId="urn:microsoft.com/office/officeart/2005/8/layout/lProcess2"/>
    <dgm:cxn modelId="{72081A14-4FE6-43EB-8FA1-80D1D06FADB6}" type="presParOf" srcId="{308E3B5C-C1E4-4A6A-82AD-280927FEE58E}" destId="{0E0B0A68-7329-4C6D-A5AB-3C59F209934E}" srcOrd="0" destOrd="0" presId="urn:microsoft.com/office/officeart/2005/8/layout/lProcess2"/>
    <dgm:cxn modelId="{9EFDA0B2-4240-4476-A25C-CF6BA304ADCF}" type="presParOf" srcId="{0E0B0A68-7329-4C6D-A5AB-3C59F209934E}" destId="{5E1F1B1A-CEEC-40CF-8010-6A0FEE658DFA}" srcOrd="0" destOrd="0" presId="urn:microsoft.com/office/officeart/2005/8/layout/lProcess2"/>
    <dgm:cxn modelId="{926BF96C-AA29-4655-B139-23E0CD6B9819}" type="presParOf" srcId="{0E0B0A68-7329-4C6D-A5AB-3C59F209934E}" destId="{187F4E5C-2AC9-4F05-9975-49FF6F60F1D3}" srcOrd="1" destOrd="0" presId="urn:microsoft.com/office/officeart/2005/8/layout/lProcess2"/>
    <dgm:cxn modelId="{9781D665-979E-4D55-AEA1-8255996FA231}" type="presParOf" srcId="{0E0B0A68-7329-4C6D-A5AB-3C59F209934E}" destId="{7AEA6FDE-9B31-4CBB-BD71-AF8AAE5800A5}" srcOrd="2" destOrd="0" presId="urn:microsoft.com/office/officeart/2005/8/layout/lProcess2"/>
    <dgm:cxn modelId="{6691C21A-5134-4DBE-BFDF-B39124C8E04D}" type="presParOf" srcId="{8710FF4A-7097-4F49-B557-6C0A1834E0A0}" destId="{E572972F-2A41-45A2-A07F-957420ABDC1C}" srcOrd="1" destOrd="0" presId="urn:microsoft.com/office/officeart/2005/8/layout/lProcess2"/>
    <dgm:cxn modelId="{8C54291E-9904-4B1C-AD50-3C34CA4DCD27}" type="presParOf" srcId="{8710FF4A-7097-4F49-B557-6C0A1834E0A0}" destId="{2CEDEC07-C5A7-4819-97ED-B22DCAE7E983}" srcOrd="2" destOrd="0" presId="urn:microsoft.com/office/officeart/2005/8/layout/lProcess2"/>
    <dgm:cxn modelId="{6CB2EE50-FF06-4444-A1CE-F4411FDA2DE1}" type="presParOf" srcId="{2CEDEC07-C5A7-4819-97ED-B22DCAE7E983}" destId="{3FDA539A-43E7-484D-BA61-6561F416BF06}" srcOrd="0" destOrd="0" presId="urn:microsoft.com/office/officeart/2005/8/layout/lProcess2"/>
    <dgm:cxn modelId="{B6F29B55-1C3E-463A-A270-A473DE82855B}" type="presParOf" srcId="{2CEDEC07-C5A7-4819-97ED-B22DCAE7E983}" destId="{6C30C347-B12B-4142-AB7A-DDE7A17CC300}" srcOrd="1" destOrd="0" presId="urn:microsoft.com/office/officeart/2005/8/layout/lProcess2"/>
    <dgm:cxn modelId="{1A7B4A9A-E73B-44E8-B887-FDD910DF352F}" type="presParOf" srcId="{2CEDEC07-C5A7-4819-97ED-B22DCAE7E983}" destId="{FC04A78B-EC43-4E08-869F-2AAEDEB69C79}" srcOrd="2" destOrd="0" presId="urn:microsoft.com/office/officeart/2005/8/layout/lProcess2"/>
    <dgm:cxn modelId="{5B21C400-B42B-4477-9945-83FE570FA122}" type="presParOf" srcId="{FC04A78B-EC43-4E08-869F-2AAEDEB69C79}" destId="{F5EC5955-B2D8-48C2-A02A-51941D800CD4}" srcOrd="0" destOrd="0" presId="urn:microsoft.com/office/officeart/2005/8/layout/lProcess2"/>
    <dgm:cxn modelId="{389C4548-89E2-43C1-A7D2-F258CA2B1FF3}" type="presParOf" srcId="{F5EC5955-B2D8-48C2-A02A-51941D800CD4}" destId="{685807CF-22DF-48C9-9D10-5E1966C6930B}" srcOrd="0" destOrd="0" presId="urn:microsoft.com/office/officeart/2005/8/layout/lProcess2"/>
    <dgm:cxn modelId="{96C61FA5-72BE-4750-BA40-947AFE440A81}" type="presParOf" srcId="{F5EC5955-B2D8-48C2-A02A-51941D800CD4}" destId="{B2336B00-250D-41CE-8FF3-32B3701B97B7}" srcOrd="1" destOrd="0" presId="urn:microsoft.com/office/officeart/2005/8/layout/lProcess2"/>
    <dgm:cxn modelId="{DDEA6DA5-2295-49F4-A746-09E9D3BA38C5}" type="presParOf" srcId="{F5EC5955-B2D8-48C2-A02A-51941D800CD4}" destId="{AF29D93E-479F-4360-BAF2-7AB3E7403A70}" srcOrd="2" destOrd="0" presId="urn:microsoft.com/office/officeart/2005/8/layout/lProcess2"/>
    <dgm:cxn modelId="{AE04F4EC-B8C3-4255-9DD0-D689FC9E5CBD}" type="presParOf" srcId="{8710FF4A-7097-4F49-B557-6C0A1834E0A0}" destId="{DF702C20-40C5-4191-98FC-B3E0F6AC7EB7}" srcOrd="3" destOrd="0" presId="urn:microsoft.com/office/officeart/2005/8/layout/lProcess2"/>
    <dgm:cxn modelId="{56BD2C73-C4B0-4A68-AD06-4A354636F1D2}" type="presParOf" srcId="{8710FF4A-7097-4F49-B557-6C0A1834E0A0}" destId="{440B708E-F9D4-4683-B9C7-06203860592F}" srcOrd="4" destOrd="0" presId="urn:microsoft.com/office/officeart/2005/8/layout/lProcess2"/>
    <dgm:cxn modelId="{A8F1B826-180A-42AC-B722-203DBD0E9964}" type="presParOf" srcId="{440B708E-F9D4-4683-B9C7-06203860592F}" destId="{ABDF77C6-B661-4598-B283-1F7710AADC36}" srcOrd="0" destOrd="0" presId="urn:microsoft.com/office/officeart/2005/8/layout/lProcess2"/>
    <dgm:cxn modelId="{C66B32EE-84EA-4943-B160-576D545810F1}" type="presParOf" srcId="{440B708E-F9D4-4683-B9C7-06203860592F}" destId="{466C1C77-9096-42FA-80E3-74F7C11D3280}" srcOrd="1" destOrd="0" presId="urn:microsoft.com/office/officeart/2005/8/layout/lProcess2"/>
    <dgm:cxn modelId="{0952BE22-FC1B-487D-9BBD-5F230A4BF186}" type="presParOf" srcId="{440B708E-F9D4-4683-B9C7-06203860592F}" destId="{1D426218-7607-4019-BDF1-CB490D84FE8D}" srcOrd="2" destOrd="0" presId="urn:microsoft.com/office/officeart/2005/8/layout/lProcess2"/>
    <dgm:cxn modelId="{1B61D1A5-5441-4B5B-A87E-26DC05A6F217}" type="presParOf" srcId="{1D426218-7607-4019-BDF1-CB490D84FE8D}" destId="{43116535-9CC6-4C9D-8AD5-25546D55A59A}" srcOrd="0" destOrd="0" presId="urn:microsoft.com/office/officeart/2005/8/layout/lProcess2"/>
    <dgm:cxn modelId="{9CD82BDB-6566-4B65-9C47-1FD9571678F7}" type="presParOf" srcId="{43116535-9CC6-4C9D-8AD5-25546D55A59A}" destId="{D1C09DF1-8652-4347-89B5-A3CE3A160720}" srcOrd="0" destOrd="0" presId="urn:microsoft.com/office/officeart/2005/8/layout/lProcess2"/>
    <dgm:cxn modelId="{FC223043-B839-4078-8A35-CD5BEF941885}" type="presParOf" srcId="{43116535-9CC6-4C9D-8AD5-25546D55A59A}" destId="{7CA3D5A6-5A69-40D7-A77A-F860409E77C3}" srcOrd="1" destOrd="0" presId="urn:microsoft.com/office/officeart/2005/8/layout/lProcess2"/>
    <dgm:cxn modelId="{A40C9918-C728-440A-939B-88521DA2B551}" type="presParOf" srcId="{43116535-9CC6-4C9D-8AD5-25546D55A59A}" destId="{E20DB856-D6C7-44C4-BBF6-D74CBF2DD34E}" srcOrd="2" destOrd="0" presId="urn:microsoft.com/office/officeart/2005/8/layout/lProcess2"/>
    <dgm:cxn modelId="{D415B4D3-7F01-4749-9D96-3AAE1CC12FE8}" type="presParOf" srcId="{8710FF4A-7097-4F49-B557-6C0A1834E0A0}" destId="{59596CEC-F397-4A57-AC01-CB6412CF7833}" srcOrd="5" destOrd="0" presId="urn:microsoft.com/office/officeart/2005/8/layout/lProcess2"/>
    <dgm:cxn modelId="{ECCD7618-C405-47D7-87F3-83A61C8E481E}" type="presParOf" srcId="{8710FF4A-7097-4F49-B557-6C0A1834E0A0}" destId="{8776CECB-7577-4EC8-B8BC-0430CCA84207}" srcOrd="6" destOrd="0" presId="urn:microsoft.com/office/officeart/2005/8/layout/lProcess2"/>
    <dgm:cxn modelId="{18B7DAF2-8848-4D66-9ADC-943C5CFB83CF}" type="presParOf" srcId="{8776CECB-7577-4EC8-B8BC-0430CCA84207}" destId="{4E9946A6-25BD-4F98-98BC-29CF95A7CAD9}" srcOrd="0" destOrd="0" presId="urn:microsoft.com/office/officeart/2005/8/layout/lProcess2"/>
    <dgm:cxn modelId="{F8D30F6B-3D3F-4D2D-95C8-99DA2FFB93C9}" type="presParOf" srcId="{8776CECB-7577-4EC8-B8BC-0430CCA84207}" destId="{B39E6620-4BA3-487D-9748-0B7864F43D16}" srcOrd="1" destOrd="0" presId="urn:microsoft.com/office/officeart/2005/8/layout/lProcess2"/>
    <dgm:cxn modelId="{AA5D79AF-E5A6-4B61-B097-215F8F8263D9}" type="presParOf" srcId="{8776CECB-7577-4EC8-B8BC-0430CCA84207}" destId="{2914C1BF-2732-44AC-93D8-810FF1E80641}" srcOrd="2" destOrd="0" presId="urn:microsoft.com/office/officeart/2005/8/layout/lProcess2"/>
    <dgm:cxn modelId="{E1AD8A56-B9A7-495A-9E7D-90972A923292}" type="presParOf" srcId="{2914C1BF-2732-44AC-93D8-810FF1E80641}" destId="{01EF5BBF-7ED8-47BD-9AA4-C7828F7B55DF}" srcOrd="0" destOrd="0" presId="urn:microsoft.com/office/officeart/2005/8/layout/lProcess2"/>
    <dgm:cxn modelId="{A727A14A-D988-4B20-86D2-574A0AA697A0}" type="presParOf" srcId="{01EF5BBF-7ED8-47BD-9AA4-C7828F7B55DF}" destId="{8FFEC784-7764-4EF6-98AC-DE1673CDE4C7}" srcOrd="0" destOrd="0" presId="urn:microsoft.com/office/officeart/2005/8/layout/lProcess2"/>
    <dgm:cxn modelId="{A120554F-CE8D-42BA-92FA-0633B925CF9B}" type="presParOf" srcId="{01EF5BBF-7ED8-47BD-9AA4-C7828F7B55DF}" destId="{1BCEB842-4737-403D-A615-B09A62CA41D3}" srcOrd="1" destOrd="0" presId="urn:microsoft.com/office/officeart/2005/8/layout/lProcess2"/>
    <dgm:cxn modelId="{02009EEF-B520-460F-92D2-1E52388331E8}" type="presParOf" srcId="{01EF5BBF-7ED8-47BD-9AA4-C7828F7B55DF}" destId="{911FF862-84CA-4A75-8C83-250A2F86BCFC}" srcOrd="2" destOrd="0" presId="urn:microsoft.com/office/officeart/2005/8/layout/lProcess2"/>
    <dgm:cxn modelId="{5017E5D9-C9A2-4D90-93C7-AF07AED0B2CC}" type="presParOf" srcId="{8710FF4A-7097-4F49-B557-6C0A1834E0A0}" destId="{3EB92025-6D54-43C8-AD0F-C93B43E2994E}" srcOrd="7" destOrd="0" presId="urn:microsoft.com/office/officeart/2005/8/layout/lProcess2"/>
    <dgm:cxn modelId="{610348CD-6790-4F07-9B43-031862557C51}" type="presParOf" srcId="{8710FF4A-7097-4F49-B557-6C0A1834E0A0}" destId="{8B3029C0-6511-4912-AD6B-BF30593E3FFD}" srcOrd="8" destOrd="0" presId="urn:microsoft.com/office/officeart/2005/8/layout/lProcess2"/>
    <dgm:cxn modelId="{BF377854-F3B4-49EC-8463-B7BB1B8CC70C}" type="presParOf" srcId="{8B3029C0-6511-4912-AD6B-BF30593E3FFD}" destId="{2384D05D-559A-4378-8ECA-9828DD52B1BB}" srcOrd="0" destOrd="0" presId="urn:microsoft.com/office/officeart/2005/8/layout/lProcess2"/>
    <dgm:cxn modelId="{15A89E8D-D1E6-4D3E-80AE-AFD16B474B68}" type="presParOf" srcId="{8B3029C0-6511-4912-AD6B-BF30593E3FFD}" destId="{6BB7C40A-672D-4AEA-8F2F-DD731410EB75}" srcOrd="1" destOrd="0" presId="urn:microsoft.com/office/officeart/2005/8/layout/lProcess2"/>
    <dgm:cxn modelId="{D4ACB238-4944-4FE6-A9E2-E7DD8DB1B12E}" type="presParOf" srcId="{8B3029C0-6511-4912-AD6B-BF30593E3FFD}" destId="{1928ADD3-B324-4736-9C57-176163A28795}" srcOrd="2" destOrd="0" presId="urn:microsoft.com/office/officeart/2005/8/layout/lProcess2"/>
    <dgm:cxn modelId="{F51FFA49-7E9B-4B17-A4EB-ECF81DB73537}" type="presParOf" srcId="{1928ADD3-B324-4736-9C57-176163A28795}" destId="{D1028F71-7146-45F7-B7D6-D0485E959C41}" srcOrd="0" destOrd="0" presId="urn:microsoft.com/office/officeart/2005/8/layout/lProcess2"/>
    <dgm:cxn modelId="{1DC51E6A-D006-4747-9544-88A92766392C}" type="presParOf" srcId="{D1028F71-7146-45F7-B7D6-D0485E959C41}" destId="{40F87CE9-399C-45F1-B7EA-90801E9750A0}" srcOrd="0" destOrd="0" presId="urn:microsoft.com/office/officeart/2005/8/layout/lProcess2"/>
    <dgm:cxn modelId="{EABE8135-3567-47E5-A547-624FF2D3719D}" type="presParOf" srcId="{D1028F71-7146-45F7-B7D6-D0485E959C41}" destId="{D5BD276B-ED81-4970-9095-8440F10F4B9D}" srcOrd="1" destOrd="0" presId="urn:microsoft.com/office/officeart/2005/8/layout/lProcess2"/>
    <dgm:cxn modelId="{7C8B0B4B-DCD0-4C21-9A1B-19118C4E6E0D}" type="presParOf" srcId="{D1028F71-7146-45F7-B7D6-D0485E959C41}" destId="{F8282B14-BF23-4F31-A05E-7288777BD193}" srcOrd="2" destOrd="0" presId="urn:microsoft.com/office/officeart/2005/8/layout/lProcess2"/>
    <dgm:cxn modelId="{BC091A1E-3626-42C0-9D77-E164DC9E6AAE}" type="presParOf" srcId="{8710FF4A-7097-4F49-B557-6C0A1834E0A0}" destId="{B6009B2E-FEA8-4931-8168-A3328CDEB4CD}" srcOrd="9" destOrd="0" presId="urn:microsoft.com/office/officeart/2005/8/layout/lProcess2"/>
    <dgm:cxn modelId="{12376CEF-1253-4E4E-AE67-8D5256A51208}" type="presParOf" srcId="{8710FF4A-7097-4F49-B557-6C0A1834E0A0}" destId="{C4121B94-B5AD-44D3-9211-D58DF4EB0708}" srcOrd="10" destOrd="0" presId="urn:microsoft.com/office/officeart/2005/8/layout/lProcess2"/>
    <dgm:cxn modelId="{9AD9A8F7-2AA0-4E04-88DF-42E269C5A3F7}" type="presParOf" srcId="{C4121B94-B5AD-44D3-9211-D58DF4EB0708}" destId="{7113C68A-5B2C-4584-9E6F-AD7ED8506152}" srcOrd="0" destOrd="0" presId="urn:microsoft.com/office/officeart/2005/8/layout/lProcess2"/>
    <dgm:cxn modelId="{1F686B70-1830-487B-8505-6A983298F423}" type="presParOf" srcId="{C4121B94-B5AD-44D3-9211-D58DF4EB0708}" destId="{5BF73050-10CC-4109-BE4F-47AB49FDE9B6}" srcOrd="1" destOrd="0" presId="urn:microsoft.com/office/officeart/2005/8/layout/lProcess2"/>
    <dgm:cxn modelId="{0D2A0107-59E6-408F-A63B-342EBC14BF45}" type="presParOf" srcId="{C4121B94-B5AD-44D3-9211-D58DF4EB0708}" destId="{9A1DEDD0-CFB6-4C37-A1D5-267C4D1B7234}" srcOrd="2" destOrd="0" presId="urn:microsoft.com/office/officeart/2005/8/layout/lProcess2"/>
    <dgm:cxn modelId="{5E9E62DD-E558-4A16-B77F-30BCC22F1461}" type="presParOf" srcId="{9A1DEDD0-CFB6-4C37-A1D5-267C4D1B7234}" destId="{7844EFCA-E1F2-4D10-83B2-D69E1AB738CA}" srcOrd="0" destOrd="0" presId="urn:microsoft.com/office/officeart/2005/8/layout/lProcess2"/>
    <dgm:cxn modelId="{C121581B-9461-4451-AB8C-23F7E43D7652}" type="presParOf" srcId="{7844EFCA-E1F2-4D10-83B2-D69E1AB738CA}" destId="{FEDECE9E-FE52-4E5A-83A6-B6E2213E2D86}" srcOrd="0" destOrd="0" presId="urn:microsoft.com/office/officeart/2005/8/layout/lProcess2"/>
    <dgm:cxn modelId="{240C8D1C-4EE3-4436-89BD-F2300DAEA20E}" type="presParOf" srcId="{7844EFCA-E1F2-4D10-83B2-D69E1AB738CA}" destId="{B31A6CB9-FDFE-4ED6-9329-FA9D2FEC3CEB}" srcOrd="1" destOrd="0" presId="urn:microsoft.com/office/officeart/2005/8/layout/lProcess2"/>
    <dgm:cxn modelId="{38A19D5A-949D-4E14-B86C-8A79C56CAD24}" type="presParOf" srcId="{7844EFCA-E1F2-4D10-83B2-D69E1AB738CA}" destId="{03F744F8-8BD3-44D0-BA3F-23733E8FA86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AC01FE-1617-417D-855E-F1B2FC694F79}" type="doc">
      <dgm:prSet loTypeId="urn:microsoft.com/office/officeart/2005/8/layout/lProcess2" loCatId="list" qsTypeId="urn:microsoft.com/office/officeart/2005/8/quickstyle/simple5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DD97CB11-2827-4158-B8CB-7A07909CCD9C}">
      <dgm:prSet phldrT="[Text]" custT="1"/>
      <dgm:spPr/>
      <dgm:t>
        <a:bodyPr/>
        <a:lstStyle/>
        <a:p>
          <a:r>
            <a:rPr lang="en-US" sz="2200">
              <a:latin typeface="Times New Roman" panose="02020603050405020304" pitchFamily="18" charset="0"/>
              <a:cs typeface="Times New Roman" panose="02020603050405020304" pitchFamily="18" charset="0"/>
            </a:rPr>
            <a:t>Sử dụng bút chì làm vật dẫn đường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79A2AF-860F-4CEE-99E2-388E64D254A6}" type="parTrans" cxnId="{ACE484A8-D64E-43CF-B9EA-CF03B2D9D38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354C57-0D78-437A-83A4-7556DD47316F}" type="sibTrans" cxnId="{ACE484A8-D64E-43CF-B9EA-CF03B2D9D38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A93630-84E2-43C6-9EB9-E360224C241A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29532797-F3C1-4B19-AEF8-D26B935D3C9E}" type="parTrans" cxnId="{74A566CE-94BF-47C8-80CC-DD0EE7E6B6C6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FCBCE7-6A68-4A0B-9F95-113E08BE0F33}" type="sibTrans" cxnId="{74A566CE-94BF-47C8-80CC-DD0EE7E6B6C6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F5B6DD-B2EE-4CFA-90F9-F97525B64F78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chì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khiển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9B820718-4D8F-4377-8F71-57C9DACE10FB}" type="parTrans" cxnId="{EB7B5DC1-8C09-4DEE-9526-902BCD1225C4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CAA69D-D50A-42FC-B49D-77C3D730DB30}" type="sibTrans" cxnId="{EB7B5DC1-8C09-4DEE-9526-902BCD1225C4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387AAC-36E2-4C9C-9928-D43D10BA6E7A}">
      <dgm:prSet phldrT="[Text]" custT="1"/>
      <dgm:spPr/>
      <dgm:t>
        <a:bodyPr/>
        <a:lstStyle/>
        <a:p>
          <a:r>
            <a:rPr lang="en-US" sz="2200">
              <a:latin typeface="Times New Roman" panose="02020603050405020304" pitchFamily="18" charset="0"/>
              <a:cs typeface="Times New Roman" panose="02020603050405020304" pitchFamily="18" charset="0"/>
            </a:rPr>
            <a:t>Tìm kiếm những ý chính và các từ khóa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1847CE-F621-4158-9A45-64C417C10FA9}" type="parTrans" cxnId="{19ADFEC4-0E24-43FF-9A6D-C78AAF63982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EE807F-2F29-475D-A616-3B91B3F5F2E3}" type="sibTrans" cxnId="{19ADFEC4-0E24-43FF-9A6D-C78AAF63982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38EA-8BF1-4E37-929E-9A9CBC8EB79D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Lướt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D5B76EA-68AF-4B3A-9349-646313E0E484}" type="parTrans" cxnId="{696CE742-8A97-4505-8979-7CC7BB03B8D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03A482-BF5B-43A2-B164-B150099ABE14}" type="sibTrans" cxnId="{696CE742-8A97-4505-8979-7CC7BB03B8D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5C1415-10E7-4E01-BC0E-534A74493C04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minh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họa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2.</a:t>
          </a:r>
        </a:p>
      </dgm:t>
    </dgm:pt>
    <dgm:pt modelId="{1E1CB877-D738-499A-B560-CD77408F2878}" type="parTrans" cxnId="{470B01E8-50E6-4908-8874-8B075C65A18C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6423B8-405D-43D3-878C-72211DB0A4C8}" type="sibTrans" cxnId="{470B01E8-50E6-4908-8874-8B075C65A18C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AB0927-60D9-4DD7-AAA1-84D7D557FFDD}">
      <dgm:prSet phldrT="[Text]" custT="1"/>
      <dgm:spPr/>
      <dgm:t>
        <a:bodyPr/>
        <a:lstStyle/>
        <a:p>
          <a:r>
            <a:rPr lang="en-US" sz="2200">
              <a:latin typeface="Times New Roman" panose="02020603050405020304" pitchFamily="18" charset="0"/>
              <a:cs typeface="Times New Roman" panose="02020603050405020304" pitchFamily="18" charset="0"/>
            </a:rPr>
            <a:t>Mở rộng tầm mắt để đọc được một cụm 5-7 chữ một lúc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685433-9FDB-4D70-91E6-F378125599E5}" type="parTrans" cxnId="{2A1206C2-7683-4E92-B45A-E79DFA3D0102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2B64CB-4702-4BB0-A9B8-3D5C82401940}" type="sibTrans" cxnId="{2A1206C2-7683-4E92-B45A-E79DFA3D0102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A19B8A-D8F0-49F6-B1B8-CAE558CEAABF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chụp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5-7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4982FB1-E1DC-4C8E-8A41-BFA2154A7F72}" type="parTrans" cxnId="{7C4C6260-99CA-4C6B-86DF-50217F754C2A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34DC8D-E6EC-4512-AF6A-26B7D9616BD6}" type="sibTrans" cxnId="{7C4C6260-99CA-4C6B-86DF-50217F754C2A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1B206E-76EE-4107-B4D2-2BFAB856A2EA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họa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3.</a:t>
          </a:r>
        </a:p>
      </dgm:t>
    </dgm:pt>
    <dgm:pt modelId="{1641C799-AC77-4C48-8217-18432CFB8C3B}" type="parTrans" cxnId="{A7DF6D66-2289-427D-BDF4-54BB9CD0E09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81C7F3-44D8-4CD3-AD88-6B3F6BCBF60B}" type="sibTrans" cxnId="{A7DF6D66-2289-427D-BDF4-54BB9CD0E091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8003FB-8DFD-48C5-BEE1-2C42BE9A9538}">
      <dgm:prSet phldrT="[Text]" custT="1"/>
      <dgm:spPr/>
      <dgm:t>
        <a:bodyPr/>
        <a:lstStyle/>
        <a:p>
          <a:r>
            <a:rPr lang="en-US" sz="2200">
              <a:latin typeface="Times New Roman" panose="02020603050405020304" pitchFamily="18" charset="0"/>
              <a:cs typeface="Times New Roman" panose="02020603050405020304" pitchFamily="18" charset="0"/>
            </a:rPr>
            <a:t>Tập nghe nhạc nhịp độ nhanh trong lúc đọc khi có một không gian riêng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05462B-979E-454F-B842-FC4647837B2B}" type="parTrans" cxnId="{4A884FDB-521C-413D-9C2D-B9630F25A4B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D14324-A5A4-4D05-B795-391C882EA0E5}" type="sibTrans" cxnId="{4A884FDB-521C-413D-9C2D-B9630F25A4B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07338-9DDD-471B-AD56-689E75277B96}">
      <dgm:prSet phldrT="[Text]" custT="1"/>
      <dgm:spPr/>
      <dgm:t>
        <a:bodyPr/>
        <a:lstStyle/>
        <a:p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Nghe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rèn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não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4A295776-6E59-4920-8EC5-950B1640576A}" type="parTrans" cxnId="{5750A019-984A-44E4-885E-3F01CFC8E057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F2180D-EAAB-4D47-A9ED-1EC4B9563DD1}" type="sibTrans" cxnId="{5750A019-984A-44E4-885E-3F01CFC8E057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0092B9-6A25-442B-A1D5-BDD88D393D71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lấp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xao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nhãng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965DD8A4-6DC8-47CA-8E52-5F269F88D0EB}" type="parTrans" cxnId="{E996EE34-D8F6-4E44-A10B-E81B52D477F8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8B0AE7-AA98-4A18-8FA4-E76C89FCBD22}" type="sibTrans" cxnId="{E996EE34-D8F6-4E44-A10B-E81B52D477F8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7A7273-CDAC-4D2E-90FB-1BCBB02DF7BC}">
      <dgm:prSet phldrT="[Text]" custT="1"/>
      <dgm:spPr/>
      <dgm:t>
        <a:bodyPr/>
        <a:lstStyle/>
        <a:p>
          <a:pPr algn="just"/>
          <a:r>
            <a:rPr lang="en-US" sz="2200">
              <a:latin typeface="Times New Roman" panose="02020603050405020304" pitchFamily="18" charset="0"/>
              <a:cs typeface="Times New Roman" panose="02020603050405020304" pitchFamily="18" charset="0"/>
            </a:rPr>
            <a:t>Đọc phần tóm tắt cuối chương trước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3797C5-8189-47EB-9312-BB2DEC3A7BEE}" type="parTrans" cxnId="{22ABA9F9-1EEC-42B1-BD36-CBD440466B95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9FCEF-C45D-46C2-BC30-7248366AB338}" type="sibTrans" cxnId="{22ABA9F9-1EEC-42B1-BD36-CBD440466B95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E5DC7B-1E6F-46BD-A6DE-C09E0856A864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chương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thường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8F98A1AB-18AB-4A2D-9440-4C495BB05BD3}" type="parTrans" cxnId="{3357877D-A620-41FE-AD31-E7CBA0B324E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D59349-152C-4679-95F8-C7C1002B77A1}" type="sibTrans" cxnId="{3357877D-A620-41FE-AD31-E7CBA0B324E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CBFEEE-1B58-43B5-9224-0C8F6E5D5A89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C9126A74-2698-407E-B44E-5CDC5E1F018E}" type="parTrans" cxnId="{6BEE2B2F-8FBE-4682-BFAC-19B7B74EC5C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563E64-7FBE-418C-AEDB-F08107082104}" type="sibTrans" cxnId="{6BEE2B2F-8FBE-4682-BFAC-19B7B74EC5CB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DE8913-02D6-4E05-89E3-9C14D3FBB02E}">
      <dgm:prSet phldrT="[Text]" custT="1"/>
      <dgm:spPr/>
      <dgm:t>
        <a:bodyPr/>
        <a:lstStyle/>
        <a:p>
          <a:pPr algn="ctr"/>
          <a:r>
            <a:rPr lang="en-US" sz="2200">
              <a:latin typeface="Times New Roman" panose="02020603050405020304" pitchFamily="18" charset="0"/>
              <a:cs typeface="Times New Roman" panose="02020603050405020304" pitchFamily="18" charset="0"/>
            </a:rPr>
            <a:t>Liên tục thúc đẩy và thử thách khả năng của bạn</a:t>
          </a:r>
          <a:endParaRPr lang="en-US" sz="2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896692-3CA5-4659-BD09-92ABD5CC2B9D}" type="parTrans" cxnId="{BBCB2BB7-B132-46E5-8472-8165B6982EE5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579F38-DBBB-4853-A3CF-9FD1125CAC90}" type="sibTrans" cxnId="{BBCB2BB7-B132-46E5-8472-8165B6982EE5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1185BF-FD29-471E-B984-C9ABD38FCAD6}">
      <dgm:prSet phldrT="[Text]" custT="1"/>
      <dgm:spPr/>
      <dgm:t>
        <a:bodyPr/>
        <a:lstStyle/>
        <a:p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chạy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đua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13E6866D-DC4C-4E2D-A629-4AB107915293}" type="parTrans" cxnId="{B92191B7-4DB3-4A30-9D88-2E94EBA0A9E3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DEB212-B72F-4880-A27F-A064E0751365}" type="sibTrans" cxnId="{B92191B7-4DB3-4A30-9D88-2E94EBA0A9E3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F640BA-290A-4B97-A610-32D489FACFAE}">
      <dgm:prSet phldrT="[Text]" custT="1"/>
      <dgm:spPr/>
      <dgm:t>
        <a:bodyPr/>
        <a:lstStyle/>
        <a:p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Di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đẩy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2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EF918896-0243-425F-8898-85F26A51A29B}" type="parTrans" cxnId="{F7028F53-8D63-4F68-88DC-225AE2AD655D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9A279E-C9F4-4937-BF5F-41C03422D54A}" type="sibTrans" cxnId="{F7028F53-8D63-4F68-88DC-225AE2AD655D}">
      <dgm:prSet/>
      <dgm:spPr/>
      <dgm:t>
        <a:bodyPr/>
        <a:lstStyle/>
        <a:p>
          <a:endParaRPr lang="en-US" sz="2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10FF4A-7097-4F49-B557-6C0A1834E0A0}" type="pres">
      <dgm:prSet presAssocID="{EFAC01FE-1617-417D-855E-F1B2FC694F79}" presName="theList" presStyleCnt="0">
        <dgm:presLayoutVars>
          <dgm:dir/>
          <dgm:animLvl val="lvl"/>
          <dgm:resizeHandles val="exact"/>
        </dgm:presLayoutVars>
      </dgm:prSet>
      <dgm:spPr/>
    </dgm:pt>
    <dgm:pt modelId="{795DFE65-9BFC-4749-B184-7B7ABEF883CA}" type="pres">
      <dgm:prSet presAssocID="{DD97CB11-2827-4158-B8CB-7A07909CCD9C}" presName="compNode" presStyleCnt="0"/>
      <dgm:spPr/>
    </dgm:pt>
    <dgm:pt modelId="{A366446F-F234-4975-8B5A-0743AB32D3B6}" type="pres">
      <dgm:prSet presAssocID="{DD97CB11-2827-4158-B8CB-7A07909CCD9C}" presName="aNode" presStyleLbl="bgShp" presStyleIdx="0" presStyleCnt="6" custScaleX="72343"/>
      <dgm:spPr/>
    </dgm:pt>
    <dgm:pt modelId="{93C46C0E-5837-4A6D-862A-872B22DB4845}" type="pres">
      <dgm:prSet presAssocID="{DD97CB11-2827-4158-B8CB-7A07909CCD9C}" presName="textNode" presStyleLbl="bgShp" presStyleIdx="0" presStyleCnt="6"/>
      <dgm:spPr/>
    </dgm:pt>
    <dgm:pt modelId="{308E3B5C-C1E4-4A6A-82AD-280927FEE58E}" type="pres">
      <dgm:prSet presAssocID="{DD97CB11-2827-4158-B8CB-7A07909CCD9C}" presName="compChildNode" presStyleCnt="0"/>
      <dgm:spPr/>
    </dgm:pt>
    <dgm:pt modelId="{0E0B0A68-7329-4C6D-A5AB-3C59F209934E}" type="pres">
      <dgm:prSet presAssocID="{DD97CB11-2827-4158-B8CB-7A07909CCD9C}" presName="theInnerList" presStyleCnt="0"/>
      <dgm:spPr/>
    </dgm:pt>
    <dgm:pt modelId="{5E1F1B1A-CEEC-40CF-8010-6A0FEE658DFA}" type="pres">
      <dgm:prSet presAssocID="{DEA93630-84E2-43C6-9EB9-E360224C241A}" presName="childNode" presStyleLbl="node1" presStyleIdx="0" presStyleCnt="12" custScaleX="86153">
        <dgm:presLayoutVars>
          <dgm:bulletEnabled val="1"/>
        </dgm:presLayoutVars>
      </dgm:prSet>
      <dgm:spPr/>
    </dgm:pt>
    <dgm:pt modelId="{187F4E5C-2AC9-4F05-9975-49FF6F60F1D3}" type="pres">
      <dgm:prSet presAssocID="{DEA93630-84E2-43C6-9EB9-E360224C241A}" presName="aSpace2" presStyleCnt="0"/>
      <dgm:spPr/>
    </dgm:pt>
    <dgm:pt modelId="{7AEA6FDE-9B31-4CBB-BD71-AF8AAE5800A5}" type="pres">
      <dgm:prSet presAssocID="{3DF5B6DD-B2EE-4CFA-90F9-F97525B64F78}" presName="childNode" presStyleLbl="node1" presStyleIdx="1" presStyleCnt="12" custScaleX="83271">
        <dgm:presLayoutVars>
          <dgm:bulletEnabled val="1"/>
        </dgm:presLayoutVars>
      </dgm:prSet>
      <dgm:spPr/>
    </dgm:pt>
    <dgm:pt modelId="{E572972F-2A41-45A2-A07F-957420ABDC1C}" type="pres">
      <dgm:prSet presAssocID="{DD97CB11-2827-4158-B8CB-7A07909CCD9C}" presName="aSpace" presStyleCnt="0"/>
      <dgm:spPr/>
    </dgm:pt>
    <dgm:pt modelId="{2CEDEC07-C5A7-4819-97ED-B22DCAE7E983}" type="pres">
      <dgm:prSet presAssocID="{C3387AAC-36E2-4C9C-9928-D43D10BA6E7A}" presName="compNode" presStyleCnt="0"/>
      <dgm:spPr/>
    </dgm:pt>
    <dgm:pt modelId="{3FDA539A-43E7-484D-BA61-6561F416BF06}" type="pres">
      <dgm:prSet presAssocID="{C3387AAC-36E2-4C9C-9928-D43D10BA6E7A}" presName="aNode" presStyleLbl="bgShp" presStyleIdx="1" presStyleCnt="6" custScaleX="83535"/>
      <dgm:spPr/>
    </dgm:pt>
    <dgm:pt modelId="{6C30C347-B12B-4142-AB7A-DDE7A17CC300}" type="pres">
      <dgm:prSet presAssocID="{C3387AAC-36E2-4C9C-9928-D43D10BA6E7A}" presName="textNode" presStyleLbl="bgShp" presStyleIdx="1" presStyleCnt="6"/>
      <dgm:spPr/>
    </dgm:pt>
    <dgm:pt modelId="{FC04A78B-EC43-4E08-869F-2AAEDEB69C79}" type="pres">
      <dgm:prSet presAssocID="{C3387AAC-36E2-4C9C-9928-D43D10BA6E7A}" presName="compChildNode" presStyleCnt="0"/>
      <dgm:spPr/>
    </dgm:pt>
    <dgm:pt modelId="{F5EC5955-B2D8-48C2-A02A-51941D800CD4}" type="pres">
      <dgm:prSet presAssocID="{C3387AAC-36E2-4C9C-9928-D43D10BA6E7A}" presName="theInnerList" presStyleCnt="0"/>
      <dgm:spPr/>
    </dgm:pt>
    <dgm:pt modelId="{685807CF-22DF-48C9-9D10-5E1966C6930B}" type="pres">
      <dgm:prSet presAssocID="{F7A338EA-8BF1-4E37-929E-9A9CBC8EB79D}" presName="childNode" presStyleLbl="node1" presStyleIdx="2" presStyleCnt="12">
        <dgm:presLayoutVars>
          <dgm:bulletEnabled val="1"/>
        </dgm:presLayoutVars>
      </dgm:prSet>
      <dgm:spPr/>
    </dgm:pt>
    <dgm:pt modelId="{B2336B00-250D-41CE-8FF3-32B3701B97B7}" type="pres">
      <dgm:prSet presAssocID="{F7A338EA-8BF1-4E37-929E-9A9CBC8EB79D}" presName="aSpace2" presStyleCnt="0"/>
      <dgm:spPr/>
    </dgm:pt>
    <dgm:pt modelId="{AF29D93E-479F-4360-BAF2-7AB3E7403A70}" type="pres">
      <dgm:prSet presAssocID="{3E5C1415-10E7-4E01-BC0E-534A74493C04}" presName="childNode" presStyleLbl="node1" presStyleIdx="3" presStyleCnt="12">
        <dgm:presLayoutVars>
          <dgm:bulletEnabled val="1"/>
        </dgm:presLayoutVars>
      </dgm:prSet>
      <dgm:spPr/>
    </dgm:pt>
    <dgm:pt modelId="{DF702C20-40C5-4191-98FC-B3E0F6AC7EB7}" type="pres">
      <dgm:prSet presAssocID="{C3387AAC-36E2-4C9C-9928-D43D10BA6E7A}" presName="aSpace" presStyleCnt="0"/>
      <dgm:spPr/>
    </dgm:pt>
    <dgm:pt modelId="{440B708E-F9D4-4683-B9C7-06203860592F}" type="pres">
      <dgm:prSet presAssocID="{2DAB0927-60D9-4DD7-AAA1-84D7D557FFDD}" presName="compNode" presStyleCnt="0"/>
      <dgm:spPr/>
    </dgm:pt>
    <dgm:pt modelId="{ABDF77C6-B661-4598-B283-1F7710AADC36}" type="pres">
      <dgm:prSet presAssocID="{2DAB0927-60D9-4DD7-AAA1-84D7D557FFDD}" presName="aNode" presStyleLbl="bgShp" presStyleIdx="2" presStyleCnt="6" custScaleX="85338"/>
      <dgm:spPr/>
    </dgm:pt>
    <dgm:pt modelId="{466C1C77-9096-42FA-80E3-74F7C11D3280}" type="pres">
      <dgm:prSet presAssocID="{2DAB0927-60D9-4DD7-AAA1-84D7D557FFDD}" presName="textNode" presStyleLbl="bgShp" presStyleIdx="2" presStyleCnt="6"/>
      <dgm:spPr/>
    </dgm:pt>
    <dgm:pt modelId="{1D426218-7607-4019-BDF1-CB490D84FE8D}" type="pres">
      <dgm:prSet presAssocID="{2DAB0927-60D9-4DD7-AAA1-84D7D557FFDD}" presName="compChildNode" presStyleCnt="0"/>
      <dgm:spPr/>
    </dgm:pt>
    <dgm:pt modelId="{43116535-9CC6-4C9D-8AD5-25546D55A59A}" type="pres">
      <dgm:prSet presAssocID="{2DAB0927-60D9-4DD7-AAA1-84D7D557FFDD}" presName="theInnerList" presStyleCnt="0"/>
      <dgm:spPr/>
    </dgm:pt>
    <dgm:pt modelId="{D1C09DF1-8652-4347-89B5-A3CE3A160720}" type="pres">
      <dgm:prSet presAssocID="{C1A19B8A-D8F0-49F6-B1B8-CAE558CEAABF}" presName="childNode" presStyleLbl="node1" presStyleIdx="4" presStyleCnt="12">
        <dgm:presLayoutVars>
          <dgm:bulletEnabled val="1"/>
        </dgm:presLayoutVars>
      </dgm:prSet>
      <dgm:spPr/>
    </dgm:pt>
    <dgm:pt modelId="{7CA3D5A6-5A69-40D7-A77A-F860409E77C3}" type="pres">
      <dgm:prSet presAssocID="{C1A19B8A-D8F0-49F6-B1B8-CAE558CEAABF}" presName="aSpace2" presStyleCnt="0"/>
      <dgm:spPr/>
    </dgm:pt>
    <dgm:pt modelId="{E20DB856-D6C7-44C4-BBF6-D74CBF2DD34E}" type="pres">
      <dgm:prSet presAssocID="{3E1B206E-76EE-4107-B4D2-2BFAB856A2EA}" presName="childNode" presStyleLbl="node1" presStyleIdx="5" presStyleCnt="12">
        <dgm:presLayoutVars>
          <dgm:bulletEnabled val="1"/>
        </dgm:presLayoutVars>
      </dgm:prSet>
      <dgm:spPr/>
    </dgm:pt>
    <dgm:pt modelId="{59596CEC-F397-4A57-AC01-CB6412CF7833}" type="pres">
      <dgm:prSet presAssocID="{2DAB0927-60D9-4DD7-AAA1-84D7D557FFDD}" presName="aSpace" presStyleCnt="0"/>
      <dgm:spPr/>
    </dgm:pt>
    <dgm:pt modelId="{8776CECB-7577-4EC8-B8BC-0430CCA84207}" type="pres">
      <dgm:prSet presAssocID="{218003FB-8DFD-48C5-BEE1-2C42BE9A9538}" presName="compNode" presStyleCnt="0"/>
      <dgm:spPr/>
    </dgm:pt>
    <dgm:pt modelId="{4E9946A6-25BD-4F98-98BC-29CF95A7CAD9}" type="pres">
      <dgm:prSet presAssocID="{218003FB-8DFD-48C5-BEE1-2C42BE9A9538}" presName="aNode" presStyleLbl="bgShp" presStyleIdx="3" presStyleCnt="6" custScaleX="113406"/>
      <dgm:spPr/>
    </dgm:pt>
    <dgm:pt modelId="{B39E6620-4BA3-487D-9748-0B7864F43D16}" type="pres">
      <dgm:prSet presAssocID="{218003FB-8DFD-48C5-BEE1-2C42BE9A9538}" presName="textNode" presStyleLbl="bgShp" presStyleIdx="3" presStyleCnt="6"/>
      <dgm:spPr/>
    </dgm:pt>
    <dgm:pt modelId="{2914C1BF-2732-44AC-93D8-810FF1E80641}" type="pres">
      <dgm:prSet presAssocID="{218003FB-8DFD-48C5-BEE1-2C42BE9A9538}" presName="compChildNode" presStyleCnt="0"/>
      <dgm:spPr/>
    </dgm:pt>
    <dgm:pt modelId="{01EF5BBF-7ED8-47BD-9AA4-C7828F7B55DF}" type="pres">
      <dgm:prSet presAssocID="{218003FB-8DFD-48C5-BEE1-2C42BE9A9538}" presName="theInnerList" presStyleCnt="0"/>
      <dgm:spPr/>
    </dgm:pt>
    <dgm:pt modelId="{8FFEC784-7764-4EF6-98AC-DE1673CDE4C7}" type="pres">
      <dgm:prSet presAssocID="{D1A07338-9DDD-471B-AD56-689E75277B96}" presName="childNode" presStyleLbl="node1" presStyleIdx="6" presStyleCnt="12" custScaleX="127788">
        <dgm:presLayoutVars>
          <dgm:bulletEnabled val="1"/>
        </dgm:presLayoutVars>
      </dgm:prSet>
      <dgm:spPr/>
    </dgm:pt>
    <dgm:pt modelId="{1BCEB842-4737-403D-A615-B09A62CA41D3}" type="pres">
      <dgm:prSet presAssocID="{D1A07338-9DDD-471B-AD56-689E75277B96}" presName="aSpace2" presStyleCnt="0"/>
      <dgm:spPr/>
    </dgm:pt>
    <dgm:pt modelId="{911FF862-84CA-4A75-8C83-250A2F86BCFC}" type="pres">
      <dgm:prSet presAssocID="{CF0092B9-6A25-442B-A1D5-BDD88D393D71}" presName="childNode" presStyleLbl="node1" presStyleIdx="7" presStyleCnt="12" custScaleX="127788">
        <dgm:presLayoutVars>
          <dgm:bulletEnabled val="1"/>
        </dgm:presLayoutVars>
      </dgm:prSet>
      <dgm:spPr/>
    </dgm:pt>
    <dgm:pt modelId="{3EB92025-6D54-43C8-AD0F-C93B43E2994E}" type="pres">
      <dgm:prSet presAssocID="{218003FB-8DFD-48C5-BEE1-2C42BE9A9538}" presName="aSpace" presStyleCnt="0"/>
      <dgm:spPr/>
    </dgm:pt>
    <dgm:pt modelId="{8B3029C0-6511-4912-AD6B-BF30593E3FFD}" type="pres">
      <dgm:prSet presAssocID="{187A7273-CDAC-4D2E-90FB-1BCBB02DF7BC}" presName="compNode" presStyleCnt="0"/>
      <dgm:spPr/>
    </dgm:pt>
    <dgm:pt modelId="{2384D05D-559A-4378-8ECA-9828DD52B1BB}" type="pres">
      <dgm:prSet presAssocID="{187A7273-CDAC-4D2E-90FB-1BCBB02DF7BC}" presName="aNode" presStyleLbl="bgShp" presStyleIdx="4" presStyleCnt="6" custScaleX="114478"/>
      <dgm:spPr/>
    </dgm:pt>
    <dgm:pt modelId="{6BB7C40A-672D-4AEA-8F2F-DD731410EB75}" type="pres">
      <dgm:prSet presAssocID="{187A7273-CDAC-4D2E-90FB-1BCBB02DF7BC}" presName="textNode" presStyleLbl="bgShp" presStyleIdx="4" presStyleCnt="6"/>
      <dgm:spPr/>
    </dgm:pt>
    <dgm:pt modelId="{1928ADD3-B324-4736-9C57-176163A28795}" type="pres">
      <dgm:prSet presAssocID="{187A7273-CDAC-4D2E-90FB-1BCBB02DF7BC}" presName="compChildNode" presStyleCnt="0"/>
      <dgm:spPr/>
    </dgm:pt>
    <dgm:pt modelId="{D1028F71-7146-45F7-B7D6-D0485E959C41}" type="pres">
      <dgm:prSet presAssocID="{187A7273-CDAC-4D2E-90FB-1BCBB02DF7BC}" presName="theInnerList" presStyleCnt="0"/>
      <dgm:spPr/>
    </dgm:pt>
    <dgm:pt modelId="{40F87CE9-399C-45F1-B7EA-90801E9750A0}" type="pres">
      <dgm:prSet presAssocID="{38E5DC7B-1E6F-46BD-A6DE-C09E0856A864}" presName="childNode" presStyleLbl="node1" presStyleIdx="8" presStyleCnt="12" custScaleX="129938">
        <dgm:presLayoutVars>
          <dgm:bulletEnabled val="1"/>
        </dgm:presLayoutVars>
      </dgm:prSet>
      <dgm:spPr/>
    </dgm:pt>
    <dgm:pt modelId="{D5BD276B-ED81-4970-9095-8440F10F4B9D}" type="pres">
      <dgm:prSet presAssocID="{38E5DC7B-1E6F-46BD-A6DE-C09E0856A864}" presName="aSpace2" presStyleCnt="0"/>
      <dgm:spPr/>
    </dgm:pt>
    <dgm:pt modelId="{F8282B14-BF23-4F31-A05E-7288777BD193}" type="pres">
      <dgm:prSet presAssocID="{04CBFEEE-1B58-43B5-9224-0C8F6E5D5A89}" presName="childNode" presStyleLbl="node1" presStyleIdx="9" presStyleCnt="12" custScaleX="124502">
        <dgm:presLayoutVars>
          <dgm:bulletEnabled val="1"/>
        </dgm:presLayoutVars>
      </dgm:prSet>
      <dgm:spPr/>
    </dgm:pt>
    <dgm:pt modelId="{B6009B2E-FEA8-4931-8168-A3328CDEB4CD}" type="pres">
      <dgm:prSet presAssocID="{187A7273-CDAC-4D2E-90FB-1BCBB02DF7BC}" presName="aSpace" presStyleCnt="0"/>
      <dgm:spPr/>
    </dgm:pt>
    <dgm:pt modelId="{C4121B94-B5AD-44D3-9211-D58DF4EB0708}" type="pres">
      <dgm:prSet presAssocID="{97DE8913-02D6-4E05-89E3-9C14D3FBB02E}" presName="compNode" presStyleCnt="0"/>
      <dgm:spPr/>
    </dgm:pt>
    <dgm:pt modelId="{7113C68A-5B2C-4584-9E6F-AD7ED8506152}" type="pres">
      <dgm:prSet presAssocID="{97DE8913-02D6-4E05-89E3-9C14D3FBB02E}" presName="aNode" presStyleLbl="bgShp" presStyleIdx="5" presStyleCnt="6" custScaleX="79475"/>
      <dgm:spPr/>
    </dgm:pt>
    <dgm:pt modelId="{5BF73050-10CC-4109-BE4F-47AB49FDE9B6}" type="pres">
      <dgm:prSet presAssocID="{97DE8913-02D6-4E05-89E3-9C14D3FBB02E}" presName="textNode" presStyleLbl="bgShp" presStyleIdx="5" presStyleCnt="6"/>
      <dgm:spPr/>
    </dgm:pt>
    <dgm:pt modelId="{9A1DEDD0-CFB6-4C37-A1D5-267C4D1B7234}" type="pres">
      <dgm:prSet presAssocID="{97DE8913-02D6-4E05-89E3-9C14D3FBB02E}" presName="compChildNode" presStyleCnt="0"/>
      <dgm:spPr/>
    </dgm:pt>
    <dgm:pt modelId="{7844EFCA-E1F2-4D10-83B2-D69E1AB738CA}" type="pres">
      <dgm:prSet presAssocID="{97DE8913-02D6-4E05-89E3-9C14D3FBB02E}" presName="theInnerList" presStyleCnt="0"/>
      <dgm:spPr/>
    </dgm:pt>
    <dgm:pt modelId="{FEDECE9E-FE52-4E5A-83A6-B6E2213E2D86}" type="pres">
      <dgm:prSet presAssocID="{AB1185BF-FD29-471E-B984-C9ABD38FCAD6}" presName="childNode" presStyleLbl="node1" presStyleIdx="10" presStyleCnt="12">
        <dgm:presLayoutVars>
          <dgm:bulletEnabled val="1"/>
        </dgm:presLayoutVars>
      </dgm:prSet>
      <dgm:spPr/>
    </dgm:pt>
    <dgm:pt modelId="{B31A6CB9-FDFE-4ED6-9329-FA9D2FEC3CEB}" type="pres">
      <dgm:prSet presAssocID="{AB1185BF-FD29-471E-B984-C9ABD38FCAD6}" presName="aSpace2" presStyleCnt="0"/>
      <dgm:spPr/>
    </dgm:pt>
    <dgm:pt modelId="{03F744F8-8BD3-44D0-BA3F-23733E8FA861}" type="pres">
      <dgm:prSet presAssocID="{E2F640BA-290A-4B97-A610-32D489FACFAE}" presName="childNode" presStyleLbl="node1" presStyleIdx="11" presStyleCnt="12">
        <dgm:presLayoutVars>
          <dgm:bulletEnabled val="1"/>
        </dgm:presLayoutVars>
      </dgm:prSet>
      <dgm:spPr/>
    </dgm:pt>
  </dgm:ptLst>
  <dgm:cxnLst>
    <dgm:cxn modelId="{F046E906-10A1-42B2-B0F0-66C0060553CA}" type="presOf" srcId="{38E5DC7B-1E6F-46BD-A6DE-C09E0856A864}" destId="{40F87CE9-399C-45F1-B7EA-90801E9750A0}" srcOrd="0" destOrd="0" presId="urn:microsoft.com/office/officeart/2005/8/layout/lProcess2"/>
    <dgm:cxn modelId="{5750A019-984A-44E4-885E-3F01CFC8E057}" srcId="{218003FB-8DFD-48C5-BEE1-2C42BE9A9538}" destId="{D1A07338-9DDD-471B-AD56-689E75277B96}" srcOrd="0" destOrd="0" parTransId="{4A295776-6E59-4920-8EC5-950B1640576A}" sibTransId="{94F2180D-EAAB-4D47-A9ED-1EC4B9563DD1}"/>
    <dgm:cxn modelId="{72EBA52D-E90A-4593-BD4D-8F56ECBB7DC9}" type="presOf" srcId="{187A7273-CDAC-4D2E-90FB-1BCBB02DF7BC}" destId="{6BB7C40A-672D-4AEA-8F2F-DD731410EB75}" srcOrd="1" destOrd="0" presId="urn:microsoft.com/office/officeart/2005/8/layout/lProcess2"/>
    <dgm:cxn modelId="{D6E8172E-9088-47D7-9CC0-BE76054D07E9}" type="presOf" srcId="{2DAB0927-60D9-4DD7-AAA1-84D7D557FFDD}" destId="{ABDF77C6-B661-4598-B283-1F7710AADC36}" srcOrd="0" destOrd="0" presId="urn:microsoft.com/office/officeart/2005/8/layout/lProcess2"/>
    <dgm:cxn modelId="{6BEE2B2F-8FBE-4682-BFAC-19B7B74EC5CB}" srcId="{187A7273-CDAC-4D2E-90FB-1BCBB02DF7BC}" destId="{04CBFEEE-1B58-43B5-9224-0C8F6E5D5A89}" srcOrd="1" destOrd="0" parTransId="{C9126A74-2698-407E-B44E-5CDC5E1F018E}" sibTransId="{20563E64-7FBE-418C-AEDB-F08107082104}"/>
    <dgm:cxn modelId="{E6ABBD31-9A49-475C-889D-35E8AB4C4A95}" type="presOf" srcId="{C3387AAC-36E2-4C9C-9928-D43D10BA6E7A}" destId="{3FDA539A-43E7-484D-BA61-6561F416BF06}" srcOrd="0" destOrd="0" presId="urn:microsoft.com/office/officeart/2005/8/layout/lProcess2"/>
    <dgm:cxn modelId="{E996EE34-D8F6-4E44-A10B-E81B52D477F8}" srcId="{218003FB-8DFD-48C5-BEE1-2C42BE9A9538}" destId="{CF0092B9-6A25-442B-A1D5-BDD88D393D71}" srcOrd="1" destOrd="0" parTransId="{965DD8A4-6DC8-47CA-8E52-5F269F88D0EB}" sibTransId="{668B0AE7-AA98-4A18-8FA4-E76C89FCBD22}"/>
    <dgm:cxn modelId="{2BC3225E-F7A5-4D9A-8AF1-E8AECF47507D}" type="presOf" srcId="{D1A07338-9DDD-471B-AD56-689E75277B96}" destId="{8FFEC784-7764-4EF6-98AC-DE1673CDE4C7}" srcOrd="0" destOrd="0" presId="urn:microsoft.com/office/officeart/2005/8/layout/lProcess2"/>
    <dgm:cxn modelId="{7C4C6260-99CA-4C6B-86DF-50217F754C2A}" srcId="{2DAB0927-60D9-4DD7-AAA1-84D7D557FFDD}" destId="{C1A19B8A-D8F0-49F6-B1B8-CAE558CEAABF}" srcOrd="0" destOrd="0" parTransId="{A4982FB1-E1DC-4C8E-8A41-BFA2154A7F72}" sibTransId="{FA34DC8D-E6EC-4512-AF6A-26B7D9616BD6}"/>
    <dgm:cxn modelId="{696CE742-8A97-4505-8979-7CC7BB03B8DB}" srcId="{C3387AAC-36E2-4C9C-9928-D43D10BA6E7A}" destId="{F7A338EA-8BF1-4E37-929E-9A9CBC8EB79D}" srcOrd="0" destOrd="0" parTransId="{4D5B76EA-68AF-4B3A-9349-646313E0E484}" sibTransId="{F203A482-BF5B-43A2-B164-B150099ABE14}"/>
    <dgm:cxn modelId="{A7DF6D66-2289-427D-BDF4-54BB9CD0E091}" srcId="{2DAB0927-60D9-4DD7-AAA1-84D7D557FFDD}" destId="{3E1B206E-76EE-4107-B4D2-2BFAB856A2EA}" srcOrd="1" destOrd="0" parTransId="{1641C799-AC77-4C48-8217-18432CFB8C3B}" sibTransId="{8781C7F3-44D8-4CD3-AD88-6B3F6BCBF60B}"/>
    <dgm:cxn modelId="{FCBB814B-6B22-4EB8-9175-0C6E64E8CA7C}" type="presOf" srcId="{3DF5B6DD-B2EE-4CFA-90F9-F97525B64F78}" destId="{7AEA6FDE-9B31-4CBB-BD71-AF8AAE5800A5}" srcOrd="0" destOrd="0" presId="urn:microsoft.com/office/officeart/2005/8/layout/lProcess2"/>
    <dgm:cxn modelId="{5CB8396D-7ED9-453F-8E06-03A992C798BA}" type="presOf" srcId="{97DE8913-02D6-4E05-89E3-9C14D3FBB02E}" destId="{5BF73050-10CC-4109-BE4F-47AB49FDE9B6}" srcOrd="1" destOrd="0" presId="urn:microsoft.com/office/officeart/2005/8/layout/lProcess2"/>
    <dgm:cxn modelId="{43072150-3CE7-4E71-B376-5C6621186488}" type="presOf" srcId="{97DE8913-02D6-4E05-89E3-9C14D3FBB02E}" destId="{7113C68A-5B2C-4584-9E6F-AD7ED8506152}" srcOrd="0" destOrd="0" presId="urn:microsoft.com/office/officeart/2005/8/layout/lProcess2"/>
    <dgm:cxn modelId="{B0194671-FF10-496E-B925-3E3EE9897941}" type="presOf" srcId="{DD97CB11-2827-4158-B8CB-7A07909CCD9C}" destId="{93C46C0E-5837-4A6D-862A-872B22DB4845}" srcOrd="1" destOrd="0" presId="urn:microsoft.com/office/officeart/2005/8/layout/lProcess2"/>
    <dgm:cxn modelId="{F7028F53-8D63-4F68-88DC-225AE2AD655D}" srcId="{97DE8913-02D6-4E05-89E3-9C14D3FBB02E}" destId="{E2F640BA-290A-4B97-A610-32D489FACFAE}" srcOrd="1" destOrd="0" parTransId="{EF918896-0243-425F-8898-85F26A51A29B}" sibTransId="{219A279E-C9F4-4937-BF5F-41C03422D54A}"/>
    <dgm:cxn modelId="{E1BB6675-03DF-4A74-985C-393C5BA49958}" type="presOf" srcId="{EFAC01FE-1617-417D-855E-F1B2FC694F79}" destId="{8710FF4A-7097-4F49-B557-6C0A1834E0A0}" srcOrd="0" destOrd="0" presId="urn:microsoft.com/office/officeart/2005/8/layout/lProcess2"/>
    <dgm:cxn modelId="{867CF776-7AF3-4693-A704-1C6BC7D4F492}" type="presOf" srcId="{F7A338EA-8BF1-4E37-929E-9A9CBC8EB79D}" destId="{685807CF-22DF-48C9-9D10-5E1966C6930B}" srcOrd="0" destOrd="0" presId="urn:microsoft.com/office/officeart/2005/8/layout/lProcess2"/>
    <dgm:cxn modelId="{3357877D-A620-41FE-AD31-E7CBA0B324EB}" srcId="{187A7273-CDAC-4D2E-90FB-1BCBB02DF7BC}" destId="{38E5DC7B-1E6F-46BD-A6DE-C09E0856A864}" srcOrd="0" destOrd="0" parTransId="{8F98A1AB-18AB-4A2D-9440-4C495BB05BD3}" sibTransId="{69D59349-152C-4679-95F8-C7C1002B77A1}"/>
    <dgm:cxn modelId="{AA84B683-94FD-415C-AF1E-6C8CFD33DC11}" type="presOf" srcId="{3E5C1415-10E7-4E01-BC0E-534A74493C04}" destId="{AF29D93E-479F-4360-BAF2-7AB3E7403A70}" srcOrd="0" destOrd="0" presId="urn:microsoft.com/office/officeart/2005/8/layout/lProcess2"/>
    <dgm:cxn modelId="{4A0A0897-2406-4146-AEB0-700DA33E45D9}" type="presOf" srcId="{C1A19B8A-D8F0-49F6-B1B8-CAE558CEAABF}" destId="{D1C09DF1-8652-4347-89B5-A3CE3A160720}" srcOrd="0" destOrd="0" presId="urn:microsoft.com/office/officeart/2005/8/layout/lProcess2"/>
    <dgm:cxn modelId="{42F3D99C-2B27-44A2-B7C4-4D1EFDF3BA10}" type="presOf" srcId="{218003FB-8DFD-48C5-BEE1-2C42BE9A9538}" destId="{B39E6620-4BA3-487D-9748-0B7864F43D16}" srcOrd="1" destOrd="0" presId="urn:microsoft.com/office/officeart/2005/8/layout/lProcess2"/>
    <dgm:cxn modelId="{4D9A81A6-477E-48E9-B56A-97197335FFC1}" type="presOf" srcId="{218003FB-8DFD-48C5-BEE1-2C42BE9A9538}" destId="{4E9946A6-25BD-4F98-98BC-29CF95A7CAD9}" srcOrd="0" destOrd="0" presId="urn:microsoft.com/office/officeart/2005/8/layout/lProcess2"/>
    <dgm:cxn modelId="{ACE484A8-D64E-43CF-B9EA-CF03B2D9D381}" srcId="{EFAC01FE-1617-417D-855E-F1B2FC694F79}" destId="{DD97CB11-2827-4158-B8CB-7A07909CCD9C}" srcOrd="0" destOrd="0" parTransId="{7479A2AF-860F-4CEE-99E2-388E64D254A6}" sibTransId="{E8354C57-0D78-437A-83A4-7556DD47316F}"/>
    <dgm:cxn modelId="{9B195EAD-D8F5-45D9-9002-AA6871881483}" type="presOf" srcId="{CF0092B9-6A25-442B-A1D5-BDD88D393D71}" destId="{911FF862-84CA-4A75-8C83-250A2F86BCFC}" srcOrd="0" destOrd="0" presId="urn:microsoft.com/office/officeart/2005/8/layout/lProcess2"/>
    <dgm:cxn modelId="{BBCB2BB7-B132-46E5-8472-8165B6982EE5}" srcId="{EFAC01FE-1617-417D-855E-F1B2FC694F79}" destId="{97DE8913-02D6-4E05-89E3-9C14D3FBB02E}" srcOrd="5" destOrd="0" parTransId="{C5896692-3CA5-4659-BD09-92ABD5CC2B9D}" sibTransId="{6A579F38-DBBB-4853-A3CF-9FD1125CAC90}"/>
    <dgm:cxn modelId="{B92191B7-4DB3-4A30-9D88-2E94EBA0A9E3}" srcId="{97DE8913-02D6-4E05-89E3-9C14D3FBB02E}" destId="{AB1185BF-FD29-471E-B984-C9ABD38FCAD6}" srcOrd="0" destOrd="0" parTransId="{13E6866D-DC4C-4E2D-A629-4AB107915293}" sibTransId="{77DEB212-B72F-4880-A27F-A064E0751365}"/>
    <dgm:cxn modelId="{0FE6ACB8-B2B1-492E-B85D-B04640FAE91F}" type="presOf" srcId="{2DAB0927-60D9-4DD7-AAA1-84D7D557FFDD}" destId="{466C1C77-9096-42FA-80E3-74F7C11D3280}" srcOrd="1" destOrd="0" presId="urn:microsoft.com/office/officeart/2005/8/layout/lProcess2"/>
    <dgm:cxn modelId="{EB7B5DC1-8C09-4DEE-9526-902BCD1225C4}" srcId="{DD97CB11-2827-4158-B8CB-7A07909CCD9C}" destId="{3DF5B6DD-B2EE-4CFA-90F9-F97525B64F78}" srcOrd="1" destOrd="0" parTransId="{9B820718-4D8F-4377-8F71-57C9DACE10FB}" sibTransId="{BFCAA69D-D50A-42FC-B49D-77C3D730DB30}"/>
    <dgm:cxn modelId="{2A1206C2-7683-4E92-B45A-E79DFA3D0102}" srcId="{EFAC01FE-1617-417D-855E-F1B2FC694F79}" destId="{2DAB0927-60D9-4DD7-AAA1-84D7D557FFDD}" srcOrd="2" destOrd="0" parTransId="{EA685433-9FDB-4D70-91E6-F378125599E5}" sibTransId="{772B64CB-4702-4BB0-A9B8-3D5C82401940}"/>
    <dgm:cxn modelId="{19ADFEC4-0E24-43FF-9A6D-C78AAF639821}" srcId="{EFAC01FE-1617-417D-855E-F1B2FC694F79}" destId="{C3387AAC-36E2-4C9C-9928-D43D10BA6E7A}" srcOrd="1" destOrd="0" parTransId="{201847CE-F621-4158-9A45-64C417C10FA9}" sibTransId="{7DEE807F-2F29-475D-A616-3B91B3F5F2E3}"/>
    <dgm:cxn modelId="{7E173FCA-439F-4D4E-9908-C1F46EB07B62}" type="presOf" srcId="{E2F640BA-290A-4B97-A610-32D489FACFAE}" destId="{03F744F8-8BD3-44D0-BA3F-23733E8FA861}" srcOrd="0" destOrd="0" presId="urn:microsoft.com/office/officeart/2005/8/layout/lProcess2"/>
    <dgm:cxn modelId="{74A566CE-94BF-47C8-80CC-DD0EE7E6B6C6}" srcId="{DD97CB11-2827-4158-B8CB-7A07909CCD9C}" destId="{DEA93630-84E2-43C6-9EB9-E360224C241A}" srcOrd="0" destOrd="0" parTransId="{29532797-F3C1-4B19-AEF8-D26B935D3C9E}" sibTransId="{BCFCBCE7-6A68-4A0B-9F95-113E08BE0F33}"/>
    <dgm:cxn modelId="{5E9590D3-95F9-4C2F-B7B0-D676A4020259}" type="presOf" srcId="{DD97CB11-2827-4158-B8CB-7A07909CCD9C}" destId="{A366446F-F234-4975-8B5A-0743AB32D3B6}" srcOrd="0" destOrd="0" presId="urn:microsoft.com/office/officeart/2005/8/layout/lProcess2"/>
    <dgm:cxn modelId="{A28AC8D9-8D60-45C5-846E-55C0E359B6D1}" type="presOf" srcId="{04CBFEEE-1B58-43B5-9224-0C8F6E5D5A89}" destId="{F8282B14-BF23-4F31-A05E-7288777BD193}" srcOrd="0" destOrd="0" presId="urn:microsoft.com/office/officeart/2005/8/layout/lProcess2"/>
    <dgm:cxn modelId="{4A884FDB-521C-413D-9C2D-B9630F25A4BB}" srcId="{EFAC01FE-1617-417D-855E-F1B2FC694F79}" destId="{218003FB-8DFD-48C5-BEE1-2C42BE9A9538}" srcOrd="3" destOrd="0" parTransId="{CF05462B-979E-454F-B842-FC4647837B2B}" sibTransId="{59D14324-A5A4-4D05-B795-391C882EA0E5}"/>
    <dgm:cxn modelId="{C948D6E1-D415-499F-8386-A476DF985C01}" type="presOf" srcId="{AB1185BF-FD29-471E-B984-C9ABD38FCAD6}" destId="{FEDECE9E-FE52-4E5A-83A6-B6E2213E2D86}" srcOrd="0" destOrd="0" presId="urn:microsoft.com/office/officeart/2005/8/layout/lProcess2"/>
    <dgm:cxn modelId="{C4411AE3-ABB8-4D16-820C-B74BA8EC3BD7}" type="presOf" srcId="{187A7273-CDAC-4D2E-90FB-1BCBB02DF7BC}" destId="{2384D05D-559A-4378-8ECA-9828DD52B1BB}" srcOrd="0" destOrd="0" presId="urn:microsoft.com/office/officeart/2005/8/layout/lProcess2"/>
    <dgm:cxn modelId="{CF4331E5-E19E-42FF-B4C7-E2F4B68A2E5C}" type="presOf" srcId="{C3387AAC-36E2-4C9C-9928-D43D10BA6E7A}" destId="{6C30C347-B12B-4142-AB7A-DDE7A17CC300}" srcOrd="1" destOrd="0" presId="urn:microsoft.com/office/officeart/2005/8/layout/lProcess2"/>
    <dgm:cxn modelId="{470B01E8-50E6-4908-8874-8B075C65A18C}" srcId="{C3387AAC-36E2-4C9C-9928-D43D10BA6E7A}" destId="{3E5C1415-10E7-4E01-BC0E-534A74493C04}" srcOrd="1" destOrd="0" parTransId="{1E1CB877-D738-499A-B560-CD77408F2878}" sibTransId="{246423B8-405D-43D3-878C-72211DB0A4C8}"/>
    <dgm:cxn modelId="{78E1BBED-44BD-441C-AA83-A0DE588B93EA}" type="presOf" srcId="{DEA93630-84E2-43C6-9EB9-E360224C241A}" destId="{5E1F1B1A-CEEC-40CF-8010-6A0FEE658DFA}" srcOrd="0" destOrd="0" presId="urn:microsoft.com/office/officeart/2005/8/layout/lProcess2"/>
    <dgm:cxn modelId="{4010A5F0-8AAA-4B92-8D6E-EC0248A61351}" type="presOf" srcId="{3E1B206E-76EE-4107-B4D2-2BFAB856A2EA}" destId="{E20DB856-D6C7-44C4-BBF6-D74CBF2DD34E}" srcOrd="0" destOrd="0" presId="urn:microsoft.com/office/officeart/2005/8/layout/lProcess2"/>
    <dgm:cxn modelId="{22ABA9F9-1EEC-42B1-BD36-CBD440466B95}" srcId="{EFAC01FE-1617-417D-855E-F1B2FC694F79}" destId="{187A7273-CDAC-4D2E-90FB-1BCBB02DF7BC}" srcOrd="4" destOrd="0" parTransId="{CC3797C5-8189-47EB-9312-BB2DEC3A7BEE}" sibTransId="{47A9FCEF-C45D-46C2-BC30-7248366AB338}"/>
    <dgm:cxn modelId="{E0FC201A-1F5C-4B4E-8C84-6B0803832381}" type="presParOf" srcId="{8710FF4A-7097-4F49-B557-6C0A1834E0A0}" destId="{795DFE65-9BFC-4749-B184-7B7ABEF883CA}" srcOrd="0" destOrd="0" presId="urn:microsoft.com/office/officeart/2005/8/layout/lProcess2"/>
    <dgm:cxn modelId="{F8730895-747F-45E2-B689-F7D8DFB462F4}" type="presParOf" srcId="{795DFE65-9BFC-4749-B184-7B7ABEF883CA}" destId="{A366446F-F234-4975-8B5A-0743AB32D3B6}" srcOrd="0" destOrd="0" presId="urn:microsoft.com/office/officeart/2005/8/layout/lProcess2"/>
    <dgm:cxn modelId="{BCA34E8D-33FD-4B07-9D16-4F1440DA0D4E}" type="presParOf" srcId="{795DFE65-9BFC-4749-B184-7B7ABEF883CA}" destId="{93C46C0E-5837-4A6D-862A-872B22DB4845}" srcOrd="1" destOrd="0" presId="urn:microsoft.com/office/officeart/2005/8/layout/lProcess2"/>
    <dgm:cxn modelId="{F4753BB4-DA06-47FB-9F89-A666D3560732}" type="presParOf" srcId="{795DFE65-9BFC-4749-B184-7B7ABEF883CA}" destId="{308E3B5C-C1E4-4A6A-82AD-280927FEE58E}" srcOrd="2" destOrd="0" presId="urn:microsoft.com/office/officeart/2005/8/layout/lProcess2"/>
    <dgm:cxn modelId="{72081A14-4FE6-43EB-8FA1-80D1D06FADB6}" type="presParOf" srcId="{308E3B5C-C1E4-4A6A-82AD-280927FEE58E}" destId="{0E0B0A68-7329-4C6D-A5AB-3C59F209934E}" srcOrd="0" destOrd="0" presId="urn:microsoft.com/office/officeart/2005/8/layout/lProcess2"/>
    <dgm:cxn modelId="{9EFDA0B2-4240-4476-A25C-CF6BA304ADCF}" type="presParOf" srcId="{0E0B0A68-7329-4C6D-A5AB-3C59F209934E}" destId="{5E1F1B1A-CEEC-40CF-8010-6A0FEE658DFA}" srcOrd="0" destOrd="0" presId="urn:microsoft.com/office/officeart/2005/8/layout/lProcess2"/>
    <dgm:cxn modelId="{926BF96C-AA29-4655-B139-23E0CD6B9819}" type="presParOf" srcId="{0E0B0A68-7329-4C6D-A5AB-3C59F209934E}" destId="{187F4E5C-2AC9-4F05-9975-49FF6F60F1D3}" srcOrd="1" destOrd="0" presId="urn:microsoft.com/office/officeart/2005/8/layout/lProcess2"/>
    <dgm:cxn modelId="{9781D665-979E-4D55-AEA1-8255996FA231}" type="presParOf" srcId="{0E0B0A68-7329-4C6D-A5AB-3C59F209934E}" destId="{7AEA6FDE-9B31-4CBB-BD71-AF8AAE5800A5}" srcOrd="2" destOrd="0" presId="urn:microsoft.com/office/officeart/2005/8/layout/lProcess2"/>
    <dgm:cxn modelId="{6691C21A-5134-4DBE-BFDF-B39124C8E04D}" type="presParOf" srcId="{8710FF4A-7097-4F49-B557-6C0A1834E0A0}" destId="{E572972F-2A41-45A2-A07F-957420ABDC1C}" srcOrd="1" destOrd="0" presId="urn:microsoft.com/office/officeart/2005/8/layout/lProcess2"/>
    <dgm:cxn modelId="{8C54291E-9904-4B1C-AD50-3C34CA4DCD27}" type="presParOf" srcId="{8710FF4A-7097-4F49-B557-6C0A1834E0A0}" destId="{2CEDEC07-C5A7-4819-97ED-B22DCAE7E983}" srcOrd="2" destOrd="0" presId="urn:microsoft.com/office/officeart/2005/8/layout/lProcess2"/>
    <dgm:cxn modelId="{6CB2EE50-FF06-4444-A1CE-F4411FDA2DE1}" type="presParOf" srcId="{2CEDEC07-C5A7-4819-97ED-B22DCAE7E983}" destId="{3FDA539A-43E7-484D-BA61-6561F416BF06}" srcOrd="0" destOrd="0" presId="urn:microsoft.com/office/officeart/2005/8/layout/lProcess2"/>
    <dgm:cxn modelId="{B6F29B55-1C3E-463A-A270-A473DE82855B}" type="presParOf" srcId="{2CEDEC07-C5A7-4819-97ED-B22DCAE7E983}" destId="{6C30C347-B12B-4142-AB7A-DDE7A17CC300}" srcOrd="1" destOrd="0" presId="urn:microsoft.com/office/officeart/2005/8/layout/lProcess2"/>
    <dgm:cxn modelId="{1A7B4A9A-E73B-44E8-B887-FDD910DF352F}" type="presParOf" srcId="{2CEDEC07-C5A7-4819-97ED-B22DCAE7E983}" destId="{FC04A78B-EC43-4E08-869F-2AAEDEB69C79}" srcOrd="2" destOrd="0" presId="urn:microsoft.com/office/officeart/2005/8/layout/lProcess2"/>
    <dgm:cxn modelId="{5B21C400-B42B-4477-9945-83FE570FA122}" type="presParOf" srcId="{FC04A78B-EC43-4E08-869F-2AAEDEB69C79}" destId="{F5EC5955-B2D8-48C2-A02A-51941D800CD4}" srcOrd="0" destOrd="0" presId="urn:microsoft.com/office/officeart/2005/8/layout/lProcess2"/>
    <dgm:cxn modelId="{389C4548-89E2-43C1-A7D2-F258CA2B1FF3}" type="presParOf" srcId="{F5EC5955-B2D8-48C2-A02A-51941D800CD4}" destId="{685807CF-22DF-48C9-9D10-5E1966C6930B}" srcOrd="0" destOrd="0" presId="urn:microsoft.com/office/officeart/2005/8/layout/lProcess2"/>
    <dgm:cxn modelId="{96C61FA5-72BE-4750-BA40-947AFE440A81}" type="presParOf" srcId="{F5EC5955-B2D8-48C2-A02A-51941D800CD4}" destId="{B2336B00-250D-41CE-8FF3-32B3701B97B7}" srcOrd="1" destOrd="0" presId="urn:microsoft.com/office/officeart/2005/8/layout/lProcess2"/>
    <dgm:cxn modelId="{DDEA6DA5-2295-49F4-A746-09E9D3BA38C5}" type="presParOf" srcId="{F5EC5955-B2D8-48C2-A02A-51941D800CD4}" destId="{AF29D93E-479F-4360-BAF2-7AB3E7403A70}" srcOrd="2" destOrd="0" presId="urn:microsoft.com/office/officeart/2005/8/layout/lProcess2"/>
    <dgm:cxn modelId="{AE04F4EC-B8C3-4255-9DD0-D689FC9E5CBD}" type="presParOf" srcId="{8710FF4A-7097-4F49-B557-6C0A1834E0A0}" destId="{DF702C20-40C5-4191-98FC-B3E0F6AC7EB7}" srcOrd="3" destOrd="0" presId="urn:microsoft.com/office/officeart/2005/8/layout/lProcess2"/>
    <dgm:cxn modelId="{56BD2C73-C4B0-4A68-AD06-4A354636F1D2}" type="presParOf" srcId="{8710FF4A-7097-4F49-B557-6C0A1834E0A0}" destId="{440B708E-F9D4-4683-B9C7-06203860592F}" srcOrd="4" destOrd="0" presId="urn:microsoft.com/office/officeart/2005/8/layout/lProcess2"/>
    <dgm:cxn modelId="{A8F1B826-180A-42AC-B722-203DBD0E9964}" type="presParOf" srcId="{440B708E-F9D4-4683-B9C7-06203860592F}" destId="{ABDF77C6-B661-4598-B283-1F7710AADC36}" srcOrd="0" destOrd="0" presId="urn:microsoft.com/office/officeart/2005/8/layout/lProcess2"/>
    <dgm:cxn modelId="{C66B32EE-84EA-4943-B160-576D545810F1}" type="presParOf" srcId="{440B708E-F9D4-4683-B9C7-06203860592F}" destId="{466C1C77-9096-42FA-80E3-74F7C11D3280}" srcOrd="1" destOrd="0" presId="urn:microsoft.com/office/officeart/2005/8/layout/lProcess2"/>
    <dgm:cxn modelId="{0952BE22-FC1B-487D-9BBD-5F230A4BF186}" type="presParOf" srcId="{440B708E-F9D4-4683-B9C7-06203860592F}" destId="{1D426218-7607-4019-BDF1-CB490D84FE8D}" srcOrd="2" destOrd="0" presId="urn:microsoft.com/office/officeart/2005/8/layout/lProcess2"/>
    <dgm:cxn modelId="{1B61D1A5-5441-4B5B-A87E-26DC05A6F217}" type="presParOf" srcId="{1D426218-7607-4019-BDF1-CB490D84FE8D}" destId="{43116535-9CC6-4C9D-8AD5-25546D55A59A}" srcOrd="0" destOrd="0" presId="urn:microsoft.com/office/officeart/2005/8/layout/lProcess2"/>
    <dgm:cxn modelId="{9CD82BDB-6566-4B65-9C47-1FD9571678F7}" type="presParOf" srcId="{43116535-9CC6-4C9D-8AD5-25546D55A59A}" destId="{D1C09DF1-8652-4347-89B5-A3CE3A160720}" srcOrd="0" destOrd="0" presId="urn:microsoft.com/office/officeart/2005/8/layout/lProcess2"/>
    <dgm:cxn modelId="{FC223043-B839-4078-8A35-CD5BEF941885}" type="presParOf" srcId="{43116535-9CC6-4C9D-8AD5-25546D55A59A}" destId="{7CA3D5A6-5A69-40D7-A77A-F860409E77C3}" srcOrd="1" destOrd="0" presId="urn:microsoft.com/office/officeart/2005/8/layout/lProcess2"/>
    <dgm:cxn modelId="{A40C9918-C728-440A-939B-88521DA2B551}" type="presParOf" srcId="{43116535-9CC6-4C9D-8AD5-25546D55A59A}" destId="{E20DB856-D6C7-44C4-BBF6-D74CBF2DD34E}" srcOrd="2" destOrd="0" presId="urn:microsoft.com/office/officeart/2005/8/layout/lProcess2"/>
    <dgm:cxn modelId="{D415B4D3-7F01-4749-9D96-3AAE1CC12FE8}" type="presParOf" srcId="{8710FF4A-7097-4F49-B557-6C0A1834E0A0}" destId="{59596CEC-F397-4A57-AC01-CB6412CF7833}" srcOrd="5" destOrd="0" presId="urn:microsoft.com/office/officeart/2005/8/layout/lProcess2"/>
    <dgm:cxn modelId="{ECCD7618-C405-47D7-87F3-83A61C8E481E}" type="presParOf" srcId="{8710FF4A-7097-4F49-B557-6C0A1834E0A0}" destId="{8776CECB-7577-4EC8-B8BC-0430CCA84207}" srcOrd="6" destOrd="0" presId="urn:microsoft.com/office/officeart/2005/8/layout/lProcess2"/>
    <dgm:cxn modelId="{18B7DAF2-8848-4D66-9ADC-943C5CFB83CF}" type="presParOf" srcId="{8776CECB-7577-4EC8-B8BC-0430CCA84207}" destId="{4E9946A6-25BD-4F98-98BC-29CF95A7CAD9}" srcOrd="0" destOrd="0" presId="urn:microsoft.com/office/officeart/2005/8/layout/lProcess2"/>
    <dgm:cxn modelId="{F8D30F6B-3D3F-4D2D-95C8-99DA2FFB93C9}" type="presParOf" srcId="{8776CECB-7577-4EC8-B8BC-0430CCA84207}" destId="{B39E6620-4BA3-487D-9748-0B7864F43D16}" srcOrd="1" destOrd="0" presId="urn:microsoft.com/office/officeart/2005/8/layout/lProcess2"/>
    <dgm:cxn modelId="{AA5D79AF-E5A6-4B61-B097-215F8F8263D9}" type="presParOf" srcId="{8776CECB-7577-4EC8-B8BC-0430CCA84207}" destId="{2914C1BF-2732-44AC-93D8-810FF1E80641}" srcOrd="2" destOrd="0" presId="urn:microsoft.com/office/officeart/2005/8/layout/lProcess2"/>
    <dgm:cxn modelId="{E1AD8A56-B9A7-495A-9E7D-90972A923292}" type="presParOf" srcId="{2914C1BF-2732-44AC-93D8-810FF1E80641}" destId="{01EF5BBF-7ED8-47BD-9AA4-C7828F7B55DF}" srcOrd="0" destOrd="0" presId="urn:microsoft.com/office/officeart/2005/8/layout/lProcess2"/>
    <dgm:cxn modelId="{A727A14A-D988-4B20-86D2-574A0AA697A0}" type="presParOf" srcId="{01EF5BBF-7ED8-47BD-9AA4-C7828F7B55DF}" destId="{8FFEC784-7764-4EF6-98AC-DE1673CDE4C7}" srcOrd="0" destOrd="0" presId="urn:microsoft.com/office/officeart/2005/8/layout/lProcess2"/>
    <dgm:cxn modelId="{A120554F-CE8D-42BA-92FA-0633B925CF9B}" type="presParOf" srcId="{01EF5BBF-7ED8-47BD-9AA4-C7828F7B55DF}" destId="{1BCEB842-4737-403D-A615-B09A62CA41D3}" srcOrd="1" destOrd="0" presId="urn:microsoft.com/office/officeart/2005/8/layout/lProcess2"/>
    <dgm:cxn modelId="{02009EEF-B520-460F-92D2-1E52388331E8}" type="presParOf" srcId="{01EF5BBF-7ED8-47BD-9AA4-C7828F7B55DF}" destId="{911FF862-84CA-4A75-8C83-250A2F86BCFC}" srcOrd="2" destOrd="0" presId="urn:microsoft.com/office/officeart/2005/8/layout/lProcess2"/>
    <dgm:cxn modelId="{5017E5D9-C9A2-4D90-93C7-AF07AED0B2CC}" type="presParOf" srcId="{8710FF4A-7097-4F49-B557-6C0A1834E0A0}" destId="{3EB92025-6D54-43C8-AD0F-C93B43E2994E}" srcOrd="7" destOrd="0" presId="urn:microsoft.com/office/officeart/2005/8/layout/lProcess2"/>
    <dgm:cxn modelId="{610348CD-6790-4F07-9B43-031862557C51}" type="presParOf" srcId="{8710FF4A-7097-4F49-B557-6C0A1834E0A0}" destId="{8B3029C0-6511-4912-AD6B-BF30593E3FFD}" srcOrd="8" destOrd="0" presId="urn:microsoft.com/office/officeart/2005/8/layout/lProcess2"/>
    <dgm:cxn modelId="{BF377854-F3B4-49EC-8463-B7BB1B8CC70C}" type="presParOf" srcId="{8B3029C0-6511-4912-AD6B-BF30593E3FFD}" destId="{2384D05D-559A-4378-8ECA-9828DD52B1BB}" srcOrd="0" destOrd="0" presId="urn:microsoft.com/office/officeart/2005/8/layout/lProcess2"/>
    <dgm:cxn modelId="{15A89E8D-D1E6-4D3E-80AE-AFD16B474B68}" type="presParOf" srcId="{8B3029C0-6511-4912-AD6B-BF30593E3FFD}" destId="{6BB7C40A-672D-4AEA-8F2F-DD731410EB75}" srcOrd="1" destOrd="0" presId="urn:microsoft.com/office/officeart/2005/8/layout/lProcess2"/>
    <dgm:cxn modelId="{D4ACB238-4944-4FE6-A9E2-E7DD8DB1B12E}" type="presParOf" srcId="{8B3029C0-6511-4912-AD6B-BF30593E3FFD}" destId="{1928ADD3-B324-4736-9C57-176163A28795}" srcOrd="2" destOrd="0" presId="urn:microsoft.com/office/officeart/2005/8/layout/lProcess2"/>
    <dgm:cxn modelId="{F51FFA49-7E9B-4B17-A4EB-ECF81DB73537}" type="presParOf" srcId="{1928ADD3-B324-4736-9C57-176163A28795}" destId="{D1028F71-7146-45F7-B7D6-D0485E959C41}" srcOrd="0" destOrd="0" presId="urn:microsoft.com/office/officeart/2005/8/layout/lProcess2"/>
    <dgm:cxn modelId="{1DC51E6A-D006-4747-9544-88A92766392C}" type="presParOf" srcId="{D1028F71-7146-45F7-B7D6-D0485E959C41}" destId="{40F87CE9-399C-45F1-B7EA-90801E9750A0}" srcOrd="0" destOrd="0" presId="urn:microsoft.com/office/officeart/2005/8/layout/lProcess2"/>
    <dgm:cxn modelId="{EABE8135-3567-47E5-A547-624FF2D3719D}" type="presParOf" srcId="{D1028F71-7146-45F7-B7D6-D0485E959C41}" destId="{D5BD276B-ED81-4970-9095-8440F10F4B9D}" srcOrd="1" destOrd="0" presId="urn:microsoft.com/office/officeart/2005/8/layout/lProcess2"/>
    <dgm:cxn modelId="{7C8B0B4B-DCD0-4C21-9A1B-19118C4E6E0D}" type="presParOf" srcId="{D1028F71-7146-45F7-B7D6-D0485E959C41}" destId="{F8282B14-BF23-4F31-A05E-7288777BD193}" srcOrd="2" destOrd="0" presId="urn:microsoft.com/office/officeart/2005/8/layout/lProcess2"/>
    <dgm:cxn modelId="{BC091A1E-3626-42C0-9D77-E164DC9E6AAE}" type="presParOf" srcId="{8710FF4A-7097-4F49-B557-6C0A1834E0A0}" destId="{B6009B2E-FEA8-4931-8168-A3328CDEB4CD}" srcOrd="9" destOrd="0" presId="urn:microsoft.com/office/officeart/2005/8/layout/lProcess2"/>
    <dgm:cxn modelId="{12376CEF-1253-4E4E-AE67-8D5256A51208}" type="presParOf" srcId="{8710FF4A-7097-4F49-B557-6C0A1834E0A0}" destId="{C4121B94-B5AD-44D3-9211-D58DF4EB0708}" srcOrd="10" destOrd="0" presId="urn:microsoft.com/office/officeart/2005/8/layout/lProcess2"/>
    <dgm:cxn modelId="{9AD9A8F7-2AA0-4E04-88DF-42E269C5A3F7}" type="presParOf" srcId="{C4121B94-B5AD-44D3-9211-D58DF4EB0708}" destId="{7113C68A-5B2C-4584-9E6F-AD7ED8506152}" srcOrd="0" destOrd="0" presId="urn:microsoft.com/office/officeart/2005/8/layout/lProcess2"/>
    <dgm:cxn modelId="{1F686B70-1830-487B-8505-6A983298F423}" type="presParOf" srcId="{C4121B94-B5AD-44D3-9211-D58DF4EB0708}" destId="{5BF73050-10CC-4109-BE4F-47AB49FDE9B6}" srcOrd="1" destOrd="0" presId="urn:microsoft.com/office/officeart/2005/8/layout/lProcess2"/>
    <dgm:cxn modelId="{0D2A0107-59E6-408F-A63B-342EBC14BF45}" type="presParOf" srcId="{C4121B94-B5AD-44D3-9211-D58DF4EB0708}" destId="{9A1DEDD0-CFB6-4C37-A1D5-267C4D1B7234}" srcOrd="2" destOrd="0" presId="urn:microsoft.com/office/officeart/2005/8/layout/lProcess2"/>
    <dgm:cxn modelId="{5E9E62DD-E558-4A16-B77F-30BCC22F1461}" type="presParOf" srcId="{9A1DEDD0-CFB6-4C37-A1D5-267C4D1B7234}" destId="{7844EFCA-E1F2-4D10-83B2-D69E1AB738CA}" srcOrd="0" destOrd="0" presId="urn:microsoft.com/office/officeart/2005/8/layout/lProcess2"/>
    <dgm:cxn modelId="{C121581B-9461-4451-AB8C-23F7E43D7652}" type="presParOf" srcId="{7844EFCA-E1F2-4D10-83B2-D69E1AB738CA}" destId="{FEDECE9E-FE52-4E5A-83A6-B6E2213E2D86}" srcOrd="0" destOrd="0" presId="urn:microsoft.com/office/officeart/2005/8/layout/lProcess2"/>
    <dgm:cxn modelId="{240C8D1C-4EE3-4436-89BD-F2300DAEA20E}" type="presParOf" srcId="{7844EFCA-E1F2-4D10-83B2-D69E1AB738CA}" destId="{B31A6CB9-FDFE-4ED6-9329-FA9D2FEC3CEB}" srcOrd="1" destOrd="0" presId="urn:microsoft.com/office/officeart/2005/8/layout/lProcess2"/>
    <dgm:cxn modelId="{38A19D5A-949D-4E14-B86C-8A79C56CAD24}" type="presParOf" srcId="{7844EFCA-E1F2-4D10-83B2-D69E1AB738CA}" destId="{03F744F8-8BD3-44D0-BA3F-23733E8FA86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4C314-A44B-4AD7-A74D-53B187AE9235}">
      <dsp:nvSpPr>
        <dsp:cNvPr id="0" name=""/>
        <dsp:cNvSpPr/>
      </dsp:nvSpPr>
      <dsp:spPr>
        <a:xfrm>
          <a:off x="154109" y="1309283"/>
          <a:ext cx="2366015" cy="2119718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ticulate Narrow" panose="02000506040000020004" pitchFamily="2" charset="0"/>
            </a:rPr>
            <a:t>Tri </a:t>
          </a:r>
          <a:r>
            <a:rPr lang="en-US" sz="3200" kern="1200" dirty="0" err="1">
              <a:latin typeface="Articulate Narrow" panose="02000506040000020004" pitchFamily="2" charset="0"/>
            </a:rPr>
            <a:t>thức</a:t>
          </a:r>
          <a:r>
            <a:rPr lang="en-US" sz="3200" kern="1200" dirty="0">
              <a:latin typeface="Articulate Narrow" panose="02000506040000020004" pitchFamily="2" charset="0"/>
            </a:rPr>
            <a:t> </a:t>
          </a:r>
          <a:r>
            <a:rPr lang="en-US" sz="3200" kern="1200" dirty="0" err="1">
              <a:latin typeface="Articulate Narrow" panose="02000506040000020004" pitchFamily="2" charset="0"/>
            </a:rPr>
            <a:t>đọc</a:t>
          </a:r>
          <a:r>
            <a:rPr lang="en-US" sz="3200" kern="1200" dirty="0">
              <a:latin typeface="Articulate Narrow" panose="02000506040000020004" pitchFamily="2" charset="0"/>
            </a:rPr>
            <a:t> </a:t>
          </a:r>
          <a:r>
            <a:rPr lang="en-US" sz="3200" kern="1200" dirty="0" err="1">
              <a:latin typeface="Articulate Narrow" panose="02000506040000020004" pitchFamily="2" charset="0"/>
            </a:rPr>
            <a:t>hiểu</a:t>
          </a:r>
          <a:endParaRPr lang="en-US" sz="3200" kern="1200" dirty="0">
            <a:latin typeface="Articulate Narrow" panose="02000506040000020004" pitchFamily="2" charset="0"/>
          </a:endParaRPr>
        </a:p>
      </dsp:txBody>
      <dsp:txXfrm>
        <a:off x="500604" y="1619709"/>
        <a:ext cx="1673025" cy="1498866"/>
      </dsp:txXfrm>
    </dsp:sp>
    <dsp:sp modelId="{4C481C02-2759-4CA9-8234-9F5BD9CDAFF7}">
      <dsp:nvSpPr>
        <dsp:cNvPr id="0" name=""/>
        <dsp:cNvSpPr/>
      </dsp:nvSpPr>
      <dsp:spPr>
        <a:xfrm>
          <a:off x="310989" y="1086923"/>
          <a:ext cx="2733171" cy="2679728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42CCC2-D5E3-4A92-9DFE-B7958EA6BF1E}">
      <dsp:nvSpPr>
        <dsp:cNvPr id="0" name=""/>
        <dsp:cNvSpPr/>
      </dsp:nvSpPr>
      <dsp:spPr>
        <a:xfrm>
          <a:off x="2424544" y="1417403"/>
          <a:ext cx="460806" cy="36629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43E2C2-582E-4E42-8AA7-CF923DA5689C}">
      <dsp:nvSpPr>
        <dsp:cNvPr id="0" name=""/>
        <dsp:cNvSpPr/>
      </dsp:nvSpPr>
      <dsp:spPr>
        <a:xfrm>
          <a:off x="3134581" y="1307636"/>
          <a:ext cx="7445163" cy="580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tắc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hay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lệ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134581" y="1307636"/>
        <a:ext cx="7445163" cy="580392"/>
      </dsp:txXfrm>
    </dsp:sp>
    <dsp:sp modelId="{61A9B280-AA2E-41FC-8ABB-F52D2D88C93B}">
      <dsp:nvSpPr>
        <dsp:cNvPr id="0" name=""/>
        <dsp:cNvSpPr/>
      </dsp:nvSpPr>
      <dsp:spPr>
        <a:xfrm>
          <a:off x="2663692" y="2156082"/>
          <a:ext cx="500319" cy="518248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accent1">
                <a:hueOff val="26189"/>
                <a:satOff val="-1446"/>
                <a:lumOff val="5583"/>
                <a:alphaOff val="0"/>
                <a:shade val="20000"/>
                <a:satMod val="200000"/>
              </a:schemeClr>
              <a:schemeClr val="accent1">
                <a:hueOff val="26189"/>
                <a:satOff val="-1446"/>
                <a:lumOff val="5583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3055E31-435C-4734-B02E-D0F66D7D5E0F}">
      <dsp:nvSpPr>
        <dsp:cNvPr id="0" name=""/>
        <dsp:cNvSpPr/>
      </dsp:nvSpPr>
      <dsp:spPr>
        <a:xfrm>
          <a:off x="3323882" y="2152356"/>
          <a:ext cx="5491991" cy="581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323882" y="2152356"/>
        <a:ext cx="5491991" cy="581580"/>
      </dsp:txXfrm>
    </dsp:sp>
    <dsp:sp modelId="{7A3AEDAB-8720-4966-B5B1-AD7A2837FE0E}">
      <dsp:nvSpPr>
        <dsp:cNvPr id="0" name=""/>
        <dsp:cNvSpPr/>
      </dsp:nvSpPr>
      <dsp:spPr>
        <a:xfrm>
          <a:off x="2466752" y="2927604"/>
          <a:ext cx="438747" cy="462908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1">
                <a:hueOff val="52377"/>
                <a:satOff val="-2891"/>
                <a:lumOff val="11166"/>
                <a:alphaOff val="0"/>
                <a:shade val="20000"/>
                <a:satMod val="200000"/>
              </a:schemeClr>
              <a:schemeClr val="accent1">
                <a:hueOff val="52377"/>
                <a:satOff val="-2891"/>
                <a:lumOff val="11166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3F78EF5-159E-4AD8-B253-8E05945F8A0E}">
      <dsp:nvSpPr>
        <dsp:cNvPr id="0" name=""/>
        <dsp:cNvSpPr/>
      </dsp:nvSpPr>
      <dsp:spPr>
        <a:xfrm>
          <a:off x="3203462" y="2830901"/>
          <a:ext cx="5592151" cy="7387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Chi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tin.</a:t>
          </a:r>
        </a:p>
      </dsp:txBody>
      <dsp:txXfrm>
        <a:off x="3203462" y="2830901"/>
        <a:ext cx="5592151" cy="7387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602B0-09F6-4D3A-970E-9E2EC3B5A0C4}">
      <dsp:nvSpPr>
        <dsp:cNvPr id="0" name=""/>
        <dsp:cNvSpPr/>
      </dsp:nvSpPr>
      <dsp:spPr>
        <a:xfrm>
          <a:off x="4967" y="1668112"/>
          <a:ext cx="2008630" cy="1004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2" y="1697527"/>
        <a:ext cx="1949800" cy="945485"/>
      </dsp:txXfrm>
    </dsp:sp>
    <dsp:sp modelId="{EF867C96-B6D8-4564-87F1-DB2062A94367}">
      <dsp:nvSpPr>
        <dsp:cNvPr id="0" name=""/>
        <dsp:cNvSpPr/>
      </dsp:nvSpPr>
      <dsp:spPr>
        <a:xfrm rot="19408706">
          <a:off x="1915437" y="1850933"/>
          <a:ext cx="999775" cy="43681"/>
        </a:xfrm>
        <a:custGeom>
          <a:avLst/>
          <a:gdLst/>
          <a:ahLst/>
          <a:cxnLst/>
          <a:rect l="0" t="0" r="0" b="0"/>
          <a:pathLst>
            <a:path>
              <a:moveTo>
                <a:pt x="0" y="21840"/>
              </a:moveTo>
              <a:lnTo>
                <a:pt x="999775" y="2184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0330" y="1847779"/>
        <a:ext cx="49988" cy="49988"/>
      </dsp:txXfrm>
    </dsp:sp>
    <dsp:sp modelId="{9E749AA1-A924-49A4-928C-57323B45F387}">
      <dsp:nvSpPr>
        <dsp:cNvPr id="0" name=""/>
        <dsp:cNvSpPr/>
      </dsp:nvSpPr>
      <dsp:spPr>
        <a:xfrm>
          <a:off x="2817051" y="1073120"/>
          <a:ext cx="2008630" cy="1004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2846466" y="1102535"/>
        <a:ext cx="1949800" cy="945485"/>
      </dsp:txXfrm>
    </dsp:sp>
    <dsp:sp modelId="{ABCA8A3D-A41D-42CD-87DC-D1C9E26B345B}">
      <dsp:nvSpPr>
        <dsp:cNvPr id="0" name=""/>
        <dsp:cNvSpPr/>
      </dsp:nvSpPr>
      <dsp:spPr>
        <a:xfrm rot="20147979">
          <a:off x="4786975" y="1372891"/>
          <a:ext cx="880864" cy="43681"/>
        </a:xfrm>
        <a:custGeom>
          <a:avLst/>
          <a:gdLst/>
          <a:ahLst/>
          <a:cxnLst/>
          <a:rect l="0" t="0" r="0" b="0"/>
          <a:pathLst>
            <a:path>
              <a:moveTo>
                <a:pt x="0" y="21840"/>
              </a:moveTo>
              <a:lnTo>
                <a:pt x="880864" y="2184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05386" y="1372711"/>
        <a:ext cx="44043" cy="44043"/>
      </dsp:txXfrm>
    </dsp:sp>
    <dsp:sp modelId="{1DE9A198-B9E4-45F2-8887-4F01C2CEB7BE}">
      <dsp:nvSpPr>
        <dsp:cNvPr id="0" name=""/>
        <dsp:cNvSpPr/>
      </dsp:nvSpPr>
      <dsp:spPr>
        <a:xfrm>
          <a:off x="5629134" y="871087"/>
          <a:ext cx="2771689" cy="6861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</a:p>
      </dsp:txBody>
      <dsp:txXfrm>
        <a:off x="5649232" y="891185"/>
        <a:ext cx="2731493" cy="646002"/>
      </dsp:txXfrm>
    </dsp:sp>
    <dsp:sp modelId="{7964A4E3-742A-448C-8B70-2517B8EFD97D}">
      <dsp:nvSpPr>
        <dsp:cNvPr id="0" name=""/>
        <dsp:cNvSpPr/>
      </dsp:nvSpPr>
      <dsp:spPr>
        <a:xfrm rot="1756454">
          <a:off x="4771041" y="1762649"/>
          <a:ext cx="855687" cy="43681"/>
        </a:xfrm>
        <a:custGeom>
          <a:avLst/>
          <a:gdLst/>
          <a:ahLst/>
          <a:cxnLst/>
          <a:rect l="0" t="0" r="0" b="0"/>
          <a:pathLst>
            <a:path>
              <a:moveTo>
                <a:pt x="0" y="21840"/>
              </a:moveTo>
              <a:lnTo>
                <a:pt x="855687" y="2184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77493" y="1763097"/>
        <a:ext cx="42784" cy="42784"/>
      </dsp:txXfrm>
    </dsp:sp>
    <dsp:sp modelId="{BFA273DA-B25F-4D5C-9BB9-8D57178C666D}">
      <dsp:nvSpPr>
        <dsp:cNvPr id="0" name=""/>
        <dsp:cNvSpPr/>
      </dsp:nvSpPr>
      <dsp:spPr>
        <a:xfrm>
          <a:off x="5572089" y="1707933"/>
          <a:ext cx="2846571" cy="5715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>
        <a:off x="5588829" y="1724673"/>
        <a:ext cx="2813091" cy="538055"/>
      </dsp:txXfrm>
    </dsp:sp>
    <dsp:sp modelId="{5BF7A46C-99C9-42AE-ACFC-8506720BAF06}">
      <dsp:nvSpPr>
        <dsp:cNvPr id="0" name=""/>
        <dsp:cNvSpPr/>
      </dsp:nvSpPr>
      <dsp:spPr>
        <a:xfrm>
          <a:off x="8418660" y="1971860"/>
          <a:ext cx="860497" cy="43681"/>
        </a:xfrm>
        <a:custGeom>
          <a:avLst/>
          <a:gdLst/>
          <a:ahLst/>
          <a:cxnLst/>
          <a:rect l="0" t="0" r="0" b="0"/>
          <a:pathLst>
            <a:path>
              <a:moveTo>
                <a:pt x="0" y="21840"/>
              </a:moveTo>
              <a:lnTo>
                <a:pt x="860497" y="2184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27396" y="1972188"/>
        <a:ext cx="43024" cy="43024"/>
      </dsp:txXfrm>
    </dsp:sp>
    <dsp:sp modelId="{1189883A-EBDD-4D2B-8F72-CC4D44F5E5E3}">
      <dsp:nvSpPr>
        <dsp:cNvPr id="0" name=""/>
        <dsp:cNvSpPr/>
      </dsp:nvSpPr>
      <dsp:spPr>
        <a:xfrm>
          <a:off x="9279157" y="1674996"/>
          <a:ext cx="2350580" cy="6374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…</a:t>
          </a:r>
        </a:p>
      </dsp:txBody>
      <dsp:txXfrm>
        <a:off x="9297826" y="1693665"/>
        <a:ext cx="2313242" cy="600070"/>
      </dsp:txXfrm>
    </dsp:sp>
    <dsp:sp modelId="{F8D6BCA9-AD1A-4FFC-A643-479A9C9634C7}">
      <dsp:nvSpPr>
        <dsp:cNvPr id="0" name=""/>
        <dsp:cNvSpPr/>
      </dsp:nvSpPr>
      <dsp:spPr>
        <a:xfrm rot="2191294">
          <a:off x="1915437" y="2445925"/>
          <a:ext cx="999775" cy="43681"/>
        </a:xfrm>
        <a:custGeom>
          <a:avLst/>
          <a:gdLst/>
          <a:ahLst/>
          <a:cxnLst/>
          <a:rect l="0" t="0" r="0" b="0"/>
          <a:pathLst>
            <a:path>
              <a:moveTo>
                <a:pt x="0" y="21840"/>
              </a:moveTo>
              <a:lnTo>
                <a:pt x="999775" y="2184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0330" y="2442771"/>
        <a:ext cx="49988" cy="49988"/>
      </dsp:txXfrm>
    </dsp:sp>
    <dsp:sp modelId="{460822BC-FE61-46DF-AB8B-90C1AD24A7D3}">
      <dsp:nvSpPr>
        <dsp:cNvPr id="0" name=""/>
        <dsp:cNvSpPr/>
      </dsp:nvSpPr>
      <dsp:spPr>
        <a:xfrm>
          <a:off x="2817051" y="2263103"/>
          <a:ext cx="2008630" cy="1004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</a:p>
      </dsp:txBody>
      <dsp:txXfrm>
        <a:off x="2846466" y="2292518"/>
        <a:ext cx="1949800" cy="945485"/>
      </dsp:txXfrm>
    </dsp:sp>
    <dsp:sp modelId="{28FEF8CD-560E-4613-B279-1C0BDA89A73A}">
      <dsp:nvSpPr>
        <dsp:cNvPr id="0" name=""/>
        <dsp:cNvSpPr/>
      </dsp:nvSpPr>
      <dsp:spPr>
        <a:xfrm>
          <a:off x="4825681" y="2743420"/>
          <a:ext cx="803452" cy="43681"/>
        </a:xfrm>
        <a:custGeom>
          <a:avLst/>
          <a:gdLst/>
          <a:ahLst/>
          <a:cxnLst/>
          <a:rect l="0" t="0" r="0" b="0"/>
          <a:pathLst>
            <a:path>
              <a:moveTo>
                <a:pt x="0" y="21840"/>
              </a:moveTo>
              <a:lnTo>
                <a:pt x="803452" y="2184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07321" y="2745175"/>
        <a:ext cx="40172" cy="40172"/>
      </dsp:txXfrm>
    </dsp:sp>
    <dsp:sp modelId="{078DE9F9-298D-456F-AD8C-121F00BD15B1}">
      <dsp:nvSpPr>
        <dsp:cNvPr id="0" name=""/>
        <dsp:cNvSpPr/>
      </dsp:nvSpPr>
      <dsp:spPr>
        <a:xfrm>
          <a:off x="5629134" y="2496486"/>
          <a:ext cx="2720489" cy="5375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>
        <a:off x="5644878" y="2512230"/>
        <a:ext cx="2689001" cy="506061"/>
      </dsp:txXfrm>
    </dsp:sp>
    <dsp:sp modelId="{F630A8D6-AE97-4F72-B006-7947EB4FC41B}">
      <dsp:nvSpPr>
        <dsp:cNvPr id="0" name=""/>
        <dsp:cNvSpPr/>
      </dsp:nvSpPr>
      <dsp:spPr>
        <a:xfrm rot="21550963">
          <a:off x="8349573" y="2736385"/>
          <a:ext cx="986438" cy="43681"/>
        </a:xfrm>
        <a:custGeom>
          <a:avLst/>
          <a:gdLst/>
          <a:ahLst/>
          <a:cxnLst/>
          <a:rect l="0" t="0" r="0" b="0"/>
          <a:pathLst>
            <a:path>
              <a:moveTo>
                <a:pt x="0" y="21840"/>
              </a:moveTo>
              <a:lnTo>
                <a:pt x="986438" y="2184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18131" y="2733565"/>
        <a:ext cx="49321" cy="49321"/>
      </dsp:txXfrm>
    </dsp:sp>
    <dsp:sp modelId="{E437B535-158E-4A30-A084-47FA25A8F9D7}">
      <dsp:nvSpPr>
        <dsp:cNvPr id="0" name=""/>
        <dsp:cNvSpPr/>
      </dsp:nvSpPr>
      <dsp:spPr>
        <a:xfrm>
          <a:off x="9335962" y="2448982"/>
          <a:ext cx="2274051" cy="6044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… </a:t>
          </a:r>
        </a:p>
      </dsp:txBody>
      <dsp:txXfrm>
        <a:off x="9353665" y="2466685"/>
        <a:ext cx="2238645" cy="5690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4C314-A44B-4AD7-A74D-53B187AE9235}">
      <dsp:nvSpPr>
        <dsp:cNvPr id="0" name=""/>
        <dsp:cNvSpPr/>
      </dsp:nvSpPr>
      <dsp:spPr>
        <a:xfrm>
          <a:off x="86023" y="501185"/>
          <a:ext cx="3191203" cy="287282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364" y="921900"/>
        <a:ext cx="2256521" cy="2031392"/>
      </dsp:txXfrm>
    </dsp:sp>
    <dsp:sp modelId="{4C481C02-2759-4CA9-8234-9F5BD9CDAFF7}">
      <dsp:nvSpPr>
        <dsp:cNvPr id="0" name=""/>
        <dsp:cNvSpPr/>
      </dsp:nvSpPr>
      <dsp:spPr>
        <a:xfrm>
          <a:off x="1039146" y="190027"/>
          <a:ext cx="3033116" cy="3552860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42CCC2-D5E3-4A92-9DFE-B7958EA6BF1E}">
      <dsp:nvSpPr>
        <dsp:cNvPr id="0" name=""/>
        <dsp:cNvSpPr/>
      </dsp:nvSpPr>
      <dsp:spPr>
        <a:xfrm>
          <a:off x="3311242" y="921546"/>
          <a:ext cx="873562" cy="864164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43E2C2-582E-4E42-8AA7-CF923DA5689C}">
      <dsp:nvSpPr>
        <dsp:cNvPr id="0" name=""/>
        <dsp:cNvSpPr/>
      </dsp:nvSpPr>
      <dsp:spPr>
        <a:xfrm>
          <a:off x="4321675" y="1002200"/>
          <a:ext cx="4741447" cy="580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1675" y="1002200"/>
        <a:ext cx="4741447" cy="580392"/>
      </dsp:txXfrm>
    </dsp:sp>
    <dsp:sp modelId="{61A9B280-AA2E-41FC-8ABB-F52D2D88C93B}">
      <dsp:nvSpPr>
        <dsp:cNvPr id="0" name=""/>
        <dsp:cNvSpPr/>
      </dsp:nvSpPr>
      <dsp:spPr>
        <a:xfrm>
          <a:off x="3383776" y="2103238"/>
          <a:ext cx="746886" cy="837317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accent5">
                <a:hueOff val="-6729641"/>
                <a:satOff val="-22947"/>
                <a:lumOff val="-3823"/>
                <a:alphaOff val="0"/>
                <a:shade val="20000"/>
                <a:satMod val="200000"/>
              </a:schemeClr>
              <a:schemeClr val="accent5">
                <a:hueOff val="-6729641"/>
                <a:satOff val="-22947"/>
                <a:lumOff val="-3823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3055E31-435C-4734-B02E-D0F66D7D5E0F}">
      <dsp:nvSpPr>
        <dsp:cNvPr id="0" name=""/>
        <dsp:cNvSpPr/>
      </dsp:nvSpPr>
      <dsp:spPr>
        <a:xfrm>
          <a:off x="4378800" y="2186616"/>
          <a:ext cx="5492202" cy="72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Theo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dõi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78800" y="2186616"/>
        <a:ext cx="5492202" cy="7265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4C314-A44B-4AD7-A74D-53B187AE9235}">
      <dsp:nvSpPr>
        <dsp:cNvPr id="0" name=""/>
        <dsp:cNvSpPr/>
      </dsp:nvSpPr>
      <dsp:spPr>
        <a:xfrm>
          <a:off x="302548" y="688747"/>
          <a:ext cx="3131985" cy="249769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ngẫm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1217" y="1054526"/>
        <a:ext cx="2214647" cy="1766140"/>
      </dsp:txXfrm>
    </dsp:sp>
    <dsp:sp modelId="{4C481C02-2759-4CA9-8234-9F5BD9CDAFF7}">
      <dsp:nvSpPr>
        <dsp:cNvPr id="0" name=""/>
        <dsp:cNvSpPr/>
      </dsp:nvSpPr>
      <dsp:spPr>
        <a:xfrm>
          <a:off x="1169758" y="175985"/>
          <a:ext cx="3258232" cy="3355887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42CCC2-D5E3-4A92-9DFE-B7958EA6BF1E}">
      <dsp:nvSpPr>
        <dsp:cNvPr id="0" name=""/>
        <dsp:cNvSpPr/>
      </dsp:nvSpPr>
      <dsp:spPr>
        <a:xfrm>
          <a:off x="3749251" y="893408"/>
          <a:ext cx="708991" cy="723500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43E2C2-582E-4E42-8AA7-CF923DA5689C}">
      <dsp:nvSpPr>
        <dsp:cNvPr id="0" name=""/>
        <dsp:cNvSpPr/>
      </dsp:nvSpPr>
      <dsp:spPr>
        <a:xfrm>
          <a:off x="4536729" y="917783"/>
          <a:ext cx="4741447" cy="580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</a:p>
      </dsp:txBody>
      <dsp:txXfrm>
        <a:off x="4536729" y="917783"/>
        <a:ext cx="4741447" cy="580392"/>
      </dsp:txXfrm>
    </dsp:sp>
    <dsp:sp modelId="{61A9B280-AA2E-41FC-8ABB-F52D2D88C93B}">
      <dsp:nvSpPr>
        <dsp:cNvPr id="0" name=""/>
        <dsp:cNvSpPr/>
      </dsp:nvSpPr>
      <dsp:spPr>
        <a:xfrm>
          <a:off x="3753564" y="2018837"/>
          <a:ext cx="746886" cy="837317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accent5">
                <a:hueOff val="-6729641"/>
                <a:satOff val="-22947"/>
                <a:lumOff val="-3823"/>
                <a:alphaOff val="0"/>
                <a:shade val="20000"/>
                <a:satMod val="200000"/>
              </a:schemeClr>
              <a:schemeClr val="accent5">
                <a:hueOff val="-6729641"/>
                <a:satOff val="-22947"/>
                <a:lumOff val="-3823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3055E31-435C-4734-B02E-D0F66D7D5E0F}">
      <dsp:nvSpPr>
        <dsp:cNvPr id="0" name=""/>
        <dsp:cNvSpPr/>
      </dsp:nvSpPr>
      <dsp:spPr>
        <a:xfrm>
          <a:off x="4568653" y="2043765"/>
          <a:ext cx="4848569" cy="726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Kiểu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</a:t>
          </a:r>
        </a:p>
      </dsp:txBody>
      <dsp:txXfrm>
        <a:off x="4568653" y="2043765"/>
        <a:ext cx="4848569" cy="7265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78904-DE16-476F-A62E-6A4997B88D4E}">
      <dsp:nvSpPr>
        <dsp:cNvPr id="0" name=""/>
        <dsp:cNvSpPr/>
      </dsp:nvSpPr>
      <dsp:spPr>
        <a:xfrm rot="5400000">
          <a:off x="6120291" y="-2793476"/>
          <a:ext cx="1490389" cy="7130127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ysClr val="windowText" lastClr="000000">
              <a:alpha val="9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……………………………………………………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-5400000">
        <a:off x="3300423" y="99147"/>
        <a:ext cx="7057372" cy="1344879"/>
      </dsp:txXfrm>
    </dsp:sp>
    <dsp:sp modelId="{CC38405F-30E6-48BD-9689-65A8A7769A02}">
      <dsp:nvSpPr>
        <dsp:cNvPr id="0" name=""/>
        <dsp:cNvSpPr/>
      </dsp:nvSpPr>
      <dsp:spPr>
        <a:xfrm>
          <a:off x="486517" y="388"/>
          <a:ext cx="2813904" cy="1542396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Nội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dung</a:t>
          </a:r>
        </a:p>
      </dsp:txBody>
      <dsp:txXfrm>
        <a:off x="561811" y="75682"/>
        <a:ext cx="2663316" cy="1391808"/>
      </dsp:txXfrm>
    </dsp:sp>
    <dsp:sp modelId="{F3697CC1-C984-41B0-9E84-B1B7BE23A471}">
      <dsp:nvSpPr>
        <dsp:cNvPr id="0" name=""/>
        <dsp:cNvSpPr/>
      </dsp:nvSpPr>
      <dsp:spPr>
        <a:xfrm rot="5400000">
          <a:off x="6293619" y="-1093983"/>
          <a:ext cx="1244000" cy="7130127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ysClr val="windowText" lastClr="000000">
              <a:alpha val="9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</a: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-5400000">
        <a:off x="3350556" y="1909807"/>
        <a:ext cx="7069400" cy="1122546"/>
      </dsp:txXfrm>
    </dsp:sp>
    <dsp:sp modelId="{A96CD8AE-46D3-4B95-96BD-3C92FC2DBA87}">
      <dsp:nvSpPr>
        <dsp:cNvPr id="0" name=""/>
        <dsp:cNvSpPr/>
      </dsp:nvSpPr>
      <dsp:spPr>
        <a:xfrm>
          <a:off x="486517" y="1678306"/>
          <a:ext cx="2864038" cy="1585547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Mục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đích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ý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nghĩa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63917" y="1755706"/>
        <a:ext cx="2709238" cy="1430747"/>
      </dsp:txXfrm>
    </dsp:sp>
    <dsp:sp modelId="{ACE5BEF3-B4EB-4C4F-85E6-34F2A79BBF21}">
      <dsp:nvSpPr>
        <dsp:cNvPr id="0" name=""/>
        <dsp:cNvSpPr/>
      </dsp:nvSpPr>
      <dsp:spPr>
        <a:xfrm rot="5400000">
          <a:off x="6477563" y="581942"/>
          <a:ext cx="1223357" cy="7130127"/>
        </a:xfrm>
        <a:prstGeom prst="round2SameRect">
          <a:avLst/>
        </a:prstGeom>
        <a:solidFill>
          <a:sysClr val="window" lastClr="FFFFFF">
            <a:alpha val="90000"/>
            <a:tint val="4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ysClr val="windowText" lastClr="000000">
              <a:alpha val="90000"/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2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</a:r>
          <a:endParaRPr lang="en-US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-5400000">
        <a:off x="3524179" y="3595046"/>
        <a:ext cx="7070408" cy="1103919"/>
      </dsp:txXfrm>
    </dsp:sp>
    <dsp:sp modelId="{3E133F2E-5F0B-4E34-81D9-2565DC553B99}">
      <dsp:nvSpPr>
        <dsp:cNvPr id="0" name=""/>
        <dsp:cNvSpPr/>
      </dsp:nvSpPr>
      <dsp:spPr>
        <a:xfrm>
          <a:off x="486517" y="3399375"/>
          <a:ext cx="3037661" cy="1495262"/>
        </a:xfrm>
        <a:prstGeom prst="round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ysClr>
            </a:gs>
            <a:gs pos="50000">
              <a:sysClr val="window" lastClr="FFFFF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ys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Bố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cục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59510" y="3472368"/>
        <a:ext cx="2891675" cy="13492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6446F-F234-4975-8B5A-0743AB32D3B6}">
      <dsp:nvSpPr>
        <dsp:cNvPr id="0" name=""/>
        <dsp:cNvSpPr/>
      </dsp:nvSpPr>
      <dsp:spPr>
        <a:xfrm>
          <a:off x="2280" y="0"/>
          <a:ext cx="1503027" cy="613351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…………………………………………………………………………………..</a:t>
          </a:r>
        </a:p>
      </dsp:txBody>
      <dsp:txXfrm>
        <a:off x="2280" y="0"/>
        <a:ext cx="1503027" cy="1840053"/>
      </dsp:txXfrm>
    </dsp:sp>
    <dsp:sp modelId="{5E1F1B1A-CEEC-40CF-8010-6A0FEE658DFA}">
      <dsp:nvSpPr>
        <dsp:cNvPr id="0" name=""/>
        <dsp:cNvSpPr/>
      </dsp:nvSpPr>
      <dsp:spPr>
        <a:xfrm>
          <a:off x="37813" y="1841579"/>
          <a:ext cx="1431959" cy="17555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………………..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………………….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754" y="1883520"/>
        <a:ext cx="1348077" cy="1671660"/>
      </dsp:txXfrm>
    </dsp:sp>
    <dsp:sp modelId="{7AEA6FDE-9B31-4CBB-BD71-AF8AAE5800A5}">
      <dsp:nvSpPr>
        <dsp:cNvPr id="0" name=""/>
        <dsp:cNvSpPr/>
      </dsp:nvSpPr>
      <dsp:spPr>
        <a:xfrm>
          <a:off x="61764" y="3894213"/>
          <a:ext cx="1384057" cy="1931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…..……………....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………..……….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………………..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………………..</a:t>
          </a:r>
        </a:p>
      </dsp:txBody>
      <dsp:txXfrm>
        <a:off x="102302" y="3934751"/>
        <a:ext cx="1302981" cy="1850022"/>
      </dsp:txXfrm>
    </dsp:sp>
    <dsp:sp modelId="{3FDA539A-43E7-484D-BA61-6561F416BF06}">
      <dsp:nvSpPr>
        <dsp:cNvPr id="0" name=""/>
        <dsp:cNvSpPr/>
      </dsp:nvSpPr>
      <dsp:spPr>
        <a:xfrm>
          <a:off x="1661130" y="0"/>
          <a:ext cx="1735557" cy="613351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</a:t>
          </a: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</a:t>
          </a: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</dsp:txBody>
      <dsp:txXfrm>
        <a:off x="1661130" y="0"/>
        <a:ext cx="1735557" cy="1840053"/>
      </dsp:txXfrm>
    </dsp:sp>
    <dsp:sp modelId="{685807CF-22DF-48C9-9D10-5E1966C6930B}">
      <dsp:nvSpPr>
        <dsp:cNvPr id="0" name=""/>
        <dsp:cNvSpPr/>
      </dsp:nvSpPr>
      <dsp:spPr>
        <a:xfrm>
          <a:off x="1697852" y="1841850"/>
          <a:ext cx="1662112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 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………………………..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46534" y="1890532"/>
        <a:ext cx="1564748" cy="1751974"/>
      </dsp:txXfrm>
    </dsp:sp>
    <dsp:sp modelId="{AF29D93E-479F-4360-BAF2-7AB3E7403A70}">
      <dsp:nvSpPr>
        <dsp:cNvPr id="0" name=""/>
        <dsp:cNvSpPr/>
      </dsp:nvSpPr>
      <dsp:spPr>
        <a:xfrm>
          <a:off x="1697852" y="3975702"/>
          <a:ext cx="1662112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…..……………....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………..………..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46534" y="4024384"/>
        <a:ext cx="1564748" cy="1751974"/>
      </dsp:txXfrm>
    </dsp:sp>
    <dsp:sp modelId="{ABDF77C6-B661-4598-B283-1F7710AADC36}">
      <dsp:nvSpPr>
        <dsp:cNvPr id="0" name=""/>
        <dsp:cNvSpPr/>
      </dsp:nvSpPr>
      <dsp:spPr>
        <a:xfrm>
          <a:off x="3552510" y="0"/>
          <a:ext cx="1773016" cy="613351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………………………..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…………………………..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3552510" y="0"/>
        <a:ext cx="1773016" cy="1840053"/>
      </dsp:txXfrm>
    </dsp:sp>
    <dsp:sp modelId="{D1C09DF1-8652-4347-89B5-A3CE3A160720}">
      <dsp:nvSpPr>
        <dsp:cNvPr id="0" name=""/>
        <dsp:cNvSpPr/>
      </dsp:nvSpPr>
      <dsp:spPr>
        <a:xfrm>
          <a:off x="3607963" y="1841850"/>
          <a:ext cx="1662112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6645" y="1890532"/>
        <a:ext cx="1564748" cy="1751974"/>
      </dsp:txXfrm>
    </dsp:sp>
    <dsp:sp modelId="{E20DB856-D6C7-44C4-BBF6-D74CBF2DD34E}">
      <dsp:nvSpPr>
        <dsp:cNvPr id="0" name=""/>
        <dsp:cNvSpPr/>
      </dsp:nvSpPr>
      <dsp:spPr>
        <a:xfrm>
          <a:off x="3607963" y="3975702"/>
          <a:ext cx="1662112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…...................................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…………………..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6645" y="4024384"/>
        <a:ext cx="1564748" cy="1751974"/>
      </dsp:txXfrm>
    </dsp:sp>
    <dsp:sp modelId="{4E9946A6-25BD-4F98-98BC-29CF95A7CAD9}">
      <dsp:nvSpPr>
        <dsp:cNvPr id="0" name=""/>
        <dsp:cNvSpPr/>
      </dsp:nvSpPr>
      <dsp:spPr>
        <a:xfrm>
          <a:off x="5481350" y="0"/>
          <a:ext cx="2356169" cy="613351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…………..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……………………………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…………………………………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81350" y="0"/>
        <a:ext cx="2356169" cy="1840053"/>
      </dsp:txXfrm>
    </dsp:sp>
    <dsp:sp modelId="{8FFEC784-7764-4EF6-98AC-DE1673CDE4C7}">
      <dsp:nvSpPr>
        <dsp:cNvPr id="0" name=""/>
        <dsp:cNvSpPr/>
      </dsp:nvSpPr>
      <dsp:spPr>
        <a:xfrm>
          <a:off x="5597445" y="1841850"/>
          <a:ext cx="2123980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……………….........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51610" y="1896015"/>
        <a:ext cx="2015650" cy="1741008"/>
      </dsp:txXfrm>
    </dsp:sp>
    <dsp:sp modelId="{911FF862-84CA-4A75-8C83-250A2F86BCFC}">
      <dsp:nvSpPr>
        <dsp:cNvPr id="0" name=""/>
        <dsp:cNvSpPr/>
      </dsp:nvSpPr>
      <dsp:spPr>
        <a:xfrm>
          <a:off x="5597445" y="3975702"/>
          <a:ext cx="2123980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………………..……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51610" y="4029867"/>
        <a:ext cx="2015650" cy="1741008"/>
      </dsp:txXfrm>
    </dsp:sp>
    <dsp:sp modelId="{2384D05D-559A-4378-8ECA-9828DD52B1BB}">
      <dsp:nvSpPr>
        <dsp:cNvPr id="0" name=""/>
        <dsp:cNvSpPr/>
      </dsp:nvSpPr>
      <dsp:spPr>
        <a:xfrm>
          <a:off x="7993342" y="0"/>
          <a:ext cx="2378441" cy="613351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</a:t>
          </a:r>
        </a:p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……………………….................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93342" y="0"/>
        <a:ext cx="2378441" cy="1840053"/>
      </dsp:txXfrm>
    </dsp:sp>
    <dsp:sp modelId="{40F87CE9-399C-45F1-B7EA-90801E9750A0}">
      <dsp:nvSpPr>
        <dsp:cNvPr id="0" name=""/>
        <dsp:cNvSpPr/>
      </dsp:nvSpPr>
      <dsp:spPr>
        <a:xfrm>
          <a:off x="8102705" y="1841850"/>
          <a:ext cx="2159715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 ……………….........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…………………………….</a:t>
          </a:r>
        </a:p>
      </dsp:txBody>
      <dsp:txXfrm>
        <a:off x="8156870" y="1896015"/>
        <a:ext cx="2051385" cy="1741008"/>
      </dsp:txXfrm>
    </dsp:sp>
    <dsp:sp modelId="{F8282B14-BF23-4F31-A05E-7288777BD193}">
      <dsp:nvSpPr>
        <dsp:cNvPr id="0" name=""/>
        <dsp:cNvSpPr/>
      </dsp:nvSpPr>
      <dsp:spPr>
        <a:xfrm>
          <a:off x="8147882" y="3975702"/>
          <a:ext cx="2069363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…………………………..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…………………………….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………………………..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</dsp:txBody>
      <dsp:txXfrm>
        <a:off x="8202047" y="4029867"/>
        <a:ext cx="1961033" cy="1741008"/>
      </dsp:txXfrm>
    </dsp:sp>
    <dsp:sp modelId="{7113C68A-5B2C-4584-9E6F-AD7ED8506152}">
      <dsp:nvSpPr>
        <dsp:cNvPr id="0" name=""/>
        <dsp:cNvSpPr/>
      </dsp:nvSpPr>
      <dsp:spPr>
        <a:xfrm>
          <a:off x="10533061" y="0"/>
          <a:ext cx="1651204" cy="613351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………………..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…………………….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33061" y="0"/>
        <a:ext cx="1651204" cy="1840053"/>
      </dsp:txXfrm>
    </dsp:sp>
    <dsp:sp modelId="{FEDECE9E-FE52-4E5A-83A6-B6E2213E2D86}">
      <dsp:nvSpPr>
        <dsp:cNvPr id="0" name=""/>
        <dsp:cNvSpPr/>
      </dsp:nvSpPr>
      <dsp:spPr>
        <a:xfrm>
          <a:off x="10527607" y="1841850"/>
          <a:ext cx="1662112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chi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………………………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 ……………….........</a:t>
          </a:r>
        </a:p>
      </dsp:txBody>
      <dsp:txXfrm>
        <a:off x="10576289" y="1890532"/>
        <a:ext cx="1564748" cy="1751974"/>
      </dsp:txXfrm>
    </dsp:sp>
    <dsp:sp modelId="{03F744F8-8BD3-44D0-BA3F-23733E8FA861}">
      <dsp:nvSpPr>
        <dsp:cNvPr id="0" name=""/>
        <dsp:cNvSpPr/>
      </dsp:nvSpPr>
      <dsp:spPr>
        <a:xfrm>
          <a:off x="10527607" y="3975702"/>
          <a:ext cx="1662112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……………………..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…………………….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…………………..</a:t>
          </a:r>
        </a:p>
      </dsp:txBody>
      <dsp:txXfrm>
        <a:off x="10576289" y="4024384"/>
        <a:ext cx="1564748" cy="17519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6446F-F234-4975-8B5A-0743AB32D3B6}">
      <dsp:nvSpPr>
        <dsp:cNvPr id="0" name=""/>
        <dsp:cNvSpPr/>
      </dsp:nvSpPr>
      <dsp:spPr>
        <a:xfrm>
          <a:off x="2280" y="0"/>
          <a:ext cx="1503027" cy="613351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Sử dụng bút chì làm vật dẫn đường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0" y="0"/>
        <a:ext cx="1503027" cy="1840053"/>
      </dsp:txXfrm>
    </dsp:sp>
    <dsp:sp modelId="{5E1F1B1A-CEEC-40CF-8010-6A0FEE658DFA}">
      <dsp:nvSpPr>
        <dsp:cNvPr id="0" name=""/>
        <dsp:cNvSpPr/>
      </dsp:nvSpPr>
      <dsp:spPr>
        <a:xfrm>
          <a:off x="37813" y="1841850"/>
          <a:ext cx="1431959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79754" y="1883791"/>
        <a:ext cx="1348077" cy="1765456"/>
      </dsp:txXfrm>
    </dsp:sp>
    <dsp:sp modelId="{7AEA6FDE-9B31-4CBB-BD71-AF8AAE5800A5}">
      <dsp:nvSpPr>
        <dsp:cNvPr id="0" name=""/>
        <dsp:cNvSpPr/>
      </dsp:nvSpPr>
      <dsp:spPr>
        <a:xfrm>
          <a:off x="61764" y="3975702"/>
          <a:ext cx="1384057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chì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khiển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02302" y="4016240"/>
        <a:ext cx="1302981" cy="1768262"/>
      </dsp:txXfrm>
    </dsp:sp>
    <dsp:sp modelId="{3FDA539A-43E7-484D-BA61-6561F416BF06}">
      <dsp:nvSpPr>
        <dsp:cNvPr id="0" name=""/>
        <dsp:cNvSpPr/>
      </dsp:nvSpPr>
      <dsp:spPr>
        <a:xfrm>
          <a:off x="1661130" y="0"/>
          <a:ext cx="1735557" cy="613351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Tìm kiếm những ý chính và các từ khóa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1130" y="0"/>
        <a:ext cx="1735557" cy="1840053"/>
      </dsp:txXfrm>
    </dsp:sp>
    <dsp:sp modelId="{685807CF-22DF-48C9-9D10-5E1966C6930B}">
      <dsp:nvSpPr>
        <dsp:cNvPr id="0" name=""/>
        <dsp:cNvSpPr/>
      </dsp:nvSpPr>
      <dsp:spPr>
        <a:xfrm>
          <a:off x="1697852" y="1841850"/>
          <a:ext cx="1662112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Lướt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746534" y="1890532"/>
        <a:ext cx="1564748" cy="1751974"/>
      </dsp:txXfrm>
    </dsp:sp>
    <dsp:sp modelId="{AF29D93E-479F-4360-BAF2-7AB3E7403A70}">
      <dsp:nvSpPr>
        <dsp:cNvPr id="0" name=""/>
        <dsp:cNvSpPr/>
      </dsp:nvSpPr>
      <dsp:spPr>
        <a:xfrm>
          <a:off x="1697852" y="3975702"/>
          <a:ext cx="1662112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minh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họa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2.</a:t>
          </a:r>
        </a:p>
      </dsp:txBody>
      <dsp:txXfrm>
        <a:off x="1746534" y="4024384"/>
        <a:ext cx="1564748" cy="1751974"/>
      </dsp:txXfrm>
    </dsp:sp>
    <dsp:sp modelId="{ABDF77C6-B661-4598-B283-1F7710AADC36}">
      <dsp:nvSpPr>
        <dsp:cNvPr id="0" name=""/>
        <dsp:cNvSpPr/>
      </dsp:nvSpPr>
      <dsp:spPr>
        <a:xfrm>
          <a:off x="3552510" y="0"/>
          <a:ext cx="1773016" cy="613351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Mở rộng tầm mắt để đọc được một cụm 5-7 chữ một lúc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2510" y="0"/>
        <a:ext cx="1773016" cy="1840053"/>
      </dsp:txXfrm>
    </dsp:sp>
    <dsp:sp modelId="{D1C09DF1-8652-4347-89B5-A3CE3A160720}">
      <dsp:nvSpPr>
        <dsp:cNvPr id="0" name=""/>
        <dsp:cNvSpPr/>
      </dsp:nvSpPr>
      <dsp:spPr>
        <a:xfrm>
          <a:off x="3607963" y="1841850"/>
          <a:ext cx="1662112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chụp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5-7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656645" y="1890532"/>
        <a:ext cx="1564748" cy="1751974"/>
      </dsp:txXfrm>
    </dsp:sp>
    <dsp:sp modelId="{E20DB856-D6C7-44C4-BBF6-D74CBF2DD34E}">
      <dsp:nvSpPr>
        <dsp:cNvPr id="0" name=""/>
        <dsp:cNvSpPr/>
      </dsp:nvSpPr>
      <dsp:spPr>
        <a:xfrm>
          <a:off x="3607963" y="3975702"/>
          <a:ext cx="1662112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họa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3.</a:t>
          </a:r>
        </a:p>
      </dsp:txBody>
      <dsp:txXfrm>
        <a:off x="3656645" y="4024384"/>
        <a:ext cx="1564748" cy="1751974"/>
      </dsp:txXfrm>
    </dsp:sp>
    <dsp:sp modelId="{4E9946A6-25BD-4F98-98BC-29CF95A7CAD9}">
      <dsp:nvSpPr>
        <dsp:cNvPr id="0" name=""/>
        <dsp:cNvSpPr/>
      </dsp:nvSpPr>
      <dsp:spPr>
        <a:xfrm>
          <a:off x="5481350" y="0"/>
          <a:ext cx="2356169" cy="613351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Tập nghe nhạc nhịp độ nhanh trong lúc đọc khi có một không gian riêng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81350" y="0"/>
        <a:ext cx="2356169" cy="1840053"/>
      </dsp:txXfrm>
    </dsp:sp>
    <dsp:sp modelId="{8FFEC784-7764-4EF6-98AC-DE1673CDE4C7}">
      <dsp:nvSpPr>
        <dsp:cNvPr id="0" name=""/>
        <dsp:cNvSpPr/>
      </dsp:nvSpPr>
      <dsp:spPr>
        <a:xfrm>
          <a:off x="5597445" y="1841850"/>
          <a:ext cx="2123980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Nghe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nhịp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rèn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não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5651610" y="1896015"/>
        <a:ext cx="2015650" cy="1741008"/>
      </dsp:txXfrm>
    </dsp:sp>
    <dsp:sp modelId="{911FF862-84CA-4A75-8C83-250A2F86BCFC}">
      <dsp:nvSpPr>
        <dsp:cNvPr id="0" name=""/>
        <dsp:cNvSpPr/>
      </dsp:nvSpPr>
      <dsp:spPr>
        <a:xfrm>
          <a:off x="5597445" y="3975702"/>
          <a:ext cx="2123980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nhạc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lấp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xao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nhãng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5651610" y="4029867"/>
        <a:ext cx="2015650" cy="1741008"/>
      </dsp:txXfrm>
    </dsp:sp>
    <dsp:sp modelId="{2384D05D-559A-4378-8ECA-9828DD52B1BB}">
      <dsp:nvSpPr>
        <dsp:cNvPr id="0" name=""/>
        <dsp:cNvSpPr/>
      </dsp:nvSpPr>
      <dsp:spPr>
        <a:xfrm>
          <a:off x="7993342" y="0"/>
          <a:ext cx="2378441" cy="613351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Đọc phần tóm tắt cuối chương trước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93342" y="0"/>
        <a:ext cx="2378441" cy="1840053"/>
      </dsp:txXfrm>
    </dsp:sp>
    <dsp:sp modelId="{40F87CE9-399C-45F1-B7EA-90801E9750A0}">
      <dsp:nvSpPr>
        <dsp:cNvPr id="0" name=""/>
        <dsp:cNvSpPr/>
      </dsp:nvSpPr>
      <dsp:spPr>
        <a:xfrm>
          <a:off x="8102705" y="1841850"/>
          <a:ext cx="2159715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chương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thường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tóm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8156870" y="1896015"/>
        <a:ext cx="2051385" cy="1741008"/>
      </dsp:txXfrm>
    </dsp:sp>
    <dsp:sp modelId="{F8282B14-BF23-4F31-A05E-7288777BD193}">
      <dsp:nvSpPr>
        <dsp:cNvPr id="0" name=""/>
        <dsp:cNvSpPr/>
      </dsp:nvSpPr>
      <dsp:spPr>
        <a:xfrm>
          <a:off x="8147882" y="3975702"/>
          <a:ext cx="2069363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8202047" y="4029867"/>
        <a:ext cx="1961033" cy="1741008"/>
      </dsp:txXfrm>
    </dsp:sp>
    <dsp:sp modelId="{7113C68A-5B2C-4584-9E6F-AD7ED8506152}">
      <dsp:nvSpPr>
        <dsp:cNvPr id="0" name=""/>
        <dsp:cNvSpPr/>
      </dsp:nvSpPr>
      <dsp:spPr>
        <a:xfrm>
          <a:off x="10533061" y="0"/>
          <a:ext cx="1651204" cy="613351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Times New Roman" panose="02020603050405020304" pitchFamily="18" charset="0"/>
              <a:cs typeface="Times New Roman" panose="02020603050405020304" pitchFamily="18" charset="0"/>
            </a:rPr>
            <a:t>Liên tục thúc đẩy và thử thách khả năng của bạn</a:t>
          </a:r>
          <a:endParaRPr lang="en-US" sz="2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33061" y="0"/>
        <a:ext cx="1651204" cy="1840053"/>
      </dsp:txXfrm>
    </dsp:sp>
    <dsp:sp modelId="{FEDECE9E-FE52-4E5A-83A6-B6E2213E2D86}">
      <dsp:nvSpPr>
        <dsp:cNvPr id="0" name=""/>
        <dsp:cNvSpPr/>
      </dsp:nvSpPr>
      <dsp:spPr>
        <a:xfrm>
          <a:off x="10527607" y="1841850"/>
          <a:ext cx="1662112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chạy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đua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luyện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0576289" y="1890532"/>
        <a:ext cx="1564748" cy="1751974"/>
      </dsp:txXfrm>
    </dsp:sp>
    <dsp:sp modelId="{03F744F8-8BD3-44D0-BA3F-23733E8FA861}">
      <dsp:nvSpPr>
        <dsp:cNvPr id="0" name=""/>
        <dsp:cNvSpPr/>
      </dsp:nvSpPr>
      <dsp:spPr>
        <a:xfrm>
          <a:off x="10527607" y="3975702"/>
          <a:ext cx="1662112" cy="1849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bút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thúc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đẩy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2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0576289" y="4024384"/>
        <a:ext cx="1564748" cy="17519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0519E-056C-4742-9E57-C2ED022CD40C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09A49-EA2F-4FF8-937B-F46E39382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3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E81F2-96D2-451B-BD09-C254BF8DBAF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225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E81F2-96D2-451B-BD09-C254BF8DBAF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95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61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80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83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62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31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14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1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4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762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0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87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83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09A49-EA2F-4FF8-937B-F46E393826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351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916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12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83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09A49-EA2F-4FF8-937B-F46E393826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8845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225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01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00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E81F2-96D2-451B-BD09-C254BF8DBAF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027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90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37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55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88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09A49-EA2F-4FF8-937B-F46E393826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80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E81F2-96D2-451B-BD09-C254BF8DBAF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676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359BF-7452-4474-A70C-1CA444275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6CC10B-2343-42C4-AD53-A96FB872D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50072-F290-4DCD-8B04-75F77B9EB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84AEB-730C-4CD6-9245-A6C464B0C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AA9BF-28CE-467B-9112-0C0D428E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54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EDAC6-0C55-4E67-A17B-EA4F18FB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68DF1A-31D1-4722-86F3-B528710B5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E7E29-4F5E-409C-8A90-FDC14C16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2B7B2-1F3C-4B9B-AACB-268D82A31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DED42-7B80-4686-923F-15930A09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30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1DF7DF-8E45-446D-A5A7-2BB4D7CA4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B9850-82B3-4146-A262-F8CAA7DA3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22350-0B67-448F-9CC4-523695035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5E4B9-8B0D-4E04-B9F5-DA1A6389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65A8F-6964-4120-8350-49644373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2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enario Titl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 idx="10" hasCustomPrompt="1"/>
          </p:nvPr>
        </p:nvSpPr>
        <p:spPr>
          <a:xfrm>
            <a:off x="-10528" y="1810342"/>
            <a:ext cx="12202528" cy="661720"/>
          </a:xfr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b="1" i="0" u="none" strike="noStrike" kern="1200" cap="none" spc="0" baseline="0">
                <a:solidFill>
                  <a:schemeClr val="bg1">
                    <a:lumMod val="100000"/>
                  </a:schemeClr>
                </a:solidFill>
                <a:latin typeface="Raleway ExtraBold" panose="020B0903030101060003" pitchFamily="34" charset="-52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8" name="Text 2"/>
          <p:cNvSpPr>
            <a:spLocks noGrp="1"/>
          </p:cNvSpPr>
          <p:nvPr>
            <p:ph type="body" sz="quarter" idx="12" hasCustomPrompt="1"/>
          </p:nvPr>
        </p:nvSpPr>
        <p:spPr>
          <a:xfrm>
            <a:off x="2226618" y="2729648"/>
            <a:ext cx="7738765" cy="1809401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 i="0" u="none" strike="noStrike" kern="1200" cap="none" spc="0" baseline="0">
                <a:solidFill>
                  <a:schemeClr val="bg1">
                    <a:lumMod val="100000"/>
                  </a:schemeClr>
                </a:solidFill>
                <a:latin typeface="Merriweather" panose="00000500000000000000" pitchFamily="2" charset="-52"/>
                <a:ea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3"/>
          <p:cNvSpPr>
            <a:spLocks noGrp="1"/>
          </p:cNvSpPr>
          <p:nvPr>
            <p:ph type="body" sz="quarter" idx="13" hasCustomPrompt="1"/>
          </p:nvPr>
        </p:nvSpPr>
        <p:spPr>
          <a:xfrm>
            <a:off x="3537277" y="1428178"/>
            <a:ext cx="4937587" cy="26161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u="none" strike="noStrike" kern="1200" cap="all" spc="53" baseline="0">
                <a:solidFill>
                  <a:schemeClr val="bg1">
                    <a:lumMod val="100000"/>
                  </a:schemeClr>
                </a:solidFill>
                <a:latin typeface="Raleway SemiBold" panose="020B0703030101060003" pitchFamily="34" charset="-52"/>
                <a:ea typeface="Roboto" panose="02000000000000000000" pitchFamily="2" charset="0"/>
                <a:cs typeface="Roboto" panose="02000000000000000000" pitchFamily="2" charset="0"/>
                <a:sym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Picture 1"/>
          <p:cNvSpPr>
            <a:spLocks noGrp="1"/>
          </p:cNvSpPr>
          <p:nvPr>
            <p:ph type="pic" sz="quarter" idx="14"/>
          </p:nvPr>
        </p:nvSpPr>
        <p:spPr>
          <a:xfrm>
            <a:off x="0" y="3"/>
            <a:ext cx="12192000" cy="6857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Вставка рисунка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642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rse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9"/>
          <p:cNvSpPr>
            <a:spLocks noGrp="1"/>
          </p:cNvSpPr>
          <p:nvPr>
            <p:ph type="body" sz="quarter" idx="19"/>
          </p:nvPr>
        </p:nvSpPr>
        <p:spPr>
          <a:xfrm>
            <a:off x="1209676" y="2162040"/>
            <a:ext cx="666749" cy="64800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Text 10"/>
          <p:cNvSpPr>
            <a:spLocks noGrp="1"/>
          </p:cNvSpPr>
          <p:nvPr>
            <p:ph type="body" sz="quarter" idx="20" hasCustomPrompt="1"/>
          </p:nvPr>
        </p:nvSpPr>
        <p:spPr>
          <a:xfrm>
            <a:off x="2005175" y="2084825"/>
            <a:ext cx="4104000" cy="64800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7" name="Title"/>
          <p:cNvSpPr>
            <a:spLocks noGrp="1"/>
          </p:cNvSpPr>
          <p:nvPr>
            <p:ph type="title" idx="21" hasCustomPrompt="1"/>
          </p:nvPr>
        </p:nvSpPr>
        <p:spPr>
          <a:xfrm>
            <a:off x="887273" y="995714"/>
            <a:ext cx="5888667" cy="569387"/>
          </a:xfr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25" b="1" i="0" u="none" strike="noStrike" kern="1200" cap="none" spc="0" baseline="0">
                <a:solidFill>
                  <a:srgbClr val="333333"/>
                </a:solidFill>
                <a:latin typeface="Raleway ExtraBold" panose="020B0903030101060003" pitchFamily="34" charset="-52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  <a:endParaRPr lang="ru-RU" dirty="0"/>
          </a:p>
        </p:txBody>
      </p:sp>
      <p:sp>
        <p:nvSpPr>
          <p:cNvPr id="26" name="Text 9"/>
          <p:cNvSpPr>
            <a:spLocks noGrp="1"/>
          </p:cNvSpPr>
          <p:nvPr>
            <p:ph type="body" sz="quarter" idx="22"/>
          </p:nvPr>
        </p:nvSpPr>
        <p:spPr>
          <a:xfrm>
            <a:off x="1209676" y="2974509"/>
            <a:ext cx="666749" cy="64800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7" name="Text 10"/>
          <p:cNvSpPr>
            <a:spLocks noGrp="1"/>
          </p:cNvSpPr>
          <p:nvPr>
            <p:ph type="body" sz="quarter" idx="23" hasCustomPrompt="1"/>
          </p:nvPr>
        </p:nvSpPr>
        <p:spPr>
          <a:xfrm>
            <a:off x="2005175" y="2897294"/>
            <a:ext cx="4104000" cy="64800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28" name="Text 9"/>
          <p:cNvSpPr>
            <a:spLocks noGrp="1"/>
          </p:cNvSpPr>
          <p:nvPr>
            <p:ph type="body" sz="quarter" idx="24"/>
          </p:nvPr>
        </p:nvSpPr>
        <p:spPr>
          <a:xfrm>
            <a:off x="1209676" y="3816561"/>
            <a:ext cx="666749" cy="64800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9" name="Text 10"/>
          <p:cNvSpPr>
            <a:spLocks noGrp="1"/>
          </p:cNvSpPr>
          <p:nvPr>
            <p:ph type="body" sz="quarter" idx="25" hasCustomPrompt="1"/>
          </p:nvPr>
        </p:nvSpPr>
        <p:spPr>
          <a:xfrm>
            <a:off x="2005175" y="3739346"/>
            <a:ext cx="4104000" cy="64800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0" name="Text 9"/>
          <p:cNvSpPr>
            <a:spLocks noGrp="1"/>
          </p:cNvSpPr>
          <p:nvPr>
            <p:ph type="body" sz="quarter" idx="26"/>
          </p:nvPr>
        </p:nvSpPr>
        <p:spPr>
          <a:xfrm>
            <a:off x="1209676" y="4638551"/>
            <a:ext cx="666749" cy="64800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1" name="Text 10"/>
          <p:cNvSpPr>
            <a:spLocks noGrp="1"/>
          </p:cNvSpPr>
          <p:nvPr>
            <p:ph type="body" sz="quarter" idx="27" hasCustomPrompt="1"/>
          </p:nvPr>
        </p:nvSpPr>
        <p:spPr>
          <a:xfrm>
            <a:off x="2005175" y="4561336"/>
            <a:ext cx="4104000" cy="64800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9074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855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904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217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54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512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92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B94CF-057F-4633-8A2A-C8499F9F4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45D07-0010-4A6E-BB1B-E3E00C597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5910C-A635-428A-9B22-F1D8934BB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5B4E5-0C22-44B1-B2F8-92687A6E6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B0892-DEC8-438C-A4E4-A3728F72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4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501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812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037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815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3D34A37-F7C6-4CD6-B1EF-B622F1DA6BBD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32ED739-09CA-4559-B218-CEE8A5F10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45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rse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9"/>
          <p:cNvSpPr>
            <a:spLocks noGrp="1"/>
          </p:cNvSpPr>
          <p:nvPr>
            <p:ph type="body" sz="quarter" idx="19"/>
          </p:nvPr>
        </p:nvSpPr>
        <p:spPr>
          <a:xfrm>
            <a:off x="1209676" y="2162040"/>
            <a:ext cx="666749" cy="64800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Text 10"/>
          <p:cNvSpPr>
            <a:spLocks noGrp="1"/>
          </p:cNvSpPr>
          <p:nvPr>
            <p:ph type="body" sz="quarter" idx="20" hasCustomPrompt="1"/>
          </p:nvPr>
        </p:nvSpPr>
        <p:spPr>
          <a:xfrm>
            <a:off x="2005175" y="2084825"/>
            <a:ext cx="4104000" cy="64800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17" name="Title"/>
          <p:cNvSpPr>
            <a:spLocks noGrp="1"/>
          </p:cNvSpPr>
          <p:nvPr>
            <p:ph type="title" idx="21" hasCustomPrompt="1"/>
          </p:nvPr>
        </p:nvSpPr>
        <p:spPr>
          <a:xfrm>
            <a:off x="887273" y="995714"/>
            <a:ext cx="5888667" cy="569387"/>
          </a:xfr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25" b="1" i="0" u="none" strike="noStrike" kern="1200" cap="none" spc="0" baseline="0">
                <a:solidFill>
                  <a:srgbClr val="333333"/>
                </a:solidFill>
                <a:latin typeface="Raleway ExtraBold" panose="020B0903030101060003" pitchFamily="34" charset="-52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  <a:endParaRPr lang="ru-RU" dirty="0"/>
          </a:p>
        </p:txBody>
      </p:sp>
      <p:sp>
        <p:nvSpPr>
          <p:cNvPr id="26" name="Text 9"/>
          <p:cNvSpPr>
            <a:spLocks noGrp="1"/>
          </p:cNvSpPr>
          <p:nvPr>
            <p:ph type="body" sz="quarter" idx="22"/>
          </p:nvPr>
        </p:nvSpPr>
        <p:spPr>
          <a:xfrm>
            <a:off x="1209676" y="2974509"/>
            <a:ext cx="666749" cy="64800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7" name="Text 10"/>
          <p:cNvSpPr>
            <a:spLocks noGrp="1"/>
          </p:cNvSpPr>
          <p:nvPr>
            <p:ph type="body" sz="quarter" idx="23" hasCustomPrompt="1"/>
          </p:nvPr>
        </p:nvSpPr>
        <p:spPr>
          <a:xfrm>
            <a:off x="2005175" y="2897294"/>
            <a:ext cx="4104000" cy="64800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28" name="Text 9"/>
          <p:cNvSpPr>
            <a:spLocks noGrp="1"/>
          </p:cNvSpPr>
          <p:nvPr>
            <p:ph type="body" sz="quarter" idx="24"/>
          </p:nvPr>
        </p:nvSpPr>
        <p:spPr>
          <a:xfrm>
            <a:off x="1209676" y="3816561"/>
            <a:ext cx="666749" cy="64800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9" name="Text 10"/>
          <p:cNvSpPr>
            <a:spLocks noGrp="1"/>
          </p:cNvSpPr>
          <p:nvPr>
            <p:ph type="body" sz="quarter" idx="25" hasCustomPrompt="1"/>
          </p:nvPr>
        </p:nvSpPr>
        <p:spPr>
          <a:xfrm>
            <a:off x="2005175" y="3739346"/>
            <a:ext cx="4104000" cy="64800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  <p:sp>
        <p:nvSpPr>
          <p:cNvPr id="30" name="Text 9"/>
          <p:cNvSpPr>
            <a:spLocks noGrp="1"/>
          </p:cNvSpPr>
          <p:nvPr>
            <p:ph type="body" sz="quarter" idx="26"/>
          </p:nvPr>
        </p:nvSpPr>
        <p:spPr>
          <a:xfrm>
            <a:off x="1209676" y="4638551"/>
            <a:ext cx="666749" cy="64800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1" name="Text 10"/>
          <p:cNvSpPr>
            <a:spLocks noGrp="1"/>
          </p:cNvSpPr>
          <p:nvPr>
            <p:ph type="body" sz="quarter" idx="27" hasCustomPrompt="1"/>
          </p:nvPr>
        </p:nvSpPr>
        <p:spPr>
          <a:xfrm>
            <a:off x="2005175" y="4561336"/>
            <a:ext cx="4104000" cy="64800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 dirty="0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3114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D3DD0-5B5F-4CB6-8499-4CAB37AB06E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6/27/2022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FA6E34-2E36-4C48-9563-F77C132AF8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034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6B7EA-259E-48F2-A2C3-F90A9567A0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6/27/2022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A6804-516B-48ED-9F93-934B73FAF3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319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2C7BA6-3398-4095-9CAF-0C9A5D0D7A5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6/27/2022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6EF20-3F60-40D6-AFAD-CCA4B6FA825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835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3740E-90F3-473A-972B-E1D10C9D079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6/27/2022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8568CB-0D2A-43FD-8A0A-4F1DFA2306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524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50815-69F2-4ED1-A4FC-26A7E9C0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7763F-9B24-4FBB-B2EE-88D59138A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2C3C9-90D8-4157-9B89-CC122A40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85E4F-CC8F-4727-9275-DFB5BBEA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5BAAF-EE1D-4D5C-85D5-FF5A75FC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806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48508E-A11D-4049-9857-644746503AF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6/27/2022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D5D01D-8055-4E19-B89E-FE280F8740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725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F7D53-7758-4D2A-A7AD-8A200BFC23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6/27/2022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D31A2-E041-4C26-B808-05EE2D16F4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9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08ED5-52BB-4E97-BE90-F9259576006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6/27/2022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CF000-51A9-441B-A267-46CA2C9DED2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177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832684-29D5-44EB-A50A-B8D5602D895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6/27/2022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7D232F-C5D5-41EB-BEB0-E43404BF3AE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42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093F5-B978-46B0-BE91-93465ABBE67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6/27/2022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65A02-8733-4599-962C-7EBC0E5AC3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1335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679D8-4417-4801-9479-7B45FE718B6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6/27/2022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09844-0697-4626-AA3A-F7EBB6DC5B1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81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15160-DCD7-4AF2-8712-A911CE4370F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6/27/2022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2CB9E9-FAAA-43E3-8860-55875527F7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5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F4766-297D-4846-AA6E-11CD166A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E3389-FF92-4A01-A66F-E71C0CB64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DF1-03FC-40E0-9669-F19FEB5CF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3C9E-9076-4435-8BF2-4700C436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7E7C6-46EF-48F0-88E6-8BEDCEFA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315C5-BF3B-4CFF-9D1C-BFBB1EC6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6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1A4F1-8A61-46A5-8273-7B5964AA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7D8F1-F432-49A9-AA04-7EF484324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07326-3434-435F-9F00-C2AF318A1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1A9EB5-3BF7-4778-8B22-6816140FC3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5E8EF1-4F1A-4204-B684-2ED182F569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F0F20-515A-44AE-8F25-58C0BD20D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216484-D707-44E4-BBCC-70B92FEF5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52A640-9A4D-45E7-892C-170AFF8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2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776EA-7360-46FB-BDE4-B7450A0C3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AADE12-9BE0-42DA-9791-C4B2C25B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24F42-EEE5-476F-AEE3-8CC991D1E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6E259-5452-4A30-AA7D-1FB2A9EF9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26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ECAA77-9E2A-4B3B-A2E9-1D4E247F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47F4BD-7847-4E1A-881B-AE68A1F2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A4FE8-2713-4C07-8D18-3057203EC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3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26591-5215-4B60-B269-D855A6B78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D8ACB-6BA1-46D2-97DA-41507A872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16EA1-363F-4CD6-98A4-BCB94C6BA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E3A48-3ABF-49BA-A1DB-5A9BA171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5DC59-048E-444A-B313-AC03B0C31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02DDD-3628-44CD-8A7B-6C8D1156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24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729D-E8A0-4A1C-93C7-2E975E1C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04880E-AFD8-4528-B620-190E531F1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78D9DC-D1F1-4B8A-B316-BC641BF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B140E-DE85-40D7-8E00-64298E36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4C1F-7FB7-4DCB-893B-EABDFF6CDAA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B3D87-0550-4828-B57A-B82DCDA58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7A304-42F4-4EAC-9AB9-FDC3C0CC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682A1-C96A-4BD6-A4FC-1C1D3F345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4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862C8C-7775-4269-885E-7E26B3368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C8A48-FE77-4F92-8171-CE6EB20D3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1F4C0-A1EF-4031-9E31-F8B8094D2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34C1F-7FB7-4DCB-893B-EABDFF6CDAA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42EBB-D87A-4814-869D-00C2C5661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B1BCD-4B4C-4162-9B8D-9A8923D65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682A1-C96A-4BD6-A4FC-1C1D3F345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41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1BED5-32F9-4129-B4D5-DB762A65F7E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6/27/2022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CB5D8F-6F49-486C-8EC6-3ACCC6EED6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9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notesSlide" Target="../notesSlides/notesSlide12.xml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.png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notesSlide" Target="../notesSlides/notesSlide14.xml"/><Relationship Id="rId7" Type="http://schemas.openxmlformats.org/officeDocument/2006/relationships/diagramQuickStyle" Target="../diagrams/quickStyl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.png"/><Relationship Id="rId9" Type="http://schemas.microsoft.com/office/2007/relationships/diagramDrawing" Target="../diagrams/drawin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6" Type="http://schemas.openxmlformats.org/officeDocument/2006/relationships/image" Target="../media/image22.jpg"/><Relationship Id="rId5" Type="http://schemas.openxmlformats.org/officeDocument/2006/relationships/image" Target="../media/image13.jpeg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notesSlide" Target="../notesSlides/notesSlide27.xml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28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3.xml"/><Relationship Id="rId5" Type="http://schemas.openxmlformats.org/officeDocument/2006/relationships/image" Target="../media/image38.png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3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5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01EE6C-7D50-4979-894A-986F41AA5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F96B00E-92A1-4D75-B709-2F81E8C1C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14068"/>
            <a:ext cx="12192000" cy="68580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SÁCH CHÂN TRỜI SÁNG TẠO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 NGỮ VĂN – LỚP 7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TỪNG B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ỚC HOÀN THIỆN BẢN THÂN 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TA CÓ THỂ ĐỌC NHANH 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pPr algn="l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 algn="l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AA8470-CCBA-42C5-A5C7-0B90B9B66678}"/>
              </a:ext>
            </a:extLst>
          </p:cNvPr>
          <p:cNvCxnSpPr>
            <a:cxnSpLocks/>
          </p:cNvCxnSpPr>
          <p:nvPr/>
        </p:nvCxnSpPr>
        <p:spPr>
          <a:xfrm>
            <a:off x="4909625" y="1223889"/>
            <a:ext cx="23915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76FD89F-4957-462E-9E23-0E2AC759B409}"/>
              </a:ext>
            </a:extLst>
          </p:cNvPr>
          <p:cNvSpPr/>
          <p:nvPr/>
        </p:nvSpPr>
        <p:spPr>
          <a:xfrm flipV="1">
            <a:off x="0" y="155375"/>
            <a:ext cx="2112072" cy="45719"/>
          </a:xfrm>
          <a:prstGeom prst="rect">
            <a:avLst/>
          </a:prstGeom>
          <a:solidFill>
            <a:srgbClr val="FF8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1F97A4-A17B-41E7-A699-CC27E11DEABD}"/>
              </a:ext>
            </a:extLst>
          </p:cNvPr>
          <p:cNvSpPr/>
          <p:nvPr/>
        </p:nvSpPr>
        <p:spPr>
          <a:xfrm flipV="1">
            <a:off x="7492282" y="6494385"/>
            <a:ext cx="4699718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9279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1BA46-7DE3-4027-80E2-F8A75CC4E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" y="0"/>
            <a:ext cx="12146554" cy="6858000"/>
          </a:xfrm>
          <a:prstGeom prst="rect">
            <a:avLst/>
          </a:prstGeom>
        </p:spPr>
      </p:pic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6786430B-353A-43E8-BF38-580228458A83}"/>
              </a:ext>
            </a:extLst>
          </p:cNvPr>
          <p:cNvSpPr/>
          <p:nvPr/>
        </p:nvSpPr>
        <p:spPr>
          <a:xfrm>
            <a:off x="497834" y="724325"/>
            <a:ext cx="10264840" cy="6936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tin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24A050-C325-49F4-9D21-AA6FEF396196}"/>
              </a:ext>
            </a:extLst>
          </p:cNvPr>
          <p:cNvSpPr/>
          <p:nvPr/>
        </p:nvSpPr>
        <p:spPr>
          <a:xfrm>
            <a:off x="731406" y="1475945"/>
            <a:ext cx="96552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23D4E5-F58D-4DC7-BACF-606EEEA1E4A5}"/>
              </a:ext>
            </a:extLst>
          </p:cNvPr>
          <p:cNvSpPr/>
          <p:nvPr/>
        </p:nvSpPr>
        <p:spPr>
          <a:xfrm>
            <a:off x="731406" y="2197825"/>
            <a:ext cx="100687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hay lao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, …</a:t>
            </a:r>
            <a:endParaRPr lang="en-US" sz="2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1BEBAB-106D-48BC-AF16-8797E1CAA48A}"/>
              </a:ext>
            </a:extLst>
          </p:cNvPr>
          <p:cNvSpPr/>
          <p:nvPr/>
        </p:nvSpPr>
        <p:spPr>
          <a:xfrm>
            <a:off x="722028" y="2943172"/>
            <a:ext cx="111792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097F6C-836B-4134-B5C0-D789B94C2D72}"/>
              </a:ext>
            </a:extLst>
          </p:cNvPr>
          <p:cNvSpPr/>
          <p:nvPr/>
        </p:nvSpPr>
        <p:spPr>
          <a:xfrm>
            <a:off x="281353" y="3583926"/>
            <a:ext cx="10944665" cy="95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5000"/>
              </a:lnSpc>
              <a:spcAft>
                <a:spcPts val="600"/>
              </a:spcAft>
            </a:pP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2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38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14" descr="ài"/>
          <p:cNvSpPr>
            <a:spLocks noGrp="1"/>
          </p:cNvSpPr>
          <p:nvPr>
            <p:ph type="body" sz="quarter" idx="13"/>
          </p:nvPr>
        </p:nvSpPr>
        <p:spPr>
          <a:xfrm>
            <a:off x="2773876" y="31356"/>
            <a:ext cx="1872794" cy="751440"/>
          </a:xfrm>
        </p:spPr>
        <p:txBody>
          <a:bodyPr/>
          <a:lstStyle/>
          <a:p>
            <a:endParaRPr lang="ru-RU" sz="4000" spc="1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CE938A-A0B2-4A65-A9EA-922569DF2F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8" name="y2meta.com-[ Kiến thức nền ] ý nghĩa của việc đọc sách-(720p60)">
            <a:hlinkClick r:id="" action="ppaction://media"/>
            <a:extLst>
              <a:ext uri="{FF2B5EF4-FFF2-40B4-BE49-F238E27FC236}">
                <a16:creationId xmlns:a16="http://schemas.microsoft.com/office/drawing/2014/main" id="{424C26E0-331A-45F3-82E2-A8BBF35AA57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714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16323667-80A0-43C1-8A84-0EF739DBB7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" b="186"/>
          <a:stretch>
            <a:fillRect/>
          </a:stretch>
        </p:blipFill>
        <p:spPr/>
      </p:pic>
      <p:sp>
        <p:nvSpPr>
          <p:cNvPr id="12" name="Text 14" descr="ài"/>
          <p:cNvSpPr>
            <a:spLocks noGrp="1"/>
          </p:cNvSpPr>
          <p:nvPr>
            <p:ph type="body" sz="quarter" idx="13"/>
          </p:nvPr>
        </p:nvSpPr>
        <p:spPr>
          <a:xfrm>
            <a:off x="2773876" y="31356"/>
            <a:ext cx="1872794" cy="751440"/>
          </a:xfrm>
        </p:spPr>
        <p:txBody>
          <a:bodyPr/>
          <a:lstStyle/>
          <a:p>
            <a:endParaRPr lang="ru-RU" sz="4000" spc="1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E5EBF4D7-86B1-45D3-9463-16986C80957C}"/>
              </a:ext>
            </a:extLst>
          </p:cNvPr>
          <p:cNvSpPr/>
          <p:nvPr/>
        </p:nvSpPr>
        <p:spPr>
          <a:xfrm>
            <a:off x="4796857" y="1758408"/>
            <a:ext cx="2598285" cy="6936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FC188F02-5B13-482E-961A-7D52D5A513E2}"/>
              </a:ext>
            </a:extLst>
          </p:cNvPr>
          <p:cNvSpPr txBox="1">
            <a:spLocks/>
          </p:cNvSpPr>
          <p:nvPr/>
        </p:nvSpPr>
        <p:spPr>
          <a:xfrm>
            <a:off x="925833" y="2746918"/>
            <a:ext cx="10813143" cy="165903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CHÚNG TA CÓ THỂ ĐỌC NHANH 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			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(Adam Khoo)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A45ABEAC-3093-4E1F-B19C-697B2A98A122}"/>
              </a:ext>
            </a:extLst>
          </p:cNvPr>
          <p:cNvSpPr/>
          <p:nvPr/>
        </p:nvSpPr>
        <p:spPr>
          <a:xfrm>
            <a:off x="1163665" y="185562"/>
            <a:ext cx="8930708" cy="6936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93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1BA46-7DE3-4027-80E2-F8A75CC4E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" y="0"/>
            <a:ext cx="1214655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B7362A-7F8A-4322-AFC2-1F232A716AF5}"/>
              </a:ext>
            </a:extLst>
          </p:cNvPr>
          <p:cNvSpPr/>
          <p:nvPr/>
        </p:nvSpPr>
        <p:spPr>
          <a:xfrm>
            <a:off x="3151164" y="1516186"/>
            <a:ext cx="7709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9EFB32-D293-453C-A994-35C59259894E}"/>
              </a:ext>
            </a:extLst>
          </p:cNvPr>
          <p:cNvSpPr/>
          <p:nvPr/>
        </p:nvSpPr>
        <p:spPr>
          <a:xfrm>
            <a:off x="3151164" y="2597273"/>
            <a:ext cx="7709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A11795-A8EF-4987-8EFE-830358D14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8" y="1516186"/>
            <a:ext cx="2114550" cy="2162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5550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1BA46-7DE3-4027-80E2-F8A75CC4E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" y="0"/>
            <a:ext cx="12146554" cy="6858000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21E1335-8EE8-4F73-9D78-8E87532B66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1782378"/>
              </p:ext>
            </p:extLst>
          </p:nvPr>
        </p:nvGraphicFramePr>
        <p:xfrm>
          <a:off x="1371934" y="752511"/>
          <a:ext cx="10820066" cy="4961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9602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2B4C314-A44B-4AD7-A74D-53B187AE9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graphicEl>
                                              <a:dgm id="{22B4C314-A44B-4AD7-A74D-53B187AE9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A42CCC2-D5E3-4A92-9DFE-B7958EA6B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graphicEl>
                                              <a:dgm id="{CA42CCC2-D5E3-4A92-9DFE-B7958EA6BF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C481C02-2759-4CA9-8234-9F5BD9CDA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graphicEl>
                                              <a:dgm id="{4C481C02-2759-4CA9-8234-9F5BD9CDA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A43E2C2-582E-4E42-8AA7-CF923DA568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graphicEl>
                                              <a:dgm id="{7A43E2C2-582E-4E42-8AA7-CF923DA568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1A9B280-AA2E-41FC-8ABB-F52D2D88C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graphicEl>
                                              <a:dgm id="{61A9B280-AA2E-41FC-8ABB-F52D2D88C9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3055E31-435C-4734-B02E-D0F66D7D5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graphicEl>
                                              <a:dgm id="{63055E31-435C-4734-B02E-D0F66D7D5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f5-zpcloud.zdn.vn/1590952195293009396/34a814f6faed39b360fc.jpg">
            <a:extLst>
              <a:ext uri="{FF2B5EF4-FFF2-40B4-BE49-F238E27FC236}">
                <a16:creationId xmlns:a16="http://schemas.microsoft.com/office/drawing/2014/main" id="{404FF6F9-1676-4E16-B80A-5DDECDBDE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" y="461665"/>
            <a:ext cx="5153318" cy="6396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0C2072-D40D-43C4-AB3E-3C36E1C726B2}"/>
              </a:ext>
            </a:extLst>
          </p:cNvPr>
          <p:cNvSpPr/>
          <p:nvPr/>
        </p:nvSpPr>
        <p:spPr>
          <a:xfrm>
            <a:off x="0" y="0"/>
            <a:ext cx="4495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10229A-A6C9-4B26-82FF-69E5BECC86CE}"/>
              </a:ext>
            </a:extLst>
          </p:cNvPr>
          <p:cNvSpPr/>
          <p:nvPr/>
        </p:nvSpPr>
        <p:spPr>
          <a:xfrm>
            <a:off x="5732073" y="2257085"/>
            <a:ext cx="5004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FF5CB2B5-7728-4D00-82D2-19AE6AB04773}"/>
              </a:ext>
            </a:extLst>
          </p:cNvPr>
          <p:cNvCxnSpPr>
            <a:cxnSpLocks/>
          </p:cNvCxnSpPr>
          <p:nvPr/>
        </p:nvCxnSpPr>
        <p:spPr>
          <a:xfrm flipV="1">
            <a:off x="2928938" y="2487918"/>
            <a:ext cx="2674547" cy="1171914"/>
          </a:xfrm>
          <a:prstGeom prst="bentConnector3">
            <a:avLst>
              <a:gd name="adj1" fmla="val 11537"/>
            </a:avLst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58438C6-9022-41BA-B417-639A256261F0}"/>
              </a:ext>
            </a:extLst>
          </p:cNvPr>
          <p:cNvCxnSpPr>
            <a:cxnSpLocks/>
          </p:cNvCxnSpPr>
          <p:nvPr/>
        </p:nvCxnSpPr>
        <p:spPr>
          <a:xfrm>
            <a:off x="4900613" y="3073875"/>
            <a:ext cx="83146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49ED37E-DACE-4924-9243-AD8A7BE7906C}"/>
              </a:ext>
            </a:extLst>
          </p:cNvPr>
          <p:cNvSpPr/>
          <p:nvPr/>
        </p:nvSpPr>
        <p:spPr>
          <a:xfrm>
            <a:off x="5760541" y="2795620"/>
            <a:ext cx="500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box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3AF11E-C9A8-4D04-9354-A1C6F9ACA67F}"/>
              </a:ext>
            </a:extLst>
          </p:cNvPr>
          <p:cNvSpPr/>
          <p:nvPr/>
        </p:nvSpPr>
        <p:spPr>
          <a:xfrm>
            <a:off x="5732073" y="3703488"/>
            <a:ext cx="5153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box.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53D0EC3B-A695-42B8-9121-908FDD352ABF}"/>
              </a:ext>
            </a:extLst>
          </p:cNvPr>
          <p:cNvCxnSpPr>
            <a:cxnSpLocks/>
          </p:cNvCxnSpPr>
          <p:nvPr/>
        </p:nvCxnSpPr>
        <p:spPr>
          <a:xfrm>
            <a:off x="4615543" y="1289093"/>
            <a:ext cx="6121426" cy="2859314"/>
          </a:xfrm>
          <a:prstGeom prst="bentConnector3">
            <a:avLst>
              <a:gd name="adj1" fmla="val 112596"/>
            </a:avLst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E1CA3AA-67DA-4B6C-A606-A785E7791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18" y="2278550"/>
            <a:ext cx="457200" cy="457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BF22375-4906-4C17-BC3C-006C0500B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085" y="3090875"/>
            <a:ext cx="536815" cy="47891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62EBF22-45EF-4AE6-9FE1-24BFA24B33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66" y="755364"/>
            <a:ext cx="611514" cy="6093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5DEFE0A-3CEA-4EE8-B23C-F824AEA3C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82" y="4402436"/>
            <a:ext cx="2504996" cy="25049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A4E4736-35D4-4192-87A6-C26885D68245}"/>
              </a:ext>
            </a:extLst>
          </p:cNvPr>
          <p:cNvSpPr/>
          <p:nvPr/>
        </p:nvSpPr>
        <p:spPr>
          <a:xfrm>
            <a:off x="5732073" y="4682136"/>
            <a:ext cx="4548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91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1BA46-7DE3-4027-80E2-F8A75CC4E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" y="0"/>
            <a:ext cx="12146554" cy="6858000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21E1335-8EE8-4F73-9D78-8E87532B66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0495467"/>
              </p:ext>
            </p:extLst>
          </p:nvPr>
        </p:nvGraphicFramePr>
        <p:xfrm>
          <a:off x="1371934" y="752511"/>
          <a:ext cx="10820066" cy="4961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44406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2B4C314-A44B-4AD7-A74D-53B187AE9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graphicEl>
                                              <a:dgm id="{22B4C314-A44B-4AD7-A74D-53B187AE9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A42CCC2-D5E3-4A92-9DFE-B7958EA6B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graphicEl>
                                              <a:dgm id="{CA42CCC2-D5E3-4A92-9DFE-B7958EA6BF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C481C02-2759-4CA9-8234-9F5BD9CDA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graphicEl>
                                              <a:dgm id="{4C481C02-2759-4CA9-8234-9F5BD9CDA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A43E2C2-582E-4E42-8AA7-CF923DA568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graphicEl>
                                              <a:dgm id="{7A43E2C2-582E-4E42-8AA7-CF923DA568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1A9B280-AA2E-41FC-8ABB-F52D2D88C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graphicEl>
                                              <a:dgm id="{61A9B280-AA2E-41FC-8ABB-F52D2D88C9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3055E31-435C-4734-B02E-D0F66D7D5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graphicEl>
                                              <a:dgm id="{63055E31-435C-4734-B02E-D0F66D7D5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1BA46-7DE3-4027-80E2-F8A75CC4E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" y="0"/>
            <a:ext cx="1214655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D66525-BC1A-4E40-8A6A-C5AA9900B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6" y="1663101"/>
            <a:ext cx="2784037" cy="2796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B54BFE-6824-47B0-9626-9756EA14A8CD}"/>
              </a:ext>
            </a:extLst>
          </p:cNvPr>
          <p:cNvSpPr/>
          <p:nvPr/>
        </p:nvSpPr>
        <p:spPr>
          <a:xfrm>
            <a:off x="3046653" y="2276504"/>
            <a:ext cx="8018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ACBE7C-B0AF-4B43-AA56-648898A7DA05}"/>
              </a:ext>
            </a:extLst>
          </p:cNvPr>
          <p:cNvSpPr/>
          <p:nvPr/>
        </p:nvSpPr>
        <p:spPr>
          <a:xfrm>
            <a:off x="2447430" y="1010589"/>
            <a:ext cx="53447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662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1BA46-7DE3-4027-80E2-F8A75CC4E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" y="0"/>
            <a:ext cx="121465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04DD5A-AC7D-472B-81A7-22C504832A6F}"/>
              </a:ext>
            </a:extLst>
          </p:cNvPr>
          <p:cNvSpPr/>
          <p:nvPr/>
        </p:nvSpPr>
        <p:spPr>
          <a:xfrm>
            <a:off x="1735016" y="2351782"/>
            <a:ext cx="95660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sa-pô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21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ACBE7C-B0AF-4B43-AA56-648898A7DA05}"/>
              </a:ext>
            </a:extLst>
          </p:cNvPr>
          <p:cNvSpPr/>
          <p:nvPr/>
        </p:nvSpPr>
        <p:spPr>
          <a:xfrm>
            <a:off x="187700" y="4118789"/>
            <a:ext cx="429952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Sa-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Sa-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gọn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khuyên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Adam Khoo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tin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F2BB17-081E-4CCA-8072-38B63C0BB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096" y="611948"/>
            <a:ext cx="4299521" cy="52366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21F922-6EE4-4256-9F23-7DE0BCBC9BB0}"/>
              </a:ext>
            </a:extLst>
          </p:cNvPr>
          <p:cNvSpPr/>
          <p:nvPr/>
        </p:nvSpPr>
        <p:spPr>
          <a:xfrm flipV="1">
            <a:off x="203633" y="611949"/>
            <a:ext cx="2767351" cy="59787"/>
          </a:xfrm>
          <a:prstGeom prst="rect">
            <a:avLst/>
          </a:prstGeom>
          <a:solidFill>
            <a:srgbClr val="FF8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549FDC-56CD-4ADD-98E0-2F5B1431139D}"/>
              </a:ext>
            </a:extLst>
          </p:cNvPr>
          <p:cNvSpPr/>
          <p:nvPr/>
        </p:nvSpPr>
        <p:spPr>
          <a:xfrm flipV="1">
            <a:off x="8876714" y="6440008"/>
            <a:ext cx="3315286" cy="1296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8ADD967-CEC0-46C5-B3D7-825C9570DA95}"/>
              </a:ext>
            </a:extLst>
          </p:cNvPr>
          <p:cNvSpPr/>
          <p:nvPr/>
        </p:nvSpPr>
        <p:spPr>
          <a:xfrm>
            <a:off x="9089731" y="826692"/>
            <a:ext cx="606907" cy="12960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88F4E9-26C5-41E3-9C28-2E512A51D625}"/>
              </a:ext>
            </a:extLst>
          </p:cNvPr>
          <p:cNvSpPr/>
          <p:nvPr/>
        </p:nvSpPr>
        <p:spPr>
          <a:xfrm>
            <a:off x="9797617" y="611949"/>
            <a:ext cx="1473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7DF220D2-BA90-4C08-AFE5-2757C519FB11}"/>
              </a:ext>
            </a:extLst>
          </p:cNvPr>
          <p:cNvSpPr/>
          <p:nvPr/>
        </p:nvSpPr>
        <p:spPr>
          <a:xfrm>
            <a:off x="4728652" y="3570063"/>
            <a:ext cx="240519" cy="523220"/>
          </a:xfrm>
          <a:prstGeom prst="lef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D6D4AE-1230-423E-A513-770F7F67979B}"/>
              </a:ext>
            </a:extLst>
          </p:cNvPr>
          <p:cNvSpPr/>
          <p:nvPr/>
        </p:nvSpPr>
        <p:spPr>
          <a:xfrm>
            <a:off x="3570013" y="3525229"/>
            <a:ext cx="106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Sa-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endParaRPr lang="en-US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8FAF83-DA64-4A3C-B740-30B6F6DC21DA}"/>
              </a:ext>
            </a:extLst>
          </p:cNvPr>
          <p:cNvSpPr/>
          <p:nvPr/>
        </p:nvSpPr>
        <p:spPr>
          <a:xfrm>
            <a:off x="9482877" y="1225369"/>
            <a:ext cx="25969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079AE-E200-446F-BAE8-0BF3DB8684A4}"/>
              </a:ext>
            </a:extLst>
          </p:cNvPr>
          <p:cNvSpPr/>
          <p:nvPr/>
        </p:nvSpPr>
        <p:spPr>
          <a:xfrm>
            <a:off x="322195" y="27174"/>
            <a:ext cx="29502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5F5170-0BB1-4A72-8C8D-11C85DB84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1294301"/>
            <a:ext cx="1935995" cy="1935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1C9899-C618-4993-8E45-1C22B900F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912" y="3678642"/>
            <a:ext cx="2292858" cy="1732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604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/>
      <p:bldP spid="12" grpId="0" animBg="1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16323667-80A0-43C1-8A84-0EF739DBB7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" b="186"/>
          <a:stretch>
            <a:fillRect/>
          </a:stretch>
        </p:blipFill>
        <p:spPr/>
      </p:pic>
      <p:sp>
        <p:nvSpPr>
          <p:cNvPr id="12" name="Text 14" descr="ài"/>
          <p:cNvSpPr>
            <a:spLocks noGrp="1"/>
          </p:cNvSpPr>
          <p:nvPr>
            <p:ph type="body" sz="quarter" idx="13"/>
          </p:nvPr>
        </p:nvSpPr>
        <p:spPr>
          <a:xfrm>
            <a:off x="2773876" y="31356"/>
            <a:ext cx="1872794" cy="751440"/>
          </a:xfrm>
        </p:spPr>
        <p:txBody>
          <a:bodyPr/>
          <a:lstStyle/>
          <a:p>
            <a:endParaRPr lang="ru-RU" sz="4000" spc="1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E5EBF4D7-86B1-45D3-9463-16986C80957C}"/>
              </a:ext>
            </a:extLst>
          </p:cNvPr>
          <p:cNvSpPr/>
          <p:nvPr/>
        </p:nvSpPr>
        <p:spPr>
          <a:xfrm>
            <a:off x="4796857" y="1758408"/>
            <a:ext cx="2598285" cy="6936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FC188F02-5B13-482E-961A-7D52D5A513E2}"/>
              </a:ext>
            </a:extLst>
          </p:cNvPr>
          <p:cNvSpPr txBox="1">
            <a:spLocks/>
          </p:cNvSpPr>
          <p:nvPr/>
        </p:nvSpPr>
        <p:spPr>
          <a:xfrm>
            <a:off x="925833" y="2746918"/>
            <a:ext cx="10813143" cy="165903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CHÚNG TA CÓ THỂ ĐỌC NHANH 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A45ABEAC-3093-4E1F-B19C-697B2A98A122}"/>
              </a:ext>
            </a:extLst>
          </p:cNvPr>
          <p:cNvSpPr/>
          <p:nvPr/>
        </p:nvSpPr>
        <p:spPr>
          <a:xfrm>
            <a:off x="1163665" y="185562"/>
            <a:ext cx="8930708" cy="6936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94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ACBE7C-B0AF-4B43-AA56-648898A7DA05}"/>
              </a:ext>
            </a:extLst>
          </p:cNvPr>
          <p:cNvSpPr/>
          <p:nvPr/>
        </p:nvSpPr>
        <p:spPr>
          <a:xfrm>
            <a:off x="234417" y="4201425"/>
            <a:ext cx="6093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tabLst>
                <a:tab pos="5760085" algn="r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1F922-6EE4-4256-9F23-7DE0BCBC9BB0}"/>
              </a:ext>
            </a:extLst>
          </p:cNvPr>
          <p:cNvSpPr/>
          <p:nvPr/>
        </p:nvSpPr>
        <p:spPr>
          <a:xfrm flipV="1">
            <a:off x="203633" y="611949"/>
            <a:ext cx="2767351" cy="59787"/>
          </a:xfrm>
          <a:prstGeom prst="rect">
            <a:avLst/>
          </a:prstGeom>
          <a:solidFill>
            <a:srgbClr val="FF8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549FDC-56CD-4ADD-98E0-2F5B1431139D}"/>
              </a:ext>
            </a:extLst>
          </p:cNvPr>
          <p:cNvSpPr/>
          <p:nvPr/>
        </p:nvSpPr>
        <p:spPr>
          <a:xfrm flipV="1">
            <a:off x="8876714" y="6440008"/>
            <a:ext cx="3315286" cy="1296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D6D4AE-1230-423E-A513-770F7F67979B}"/>
              </a:ext>
            </a:extLst>
          </p:cNvPr>
          <p:cNvSpPr/>
          <p:nvPr/>
        </p:nvSpPr>
        <p:spPr>
          <a:xfrm>
            <a:off x="1150228" y="1592274"/>
            <a:ext cx="1330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079AE-E200-446F-BAE8-0BF3DB8684A4}"/>
              </a:ext>
            </a:extLst>
          </p:cNvPr>
          <p:cNvSpPr/>
          <p:nvPr/>
        </p:nvSpPr>
        <p:spPr>
          <a:xfrm>
            <a:off x="303761" y="27174"/>
            <a:ext cx="29871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5F5170-0BB1-4A72-8C8D-11C85DB84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60" y="2277023"/>
            <a:ext cx="1518018" cy="1518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36F21-618F-4BA3-BC62-57EFA160B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500" y="501303"/>
            <a:ext cx="4164952" cy="342715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8ADD967-CEC0-46C5-B3D7-825C9570DA95}"/>
              </a:ext>
            </a:extLst>
          </p:cNvPr>
          <p:cNvSpPr/>
          <p:nvPr/>
        </p:nvSpPr>
        <p:spPr>
          <a:xfrm rot="10800000" flipV="1">
            <a:off x="2598593" y="1781160"/>
            <a:ext cx="606907" cy="19155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4E807-D815-4A26-A597-9AA4E2E35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6048" y="358600"/>
            <a:ext cx="5115952" cy="5828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1B92F0-92F5-4A56-B4D5-E9AE635E92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52" y="4811434"/>
            <a:ext cx="1006747" cy="15707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70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13" grpId="0"/>
      <p:bldP spid="15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ACBE7C-B0AF-4B43-AA56-648898A7DA05}"/>
              </a:ext>
            </a:extLst>
          </p:cNvPr>
          <p:cNvSpPr/>
          <p:nvPr/>
        </p:nvSpPr>
        <p:spPr>
          <a:xfrm>
            <a:off x="262688" y="1885965"/>
            <a:ext cx="3579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1, 2, 3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1F922-6EE4-4256-9F23-7DE0BCBC9BB0}"/>
              </a:ext>
            </a:extLst>
          </p:cNvPr>
          <p:cNvSpPr/>
          <p:nvPr/>
        </p:nvSpPr>
        <p:spPr>
          <a:xfrm flipV="1">
            <a:off x="203633" y="611949"/>
            <a:ext cx="2767351" cy="59787"/>
          </a:xfrm>
          <a:prstGeom prst="rect">
            <a:avLst/>
          </a:prstGeom>
          <a:solidFill>
            <a:srgbClr val="FF8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549FDC-56CD-4ADD-98E0-2F5B1431139D}"/>
              </a:ext>
            </a:extLst>
          </p:cNvPr>
          <p:cNvSpPr/>
          <p:nvPr/>
        </p:nvSpPr>
        <p:spPr>
          <a:xfrm flipV="1">
            <a:off x="8876714" y="6440008"/>
            <a:ext cx="3315286" cy="1296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88F4E9-26C5-41E3-9C28-2E512A51D625}"/>
              </a:ext>
            </a:extLst>
          </p:cNvPr>
          <p:cNvSpPr/>
          <p:nvPr/>
        </p:nvSpPr>
        <p:spPr>
          <a:xfrm>
            <a:off x="10203621" y="856051"/>
            <a:ext cx="19783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079AE-E200-446F-BAE8-0BF3DB8684A4}"/>
              </a:ext>
            </a:extLst>
          </p:cNvPr>
          <p:cNvSpPr/>
          <p:nvPr/>
        </p:nvSpPr>
        <p:spPr>
          <a:xfrm>
            <a:off x="303761" y="27174"/>
            <a:ext cx="29871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5F5170-0BB1-4A72-8C8D-11C85DB84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33" y="3363803"/>
            <a:ext cx="1803279" cy="1803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s://f5-zpcloud.zdn.vn/1590952195293009396/34a814f6faed39b360fc.jpg">
            <a:extLst>
              <a:ext uri="{FF2B5EF4-FFF2-40B4-BE49-F238E27FC236}">
                <a16:creationId xmlns:a16="http://schemas.microsoft.com/office/drawing/2014/main" id="{985074EB-9695-4D4D-9D66-89F6B50D5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154" y="179148"/>
            <a:ext cx="4760826" cy="6413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eft Brace 11">
            <a:extLst>
              <a:ext uri="{FF2B5EF4-FFF2-40B4-BE49-F238E27FC236}">
                <a16:creationId xmlns:a16="http://schemas.microsoft.com/office/drawing/2014/main" id="{7DF220D2-BA90-4C08-AFE5-2757C519FB11}"/>
              </a:ext>
            </a:extLst>
          </p:cNvPr>
          <p:cNvSpPr/>
          <p:nvPr/>
        </p:nvSpPr>
        <p:spPr>
          <a:xfrm>
            <a:off x="4105751" y="4819752"/>
            <a:ext cx="924677" cy="1142264"/>
          </a:xfrm>
          <a:prstGeom prst="leftBrace">
            <a:avLst>
              <a:gd name="adj1" fmla="val 8333"/>
              <a:gd name="adj2" fmla="val 48768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4F9E59D4-66A1-4869-8326-3429D87F2976}"/>
              </a:ext>
            </a:extLst>
          </p:cNvPr>
          <p:cNvSpPr/>
          <p:nvPr/>
        </p:nvSpPr>
        <p:spPr>
          <a:xfrm rot="10800000">
            <a:off x="9364098" y="519616"/>
            <a:ext cx="584574" cy="1638367"/>
          </a:xfrm>
          <a:prstGeom prst="leftBrac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D6D4AE-1230-423E-A513-770F7F67979B}"/>
              </a:ext>
            </a:extLst>
          </p:cNvPr>
          <p:cNvSpPr/>
          <p:nvPr/>
        </p:nvSpPr>
        <p:spPr>
          <a:xfrm>
            <a:off x="2378248" y="4819752"/>
            <a:ext cx="17275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E842D6-C649-4795-840E-570A3B3420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9" y="4724721"/>
            <a:ext cx="1567812" cy="21653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196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10" grpId="0"/>
      <p:bldP spid="15" grpId="0"/>
      <p:bldP spid="12" grpId="0" animBg="1"/>
      <p:bldP spid="16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21F922-6EE4-4256-9F23-7DE0BCBC9BB0}"/>
              </a:ext>
            </a:extLst>
          </p:cNvPr>
          <p:cNvSpPr/>
          <p:nvPr/>
        </p:nvSpPr>
        <p:spPr>
          <a:xfrm flipV="1">
            <a:off x="1697182" y="627495"/>
            <a:ext cx="2767351" cy="59787"/>
          </a:xfrm>
          <a:prstGeom prst="rect">
            <a:avLst/>
          </a:prstGeom>
          <a:solidFill>
            <a:srgbClr val="FF8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549FDC-56CD-4ADD-98E0-2F5B1431139D}"/>
              </a:ext>
            </a:extLst>
          </p:cNvPr>
          <p:cNvSpPr/>
          <p:nvPr/>
        </p:nvSpPr>
        <p:spPr>
          <a:xfrm flipV="1">
            <a:off x="8876714" y="6440008"/>
            <a:ext cx="3315286" cy="1296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88F4E9-26C5-41E3-9C28-2E512A51D625}"/>
              </a:ext>
            </a:extLst>
          </p:cNvPr>
          <p:cNvSpPr/>
          <p:nvPr/>
        </p:nvSpPr>
        <p:spPr>
          <a:xfrm>
            <a:off x="9743168" y="3485342"/>
            <a:ext cx="1978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079AE-E200-446F-BAE8-0BF3DB8684A4}"/>
              </a:ext>
            </a:extLst>
          </p:cNvPr>
          <p:cNvSpPr/>
          <p:nvPr/>
        </p:nvSpPr>
        <p:spPr>
          <a:xfrm>
            <a:off x="1587308" y="71655"/>
            <a:ext cx="29871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4F9E59D4-66A1-4869-8326-3429D87F2976}"/>
              </a:ext>
            </a:extLst>
          </p:cNvPr>
          <p:cNvSpPr/>
          <p:nvPr/>
        </p:nvSpPr>
        <p:spPr>
          <a:xfrm rot="10800000">
            <a:off x="9217511" y="3482401"/>
            <a:ext cx="281354" cy="584855"/>
          </a:xfrm>
          <a:prstGeom prst="lef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D6D4AE-1230-423E-A513-770F7F67979B}"/>
              </a:ext>
            </a:extLst>
          </p:cNvPr>
          <p:cNvSpPr/>
          <p:nvPr/>
        </p:nvSpPr>
        <p:spPr>
          <a:xfrm>
            <a:off x="1121329" y="3220791"/>
            <a:ext cx="17275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6" name="Picture 2" descr="https://f4-zpcloud.zdn.vn/3122982569216683226/c3b5c9c545df8681dfce.jpg">
            <a:extLst>
              <a:ext uri="{FF2B5EF4-FFF2-40B4-BE49-F238E27FC236}">
                <a16:creationId xmlns:a16="http://schemas.microsoft.com/office/drawing/2014/main" id="{9E1A55D3-C8A3-4D13-9DD0-AB6DC6667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984" y="764067"/>
            <a:ext cx="6264840" cy="56161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eft Brace 13">
            <a:extLst>
              <a:ext uri="{FF2B5EF4-FFF2-40B4-BE49-F238E27FC236}">
                <a16:creationId xmlns:a16="http://schemas.microsoft.com/office/drawing/2014/main" id="{7EBFB570-F256-49F3-9D2E-D9F6F9FE52B0}"/>
              </a:ext>
            </a:extLst>
          </p:cNvPr>
          <p:cNvSpPr/>
          <p:nvPr/>
        </p:nvSpPr>
        <p:spPr>
          <a:xfrm>
            <a:off x="2628554" y="3220791"/>
            <a:ext cx="281354" cy="584855"/>
          </a:xfrm>
          <a:prstGeom prst="lef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DBD1D94-F246-4B65-A149-3B7FF844E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41" y="4415126"/>
            <a:ext cx="2539986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ED81CE-DD90-429E-8A02-B486D9D9E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628" y="564098"/>
            <a:ext cx="2877561" cy="768163"/>
          </a:xfrm>
          <a:prstGeom prst="rect">
            <a:avLst/>
          </a:prstGeom>
        </p:spPr>
      </p:pic>
      <p:pic>
        <p:nvPicPr>
          <p:cNvPr id="29" name="图片 59">
            <a:extLst>
              <a:ext uri="{FF2B5EF4-FFF2-40B4-BE49-F238E27FC236}">
                <a16:creationId xmlns:a16="http://schemas.microsoft.com/office/drawing/2014/main" id="{D1AF8DDA-1F13-4255-B0C3-A62B6D9FFE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0"/>
          <a:stretch/>
        </p:blipFill>
        <p:spPr>
          <a:xfrm>
            <a:off x="296579" y="5824331"/>
            <a:ext cx="2876173" cy="764702"/>
          </a:xfrm>
          <a:prstGeom prst="rect">
            <a:avLst/>
          </a:prstGeom>
        </p:spPr>
      </p:pic>
      <p:pic>
        <p:nvPicPr>
          <p:cNvPr id="30" name="图片 59">
            <a:extLst>
              <a:ext uri="{FF2B5EF4-FFF2-40B4-BE49-F238E27FC236}">
                <a16:creationId xmlns:a16="http://schemas.microsoft.com/office/drawing/2014/main" id="{13964635-17E3-45DA-AC89-C50C9B78D5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0"/>
          <a:stretch/>
        </p:blipFill>
        <p:spPr>
          <a:xfrm>
            <a:off x="9778654" y="1363594"/>
            <a:ext cx="2876173" cy="764702"/>
          </a:xfrm>
          <a:prstGeom prst="rect">
            <a:avLst/>
          </a:prstGeom>
        </p:spPr>
      </p:pic>
      <p:pic>
        <p:nvPicPr>
          <p:cNvPr id="31" name="图片 59">
            <a:extLst>
              <a:ext uri="{FF2B5EF4-FFF2-40B4-BE49-F238E27FC236}">
                <a16:creationId xmlns:a16="http://schemas.microsoft.com/office/drawing/2014/main" id="{DFF060EC-B632-4D96-96E8-44E38172C8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0"/>
          <a:stretch/>
        </p:blipFill>
        <p:spPr>
          <a:xfrm>
            <a:off x="6775841" y="5022302"/>
            <a:ext cx="2876173" cy="7647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92D680-4FA1-4590-B404-66B716B3DB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7150" y="52101"/>
            <a:ext cx="1700931" cy="20545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2D69D13-EBAE-4BB1-98A3-DAF8099EC8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2914" y="531961"/>
            <a:ext cx="2533740" cy="19003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10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5" grpId="0"/>
      <p:bldP spid="16" grpId="0" animBg="1"/>
      <p:bldP spid="13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27AA674-958A-4204-8357-B97069FDC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296" y="4430761"/>
            <a:ext cx="1771650" cy="2571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0CE733-05A2-4B14-85E4-5E64E4B59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136" y="-175074"/>
            <a:ext cx="1556864" cy="21993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06CA74-44D5-48EA-B886-8DC84C1D1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6" y="2155798"/>
            <a:ext cx="1727503" cy="139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3E6D15-9DBD-4E66-A754-354E45713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42035">
            <a:off x="7047232" y="532310"/>
            <a:ext cx="3381333" cy="5033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70" name="Picture 2" descr="https://f7-zpcloud.zdn.vn/7516654200879787594/a2426d3e2424e77abe35.jpg">
            <a:extLst>
              <a:ext uri="{FF2B5EF4-FFF2-40B4-BE49-F238E27FC236}">
                <a16:creationId xmlns:a16="http://schemas.microsoft.com/office/drawing/2014/main" id="{93AEA6A0-05F8-4FAF-A068-DE55287C2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5354">
            <a:off x="2673798" y="955712"/>
            <a:ext cx="3085375" cy="4737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0" name="Arrow: Curved Down 19">
            <a:extLst>
              <a:ext uri="{FF2B5EF4-FFF2-40B4-BE49-F238E27FC236}">
                <a16:creationId xmlns:a16="http://schemas.microsoft.com/office/drawing/2014/main" id="{B6240B60-0D4C-4203-9016-3FB6DDC7F03F}"/>
              </a:ext>
            </a:extLst>
          </p:cNvPr>
          <p:cNvSpPr/>
          <p:nvPr/>
        </p:nvSpPr>
        <p:spPr>
          <a:xfrm rot="10621305">
            <a:off x="1589796" y="5459691"/>
            <a:ext cx="2615618" cy="703340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D6D4AE-1230-423E-A513-770F7F67979B}"/>
              </a:ext>
            </a:extLst>
          </p:cNvPr>
          <p:cNvSpPr/>
          <p:nvPr/>
        </p:nvSpPr>
        <p:spPr>
          <a:xfrm>
            <a:off x="225826" y="5075318"/>
            <a:ext cx="17275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endParaRPr lang="en-US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Arrow: Curved Down 2">
            <a:extLst>
              <a:ext uri="{FF2B5EF4-FFF2-40B4-BE49-F238E27FC236}">
                <a16:creationId xmlns:a16="http://schemas.microsoft.com/office/drawing/2014/main" id="{69FFFB5D-4562-4015-9234-AF532BAEF093}"/>
              </a:ext>
            </a:extLst>
          </p:cNvPr>
          <p:cNvSpPr/>
          <p:nvPr/>
        </p:nvSpPr>
        <p:spPr>
          <a:xfrm rot="3087705">
            <a:off x="10782194" y="4689155"/>
            <a:ext cx="1578821" cy="772327"/>
          </a:xfrm>
          <a:prstGeom prst="curvedDownArrow">
            <a:avLst>
              <a:gd name="adj1" fmla="val 25000"/>
              <a:gd name="adj2" fmla="val 50000"/>
              <a:gd name="adj3" fmla="val 56251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88F4E9-26C5-41E3-9C28-2E512A51D625}"/>
              </a:ext>
            </a:extLst>
          </p:cNvPr>
          <p:cNvSpPr/>
          <p:nvPr/>
        </p:nvSpPr>
        <p:spPr>
          <a:xfrm>
            <a:off x="9987787" y="5520010"/>
            <a:ext cx="1978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endParaRPr lang="en-US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549FDC-56CD-4ADD-98E0-2F5B1431139D}"/>
              </a:ext>
            </a:extLst>
          </p:cNvPr>
          <p:cNvSpPr/>
          <p:nvPr/>
        </p:nvSpPr>
        <p:spPr>
          <a:xfrm flipV="1">
            <a:off x="8876714" y="6440008"/>
            <a:ext cx="3315286" cy="1296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1F922-6EE4-4256-9F23-7DE0BCBC9BB0}"/>
              </a:ext>
            </a:extLst>
          </p:cNvPr>
          <p:cNvSpPr/>
          <p:nvPr/>
        </p:nvSpPr>
        <p:spPr>
          <a:xfrm flipV="1">
            <a:off x="0" y="535460"/>
            <a:ext cx="2767351" cy="59787"/>
          </a:xfrm>
          <a:prstGeom prst="rect">
            <a:avLst/>
          </a:prstGeom>
          <a:solidFill>
            <a:srgbClr val="FF8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079AE-E200-446F-BAE8-0BF3DB8684A4}"/>
              </a:ext>
            </a:extLst>
          </p:cNvPr>
          <p:cNvSpPr/>
          <p:nvPr/>
        </p:nvSpPr>
        <p:spPr>
          <a:xfrm>
            <a:off x="-16925" y="0"/>
            <a:ext cx="29871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981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  <p:bldP spid="3" grpId="0" animBg="1"/>
      <p:bldP spid="10" grpId="0"/>
      <p:bldP spid="8" grpId="0" animBg="1"/>
      <p:bldP spid="7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8F4E9-26C5-41E3-9C28-2E512A51D625}"/>
              </a:ext>
            </a:extLst>
          </p:cNvPr>
          <p:cNvSpPr/>
          <p:nvPr/>
        </p:nvSpPr>
        <p:spPr>
          <a:xfrm>
            <a:off x="4545879" y="1040014"/>
            <a:ext cx="19565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549FDC-56CD-4ADD-98E0-2F5B1431139D}"/>
              </a:ext>
            </a:extLst>
          </p:cNvPr>
          <p:cNvSpPr/>
          <p:nvPr/>
        </p:nvSpPr>
        <p:spPr>
          <a:xfrm flipV="1">
            <a:off x="8876714" y="6440008"/>
            <a:ext cx="3315286" cy="1296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1F922-6EE4-4256-9F23-7DE0BCBC9BB0}"/>
              </a:ext>
            </a:extLst>
          </p:cNvPr>
          <p:cNvSpPr/>
          <p:nvPr/>
        </p:nvSpPr>
        <p:spPr>
          <a:xfrm flipV="1">
            <a:off x="0" y="535460"/>
            <a:ext cx="2767351" cy="59787"/>
          </a:xfrm>
          <a:prstGeom prst="rect">
            <a:avLst/>
          </a:prstGeom>
          <a:solidFill>
            <a:srgbClr val="FF82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079AE-E200-446F-BAE8-0BF3DB8684A4}"/>
              </a:ext>
            </a:extLst>
          </p:cNvPr>
          <p:cNvSpPr/>
          <p:nvPr/>
        </p:nvSpPr>
        <p:spPr>
          <a:xfrm>
            <a:off x="-16925" y="0"/>
            <a:ext cx="29871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f4-zpcloud.zdn.vn/1584948456075476248/183e8441cd5b0e05574a.jpg">
            <a:extLst>
              <a:ext uri="{FF2B5EF4-FFF2-40B4-BE49-F238E27FC236}">
                <a16:creationId xmlns:a16="http://schemas.microsoft.com/office/drawing/2014/main" id="{BADE2F06-C57B-40D3-A234-FEF524CBF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332">
            <a:off x="7112001" y="626748"/>
            <a:ext cx="4470400" cy="552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51EA3D79-369E-4E45-92D7-46CF5D21A704}"/>
              </a:ext>
            </a:extLst>
          </p:cNvPr>
          <p:cNvSpPr/>
          <p:nvPr/>
        </p:nvSpPr>
        <p:spPr>
          <a:xfrm rot="333047">
            <a:off x="6482469" y="267421"/>
            <a:ext cx="478971" cy="249929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03A259-60C0-4326-9A2C-C17C57441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1" y="4292175"/>
            <a:ext cx="3926410" cy="241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4E4826-8325-465C-A0ED-F725D04FA1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13" y="1436914"/>
            <a:ext cx="2270160" cy="2013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2A0259B9-DD66-4002-BA24-2055F234153D}"/>
              </a:ext>
            </a:extLst>
          </p:cNvPr>
          <p:cNvSpPr/>
          <p:nvPr/>
        </p:nvSpPr>
        <p:spPr>
          <a:xfrm>
            <a:off x="1632513" y="1496701"/>
            <a:ext cx="2141201" cy="1879337"/>
          </a:xfrm>
          <a:prstGeom prst="wedgeEllipseCallout">
            <a:avLst>
              <a:gd name="adj1" fmla="val -14753"/>
              <a:gd name="adj2" fmla="val 6958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8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7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1BA46-7DE3-4027-80E2-F8A75CC4E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" y="0"/>
            <a:ext cx="1214655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D66525-BC1A-4E40-8A6A-C5AA9900B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6" y="1663101"/>
            <a:ext cx="2784037" cy="2796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B54BFE-6824-47B0-9626-9756EA14A8CD}"/>
              </a:ext>
            </a:extLst>
          </p:cNvPr>
          <p:cNvSpPr/>
          <p:nvPr/>
        </p:nvSpPr>
        <p:spPr>
          <a:xfrm>
            <a:off x="3046652" y="2276504"/>
            <a:ext cx="85947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ACBE7C-B0AF-4B43-AA56-648898A7DA05}"/>
              </a:ext>
            </a:extLst>
          </p:cNvPr>
          <p:cNvSpPr/>
          <p:nvPr/>
        </p:nvSpPr>
        <p:spPr>
          <a:xfrm>
            <a:off x="2447430" y="1010589"/>
            <a:ext cx="4626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1145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1BA46-7DE3-4027-80E2-F8A75CC4E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" y="0"/>
            <a:ext cx="1214655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04DD5A-AC7D-472B-81A7-22C504832A6F}"/>
              </a:ext>
            </a:extLst>
          </p:cNvPr>
          <p:cNvSpPr/>
          <p:nvPr/>
        </p:nvSpPr>
        <p:spPr>
          <a:xfrm>
            <a:off x="984738" y="1765628"/>
            <a:ext cx="10222523" cy="2016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5000"/>
              </a:lnSpc>
              <a:spcAft>
                <a:spcPts val="600"/>
              </a:spcAft>
              <a:tabLst>
                <a:tab pos="5760085" algn="r"/>
              </a:tabLs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9868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4EEA614-7349-4641-A7EE-B819DE70C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" y="0"/>
            <a:ext cx="12146554" cy="68580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92021" y="421031"/>
            <a:ext cx="3275806" cy="1202730"/>
          </a:xfrm>
          <a:prstGeom prst="rightArrow">
            <a:avLst>
              <a:gd name="adj1" fmla="val 50000"/>
              <a:gd name="adj2" fmla="val 3513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226" y="516194"/>
            <a:ext cx="11763742" cy="600259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225132" y="-52648"/>
            <a:ext cx="5471652" cy="5222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57150" algn="l"/>
              </a:tabLst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PHT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                           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C085E56F-24C5-44EF-8B8F-56B6A074C8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2418998"/>
              </p:ext>
            </p:extLst>
          </p:nvPr>
        </p:nvGraphicFramePr>
        <p:xfrm>
          <a:off x="559155" y="1623761"/>
          <a:ext cx="11140824" cy="4895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179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1BA46-7DE3-4027-80E2-F8A75CC4E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" y="0"/>
            <a:ext cx="1214655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A4A947-8DF9-497D-AE64-DFDDAA49931A}"/>
              </a:ext>
            </a:extLst>
          </p:cNvPr>
          <p:cNvSpPr/>
          <p:nvPr/>
        </p:nvSpPr>
        <p:spPr>
          <a:xfrm>
            <a:off x="1430216" y="1399720"/>
            <a:ext cx="9331568" cy="3397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5000"/>
              </a:lnSpc>
              <a:spcAft>
                <a:spcPts val="600"/>
              </a:spcAft>
              <a:tabLst>
                <a:tab pos="450215" algn="l"/>
              </a:tabLst>
            </a:pP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 indent="457200" algn="just">
              <a:lnSpc>
                <a:spcPct val="135000"/>
              </a:lnSpc>
              <a:spcAft>
                <a:spcPts val="600"/>
              </a:spcAft>
              <a:tabLst>
                <a:tab pos="450215" algn="l"/>
              </a:tabLst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35000"/>
              </a:lnSpc>
              <a:spcAft>
                <a:spcPts val="600"/>
              </a:spcAft>
              <a:tabLst>
                <a:tab pos="450215" algn="l"/>
              </a:tabLst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kèm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1592FDD-13AD-416F-A43B-ADC6956DA590}"/>
              </a:ext>
            </a:extLst>
          </p:cNvPr>
          <p:cNvSpPr/>
          <p:nvPr/>
        </p:nvSpPr>
        <p:spPr>
          <a:xfrm>
            <a:off x="492021" y="804402"/>
            <a:ext cx="46265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77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1BA46-7DE3-4027-80E2-F8A75CC4E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1" y="0"/>
            <a:ext cx="1214655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A4A947-8DF9-497D-AE64-DFDDAA49931A}"/>
              </a:ext>
            </a:extLst>
          </p:cNvPr>
          <p:cNvSpPr/>
          <p:nvPr/>
        </p:nvSpPr>
        <p:spPr>
          <a:xfrm>
            <a:off x="182530" y="1491939"/>
            <a:ext cx="11972679" cy="3474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5000"/>
              </a:lnSpc>
              <a:spcAft>
                <a:spcPts val="600"/>
              </a:spcAft>
              <a:tabLst>
                <a:tab pos="450215" algn="l"/>
              </a:tabLst>
            </a:pP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35000"/>
              </a:lnSpc>
              <a:spcAft>
                <a:spcPts val="600"/>
              </a:spcAft>
              <a:tabLst>
                <a:tab pos="450215" algn="l"/>
              </a:tabLst>
            </a:pP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7200" algn="just">
              <a:lnSpc>
                <a:spcPct val="135000"/>
              </a:lnSpc>
              <a:spcAft>
                <a:spcPts val="600"/>
              </a:spcAft>
              <a:tabLst>
                <a:tab pos="450215" algn="l"/>
              </a:tabLst>
            </a:pP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chi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22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35000"/>
              </a:lnSpc>
              <a:spcAft>
                <a:spcPts val="600"/>
              </a:spcAft>
              <a:tabLst>
                <a:tab pos="450215" algn="l"/>
              </a:tabLst>
            </a:pP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chi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rgbClr val="564C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1592FDD-13AD-416F-A43B-ADC6956DA590}"/>
              </a:ext>
            </a:extLst>
          </p:cNvPr>
          <p:cNvSpPr/>
          <p:nvPr/>
        </p:nvSpPr>
        <p:spPr>
          <a:xfrm>
            <a:off x="219321" y="1030274"/>
            <a:ext cx="11972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c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7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ABBFD5A-3C54-482F-82F8-498C7E895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" y="0"/>
            <a:ext cx="12146554" cy="6858000"/>
          </a:xfrm>
          <a:prstGeom prst="rect">
            <a:avLst/>
          </a:prstGeom>
        </p:spPr>
      </p:pic>
      <p:sp>
        <p:nvSpPr>
          <p:cNvPr id="65" name="Rectangle 11"/>
          <p:cNvSpPr/>
          <p:nvPr/>
        </p:nvSpPr>
        <p:spPr>
          <a:xfrm>
            <a:off x="254133" y="1171417"/>
            <a:ext cx="972198" cy="756000"/>
          </a:xfrm>
          <a:custGeom>
            <a:avLst/>
            <a:gdLst>
              <a:gd name="connsiteX0" fmla="*/ 0 w 704850"/>
              <a:gd name="connsiteY0" fmla="*/ 0 h 1000125"/>
              <a:gd name="connsiteX1" fmla="*/ 704850 w 704850"/>
              <a:gd name="connsiteY1" fmla="*/ 0 h 1000125"/>
              <a:gd name="connsiteX2" fmla="*/ 704850 w 704850"/>
              <a:gd name="connsiteY2" fmla="*/ 1000125 h 1000125"/>
              <a:gd name="connsiteX3" fmla="*/ 0 w 704850"/>
              <a:gd name="connsiteY3" fmla="*/ 1000125 h 1000125"/>
              <a:gd name="connsiteX4" fmla="*/ 0 w 704850"/>
              <a:gd name="connsiteY4" fmla="*/ 0 h 1000125"/>
              <a:gd name="connsiteX0" fmla="*/ 9525 w 714375"/>
              <a:gd name="connsiteY0" fmla="*/ 0 h 1000125"/>
              <a:gd name="connsiteX1" fmla="*/ 714375 w 714375"/>
              <a:gd name="connsiteY1" fmla="*/ 0 h 1000125"/>
              <a:gd name="connsiteX2" fmla="*/ 714375 w 714375"/>
              <a:gd name="connsiteY2" fmla="*/ 1000125 h 1000125"/>
              <a:gd name="connsiteX3" fmla="*/ 9525 w 714375"/>
              <a:gd name="connsiteY3" fmla="*/ 1000125 h 1000125"/>
              <a:gd name="connsiteX4" fmla="*/ 0 w 714375"/>
              <a:gd name="connsiteY4" fmla="*/ 466725 h 1000125"/>
              <a:gd name="connsiteX5" fmla="*/ 9525 w 714375"/>
              <a:gd name="connsiteY5" fmla="*/ 0 h 1000125"/>
              <a:gd name="connsiteX0" fmla="*/ 285750 w 990600"/>
              <a:gd name="connsiteY0" fmla="*/ 0 h 1000125"/>
              <a:gd name="connsiteX1" fmla="*/ 990600 w 990600"/>
              <a:gd name="connsiteY1" fmla="*/ 0 h 1000125"/>
              <a:gd name="connsiteX2" fmla="*/ 990600 w 990600"/>
              <a:gd name="connsiteY2" fmla="*/ 1000125 h 1000125"/>
              <a:gd name="connsiteX3" fmla="*/ 285750 w 990600"/>
              <a:gd name="connsiteY3" fmla="*/ 1000125 h 1000125"/>
              <a:gd name="connsiteX4" fmla="*/ 0 w 990600"/>
              <a:gd name="connsiteY4" fmla="*/ 514350 h 1000125"/>
              <a:gd name="connsiteX5" fmla="*/ 285750 w 990600"/>
              <a:gd name="connsiteY5" fmla="*/ 0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0" h="1000125">
                <a:moveTo>
                  <a:pt x="285750" y="0"/>
                </a:moveTo>
                <a:lnTo>
                  <a:pt x="990600" y="0"/>
                </a:lnTo>
                <a:lnTo>
                  <a:pt x="990600" y="1000125"/>
                </a:lnTo>
                <a:lnTo>
                  <a:pt x="285750" y="1000125"/>
                </a:lnTo>
                <a:lnTo>
                  <a:pt x="0" y="514350"/>
                </a:lnTo>
                <a:lnTo>
                  <a:pt x="285750" y="0"/>
                </a:lnTo>
                <a:close/>
              </a:path>
            </a:pathLst>
          </a:custGeom>
          <a:solidFill>
            <a:srgbClr val="538BD8"/>
          </a:solidFill>
          <a:ln>
            <a:noFill/>
          </a:ln>
          <a:effectLst>
            <a:outerShdw blurRad="139700" dist="38100" dir="5400000" sx="98000" sy="98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67" name="Rectangle 11"/>
          <p:cNvSpPr/>
          <p:nvPr/>
        </p:nvSpPr>
        <p:spPr>
          <a:xfrm>
            <a:off x="300989" y="2165206"/>
            <a:ext cx="931033" cy="756000"/>
          </a:xfrm>
          <a:custGeom>
            <a:avLst/>
            <a:gdLst>
              <a:gd name="connsiteX0" fmla="*/ 0 w 704850"/>
              <a:gd name="connsiteY0" fmla="*/ 0 h 1000125"/>
              <a:gd name="connsiteX1" fmla="*/ 704850 w 704850"/>
              <a:gd name="connsiteY1" fmla="*/ 0 h 1000125"/>
              <a:gd name="connsiteX2" fmla="*/ 704850 w 704850"/>
              <a:gd name="connsiteY2" fmla="*/ 1000125 h 1000125"/>
              <a:gd name="connsiteX3" fmla="*/ 0 w 704850"/>
              <a:gd name="connsiteY3" fmla="*/ 1000125 h 1000125"/>
              <a:gd name="connsiteX4" fmla="*/ 0 w 704850"/>
              <a:gd name="connsiteY4" fmla="*/ 0 h 1000125"/>
              <a:gd name="connsiteX0" fmla="*/ 9525 w 714375"/>
              <a:gd name="connsiteY0" fmla="*/ 0 h 1000125"/>
              <a:gd name="connsiteX1" fmla="*/ 714375 w 714375"/>
              <a:gd name="connsiteY1" fmla="*/ 0 h 1000125"/>
              <a:gd name="connsiteX2" fmla="*/ 714375 w 714375"/>
              <a:gd name="connsiteY2" fmla="*/ 1000125 h 1000125"/>
              <a:gd name="connsiteX3" fmla="*/ 9525 w 714375"/>
              <a:gd name="connsiteY3" fmla="*/ 1000125 h 1000125"/>
              <a:gd name="connsiteX4" fmla="*/ 0 w 714375"/>
              <a:gd name="connsiteY4" fmla="*/ 466725 h 1000125"/>
              <a:gd name="connsiteX5" fmla="*/ 9525 w 714375"/>
              <a:gd name="connsiteY5" fmla="*/ 0 h 1000125"/>
              <a:gd name="connsiteX0" fmla="*/ 285750 w 990600"/>
              <a:gd name="connsiteY0" fmla="*/ 0 h 1000125"/>
              <a:gd name="connsiteX1" fmla="*/ 990600 w 990600"/>
              <a:gd name="connsiteY1" fmla="*/ 0 h 1000125"/>
              <a:gd name="connsiteX2" fmla="*/ 990600 w 990600"/>
              <a:gd name="connsiteY2" fmla="*/ 1000125 h 1000125"/>
              <a:gd name="connsiteX3" fmla="*/ 285750 w 990600"/>
              <a:gd name="connsiteY3" fmla="*/ 1000125 h 1000125"/>
              <a:gd name="connsiteX4" fmla="*/ 0 w 990600"/>
              <a:gd name="connsiteY4" fmla="*/ 514350 h 1000125"/>
              <a:gd name="connsiteX5" fmla="*/ 285750 w 990600"/>
              <a:gd name="connsiteY5" fmla="*/ 0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0" h="1000125">
                <a:moveTo>
                  <a:pt x="285750" y="0"/>
                </a:moveTo>
                <a:lnTo>
                  <a:pt x="990600" y="0"/>
                </a:lnTo>
                <a:lnTo>
                  <a:pt x="990600" y="1000125"/>
                </a:lnTo>
                <a:lnTo>
                  <a:pt x="285750" y="1000125"/>
                </a:lnTo>
                <a:lnTo>
                  <a:pt x="0" y="514350"/>
                </a:lnTo>
                <a:lnTo>
                  <a:pt x="285750" y="0"/>
                </a:lnTo>
                <a:close/>
              </a:path>
            </a:pathLst>
          </a:custGeom>
          <a:solidFill>
            <a:srgbClr val="538BD8"/>
          </a:solidFill>
          <a:ln>
            <a:noFill/>
          </a:ln>
          <a:effectLst>
            <a:outerShdw blurRad="139700" dist="38100" dir="5400000" sx="98000" sy="98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69" name="Rectangle 11"/>
          <p:cNvSpPr/>
          <p:nvPr/>
        </p:nvSpPr>
        <p:spPr>
          <a:xfrm>
            <a:off x="300989" y="3199001"/>
            <a:ext cx="970650" cy="756000"/>
          </a:xfrm>
          <a:custGeom>
            <a:avLst/>
            <a:gdLst>
              <a:gd name="connsiteX0" fmla="*/ 0 w 704850"/>
              <a:gd name="connsiteY0" fmla="*/ 0 h 1000125"/>
              <a:gd name="connsiteX1" fmla="*/ 704850 w 704850"/>
              <a:gd name="connsiteY1" fmla="*/ 0 h 1000125"/>
              <a:gd name="connsiteX2" fmla="*/ 704850 w 704850"/>
              <a:gd name="connsiteY2" fmla="*/ 1000125 h 1000125"/>
              <a:gd name="connsiteX3" fmla="*/ 0 w 704850"/>
              <a:gd name="connsiteY3" fmla="*/ 1000125 h 1000125"/>
              <a:gd name="connsiteX4" fmla="*/ 0 w 704850"/>
              <a:gd name="connsiteY4" fmla="*/ 0 h 1000125"/>
              <a:gd name="connsiteX0" fmla="*/ 9525 w 714375"/>
              <a:gd name="connsiteY0" fmla="*/ 0 h 1000125"/>
              <a:gd name="connsiteX1" fmla="*/ 714375 w 714375"/>
              <a:gd name="connsiteY1" fmla="*/ 0 h 1000125"/>
              <a:gd name="connsiteX2" fmla="*/ 714375 w 714375"/>
              <a:gd name="connsiteY2" fmla="*/ 1000125 h 1000125"/>
              <a:gd name="connsiteX3" fmla="*/ 9525 w 714375"/>
              <a:gd name="connsiteY3" fmla="*/ 1000125 h 1000125"/>
              <a:gd name="connsiteX4" fmla="*/ 0 w 714375"/>
              <a:gd name="connsiteY4" fmla="*/ 466725 h 1000125"/>
              <a:gd name="connsiteX5" fmla="*/ 9525 w 714375"/>
              <a:gd name="connsiteY5" fmla="*/ 0 h 1000125"/>
              <a:gd name="connsiteX0" fmla="*/ 285750 w 990600"/>
              <a:gd name="connsiteY0" fmla="*/ 0 h 1000125"/>
              <a:gd name="connsiteX1" fmla="*/ 990600 w 990600"/>
              <a:gd name="connsiteY1" fmla="*/ 0 h 1000125"/>
              <a:gd name="connsiteX2" fmla="*/ 990600 w 990600"/>
              <a:gd name="connsiteY2" fmla="*/ 1000125 h 1000125"/>
              <a:gd name="connsiteX3" fmla="*/ 285750 w 990600"/>
              <a:gd name="connsiteY3" fmla="*/ 1000125 h 1000125"/>
              <a:gd name="connsiteX4" fmla="*/ 0 w 990600"/>
              <a:gd name="connsiteY4" fmla="*/ 514350 h 1000125"/>
              <a:gd name="connsiteX5" fmla="*/ 285750 w 990600"/>
              <a:gd name="connsiteY5" fmla="*/ 0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0" h="1000125">
                <a:moveTo>
                  <a:pt x="285750" y="0"/>
                </a:moveTo>
                <a:lnTo>
                  <a:pt x="990600" y="0"/>
                </a:lnTo>
                <a:lnTo>
                  <a:pt x="990600" y="1000125"/>
                </a:lnTo>
                <a:lnTo>
                  <a:pt x="285750" y="1000125"/>
                </a:lnTo>
                <a:lnTo>
                  <a:pt x="0" y="514350"/>
                </a:lnTo>
                <a:lnTo>
                  <a:pt x="285750" y="0"/>
                </a:lnTo>
                <a:close/>
              </a:path>
            </a:pathLst>
          </a:custGeom>
          <a:solidFill>
            <a:srgbClr val="538BD8"/>
          </a:solidFill>
          <a:ln>
            <a:noFill/>
          </a:ln>
          <a:effectLst>
            <a:outerShdw blurRad="139700" dist="38100" dir="5400000" sx="98000" sy="98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25" name="Text 24"/>
          <p:cNvSpPr>
            <a:spLocks noGrp="1"/>
          </p:cNvSpPr>
          <p:nvPr>
            <p:ph type="body" sz="quarter" idx="19"/>
          </p:nvPr>
        </p:nvSpPr>
        <p:spPr>
          <a:xfrm>
            <a:off x="496054" y="1334458"/>
            <a:ext cx="730275" cy="648000"/>
          </a:xfrm>
        </p:spPr>
        <p:txBody>
          <a:bodyPr/>
          <a:lstStyle/>
          <a:p>
            <a:r>
              <a:rPr lang="ru-RU" dirty="0"/>
              <a:t>01</a:t>
            </a:r>
          </a:p>
        </p:txBody>
      </p:sp>
      <p:sp>
        <p:nvSpPr>
          <p:cNvPr id="26" name="Text 25"/>
          <p:cNvSpPr>
            <a:spLocks noGrp="1"/>
          </p:cNvSpPr>
          <p:nvPr>
            <p:ph type="body" sz="quarter" idx="20"/>
          </p:nvPr>
        </p:nvSpPr>
        <p:spPr>
          <a:xfrm>
            <a:off x="1530792" y="1204366"/>
            <a:ext cx="10459351" cy="648000"/>
          </a:xfrm>
        </p:spPr>
        <p:txBody>
          <a:bodyPr/>
          <a:lstStyle/>
          <a:p>
            <a:pPr lvl="0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Title"/>
          <p:cNvSpPr>
            <a:spLocks noGrp="1"/>
          </p:cNvSpPr>
          <p:nvPr>
            <p:ph type="title" idx="21"/>
          </p:nvPr>
        </p:nvSpPr>
        <p:spPr>
          <a:xfrm>
            <a:off x="1144853" y="290062"/>
            <a:ext cx="2683083" cy="569387"/>
          </a:xfrm>
        </p:spPr>
        <p:txBody>
          <a:bodyPr/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ru-RU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6"/>
          <p:cNvSpPr>
            <a:spLocks noGrp="1"/>
          </p:cNvSpPr>
          <p:nvPr>
            <p:ph type="body" sz="quarter" idx="22"/>
          </p:nvPr>
        </p:nvSpPr>
        <p:spPr>
          <a:xfrm>
            <a:off x="502231" y="2296502"/>
            <a:ext cx="742950" cy="648000"/>
          </a:xfrm>
        </p:spPr>
        <p:txBody>
          <a:bodyPr/>
          <a:lstStyle/>
          <a:p>
            <a:r>
              <a:rPr lang="ru-RU" dirty="0"/>
              <a:t>02</a:t>
            </a:r>
          </a:p>
        </p:txBody>
      </p:sp>
      <p:sp>
        <p:nvSpPr>
          <p:cNvPr id="28" name="Text 27"/>
          <p:cNvSpPr>
            <a:spLocks noGrp="1"/>
          </p:cNvSpPr>
          <p:nvPr>
            <p:ph type="body" sz="quarter" idx="23"/>
          </p:nvPr>
        </p:nvSpPr>
        <p:spPr>
          <a:xfrm>
            <a:off x="1582594" y="3199001"/>
            <a:ext cx="10355748" cy="648000"/>
          </a:xfrm>
        </p:spPr>
        <p:txBody>
          <a:bodyPr/>
          <a:lstStyle/>
          <a:p>
            <a:pPr lvl="0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9" name="Text 28"/>
          <p:cNvSpPr>
            <a:spLocks noGrp="1"/>
          </p:cNvSpPr>
          <p:nvPr>
            <p:ph type="body" sz="quarter" idx="24"/>
          </p:nvPr>
        </p:nvSpPr>
        <p:spPr>
          <a:xfrm>
            <a:off x="514684" y="3308815"/>
            <a:ext cx="742949" cy="648000"/>
          </a:xfrm>
        </p:spPr>
        <p:txBody>
          <a:bodyPr/>
          <a:lstStyle/>
          <a:p>
            <a:r>
              <a:rPr lang="ru-RU" dirty="0"/>
              <a:t>03</a:t>
            </a:r>
          </a:p>
        </p:txBody>
      </p:sp>
      <p:sp>
        <p:nvSpPr>
          <p:cNvPr id="30" name="Text 29"/>
          <p:cNvSpPr>
            <a:spLocks noGrp="1"/>
          </p:cNvSpPr>
          <p:nvPr>
            <p:ph type="body" sz="quarter" idx="25"/>
          </p:nvPr>
        </p:nvSpPr>
        <p:spPr>
          <a:xfrm>
            <a:off x="1603263" y="4122708"/>
            <a:ext cx="10459351" cy="648000"/>
          </a:xfrm>
        </p:spPr>
        <p:txBody>
          <a:bodyPr/>
          <a:lstStyle/>
          <a:p>
            <a:pPr lvl="0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Text 30"/>
          <p:cNvSpPr>
            <a:spLocks noGrp="1"/>
          </p:cNvSpPr>
          <p:nvPr>
            <p:ph type="body" sz="quarter" idx="26"/>
          </p:nvPr>
        </p:nvSpPr>
        <p:spPr>
          <a:xfrm>
            <a:off x="419634" y="5287334"/>
            <a:ext cx="713080" cy="648000"/>
          </a:xfrm>
        </p:spPr>
        <p:txBody>
          <a:bodyPr/>
          <a:lstStyle/>
          <a:p>
            <a:r>
              <a:rPr lang="ru-RU" dirty="0"/>
              <a:t>04</a:t>
            </a:r>
          </a:p>
        </p:txBody>
      </p:sp>
      <p:sp>
        <p:nvSpPr>
          <p:cNvPr id="33" name="Rectangle 11">
            <a:extLst>
              <a:ext uri="{FF2B5EF4-FFF2-40B4-BE49-F238E27FC236}">
                <a16:creationId xmlns:a16="http://schemas.microsoft.com/office/drawing/2014/main" id="{AE57CE2D-BB27-4777-8642-64BE5C232445}"/>
              </a:ext>
            </a:extLst>
          </p:cNvPr>
          <p:cNvSpPr/>
          <p:nvPr/>
        </p:nvSpPr>
        <p:spPr>
          <a:xfrm>
            <a:off x="316307" y="4171817"/>
            <a:ext cx="970650" cy="756000"/>
          </a:xfrm>
          <a:custGeom>
            <a:avLst/>
            <a:gdLst>
              <a:gd name="connsiteX0" fmla="*/ 0 w 704850"/>
              <a:gd name="connsiteY0" fmla="*/ 0 h 1000125"/>
              <a:gd name="connsiteX1" fmla="*/ 704850 w 704850"/>
              <a:gd name="connsiteY1" fmla="*/ 0 h 1000125"/>
              <a:gd name="connsiteX2" fmla="*/ 704850 w 704850"/>
              <a:gd name="connsiteY2" fmla="*/ 1000125 h 1000125"/>
              <a:gd name="connsiteX3" fmla="*/ 0 w 704850"/>
              <a:gd name="connsiteY3" fmla="*/ 1000125 h 1000125"/>
              <a:gd name="connsiteX4" fmla="*/ 0 w 704850"/>
              <a:gd name="connsiteY4" fmla="*/ 0 h 1000125"/>
              <a:gd name="connsiteX0" fmla="*/ 9525 w 714375"/>
              <a:gd name="connsiteY0" fmla="*/ 0 h 1000125"/>
              <a:gd name="connsiteX1" fmla="*/ 714375 w 714375"/>
              <a:gd name="connsiteY1" fmla="*/ 0 h 1000125"/>
              <a:gd name="connsiteX2" fmla="*/ 714375 w 714375"/>
              <a:gd name="connsiteY2" fmla="*/ 1000125 h 1000125"/>
              <a:gd name="connsiteX3" fmla="*/ 9525 w 714375"/>
              <a:gd name="connsiteY3" fmla="*/ 1000125 h 1000125"/>
              <a:gd name="connsiteX4" fmla="*/ 0 w 714375"/>
              <a:gd name="connsiteY4" fmla="*/ 466725 h 1000125"/>
              <a:gd name="connsiteX5" fmla="*/ 9525 w 714375"/>
              <a:gd name="connsiteY5" fmla="*/ 0 h 1000125"/>
              <a:gd name="connsiteX0" fmla="*/ 285750 w 990600"/>
              <a:gd name="connsiteY0" fmla="*/ 0 h 1000125"/>
              <a:gd name="connsiteX1" fmla="*/ 990600 w 990600"/>
              <a:gd name="connsiteY1" fmla="*/ 0 h 1000125"/>
              <a:gd name="connsiteX2" fmla="*/ 990600 w 990600"/>
              <a:gd name="connsiteY2" fmla="*/ 1000125 h 1000125"/>
              <a:gd name="connsiteX3" fmla="*/ 285750 w 990600"/>
              <a:gd name="connsiteY3" fmla="*/ 1000125 h 1000125"/>
              <a:gd name="connsiteX4" fmla="*/ 0 w 990600"/>
              <a:gd name="connsiteY4" fmla="*/ 514350 h 1000125"/>
              <a:gd name="connsiteX5" fmla="*/ 285750 w 990600"/>
              <a:gd name="connsiteY5" fmla="*/ 0 h 100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0" h="1000125">
                <a:moveTo>
                  <a:pt x="285750" y="0"/>
                </a:moveTo>
                <a:lnTo>
                  <a:pt x="990600" y="0"/>
                </a:lnTo>
                <a:lnTo>
                  <a:pt x="990600" y="1000125"/>
                </a:lnTo>
                <a:lnTo>
                  <a:pt x="285750" y="1000125"/>
                </a:lnTo>
                <a:lnTo>
                  <a:pt x="0" y="514350"/>
                </a:lnTo>
                <a:lnTo>
                  <a:pt x="285750" y="0"/>
                </a:lnTo>
                <a:close/>
              </a:path>
            </a:pathLst>
          </a:custGeom>
          <a:solidFill>
            <a:srgbClr val="538BD8"/>
          </a:solidFill>
          <a:ln>
            <a:noFill/>
          </a:ln>
          <a:effectLst>
            <a:outerShdw blurRad="139700" dist="38100" dir="5400000" sx="98000" sy="98000" algn="t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35" name="Text 28">
            <a:extLst>
              <a:ext uri="{FF2B5EF4-FFF2-40B4-BE49-F238E27FC236}">
                <a16:creationId xmlns:a16="http://schemas.microsoft.com/office/drawing/2014/main" id="{5D7CEC99-6A68-45DE-99D8-CF998B8E6A3F}"/>
              </a:ext>
            </a:extLst>
          </p:cNvPr>
          <p:cNvSpPr txBox="1">
            <a:spLocks/>
          </p:cNvSpPr>
          <p:nvPr/>
        </p:nvSpPr>
        <p:spPr>
          <a:xfrm>
            <a:off x="530002" y="4281631"/>
            <a:ext cx="742949" cy="6480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100" b="0" i="0" u="none" strike="noStrike" kern="1200" cap="none" spc="0" baseline="0">
                <a:solidFill>
                  <a:schemeClr val="bg1"/>
                </a:solidFill>
                <a:latin typeface="Raleway SemiBold" panose="020B0703030101060003" pitchFamily="34" charset="-52"/>
                <a:ea typeface="+mn-ea"/>
                <a:cs typeface="+mn-cs"/>
                <a:sym typeface="+mn-l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0</a:t>
            </a:r>
            <a:r>
              <a:rPr lang="en-US" dirty="0"/>
              <a:t>4</a:t>
            </a:r>
            <a:endParaRPr lang="ru-RU" dirty="0"/>
          </a:p>
        </p:txBody>
      </p:sp>
      <p:sp>
        <p:nvSpPr>
          <p:cNvPr id="38" name="Text 25">
            <a:extLst>
              <a:ext uri="{FF2B5EF4-FFF2-40B4-BE49-F238E27FC236}">
                <a16:creationId xmlns:a16="http://schemas.microsoft.com/office/drawing/2014/main" id="{7517B165-968C-4EB3-AA44-23DCE14C8488}"/>
              </a:ext>
            </a:extLst>
          </p:cNvPr>
          <p:cNvSpPr txBox="1">
            <a:spLocks/>
          </p:cNvSpPr>
          <p:nvPr/>
        </p:nvSpPr>
        <p:spPr>
          <a:xfrm>
            <a:off x="1446423" y="2191633"/>
            <a:ext cx="10459351" cy="64800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Merriweather" panose="00000500000000000000" pitchFamily="2" charset="-52"/>
                <a:ea typeface="+mn-ea"/>
                <a:cs typeface="+mn-cs"/>
                <a:sym typeface="+mn-l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47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69" grpId="0" animBg="1"/>
      <p:bldP spid="26" grpId="0" build="p"/>
      <p:bldP spid="27" grpId="0" build="p"/>
      <p:bldP spid="28" grpId="0" build="p"/>
      <p:bldP spid="29" grpId="0" build="p"/>
      <p:bldP spid="30" grpId="0" build="p"/>
      <p:bldP spid="31" grpId="0" build="p"/>
      <p:bldP spid="33" grpId="0" animBg="1"/>
      <p:bldP spid="35" grpId="0" build="p"/>
      <p:bldP spid="3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896144" y="1220389"/>
            <a:ext cx="2669458" cy="1202730"/>
          </a:xfrm>
          <a:prstGeom prst="rightArrow">
            <a:avLst>
              <a:gd name="adj1" fmla="val 50000"/>
              <a:gd name="adj2" fmla="val 3513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226" y="516194"/>
            <a:ext cx="11763742" cy="600259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225132" y="-52648"/>
            <a:ext cx="5471652" cy="5222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marR="0" lvl="0" indent="0" algn="ctr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57150" algn="l"/>
              </a:tabLst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PHT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                           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6336A5-0BB6-4459-8F31-6206FE081E9B}"/>
              </a:ext>
            </a:extLst>
          </p:cNvPr>
          <p:cNvSpPr/>
          <p:nvPr/>
        </p:nvSpPr>
        <p:spPr>
          <a:xfrm>
            <a:off x="590843" y="2649106"/>
            <a:ext cx="3738371" cy="31370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F38907-DC57-432A-B729-3D99986B2014}"/>
              </a:ext>
            </a:extLst>
          </p:cNvPr>
          <p:cNvSpPr/>
          <p:nvPr/>
        </p:nvSpPr>
        <p:spPr>
          <a:xfrm>
            <a:off x="492021" y="-5264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F620A7-5EBF-418D-B439-C66CF60A9CE8}"/>
              </a:ext>
            </a:extLst>
          </p:cNvPr>
          <p:cNvSpPr/>
          <p:nvPr/>
        </p:nvSpPr>
        <p:spPr>
          <a:xfrm>
            <a:off x="1517492" y="3556755"/>
            <a:ext cx="1885071" cy="1321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550C1D-75D0-4F88-A9C5-C03035D799F7}"/>
              </a:ext>
            </a:extLst>
          </p:cNvPr>
          <p:cNvCxnSpPr/>
          <p:nvPr/>
        </p:nvCxnSpPr>
        <p:spPr>
          <a:xfrm>
            <a:off x="590843" y="2649106"/>
            <a:ext cx="926649" cy="9076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996AEC-7186-47D8-A477-9A7DB99FDABA}"/>
              </a:ext>
            </a:extLst>
          </p:cNvPr>
          <p:cNvCxnSpPr/>
          <p:nvPr/>
        </p:nvCxnSpPr>
        <p:spPr>
          <a:xfrm flipH="1">
            <a:off x="3402563" y="2649106"/>
            <a:ext cx="926651" cy="9076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BE4C9C-6F3B-44A8-A49E-1C86199710E7}"/>
              </a:ext>
            </a:extLst>
          </p:cNvPr>
          <p:cNvCxnSpPr/>
          <p:nvPr/>
        </p:nvCxnSpPr>
        <p:spPr>
          <a:xfrm flipH="1">
            <a:off x="590841" y="4878551"/>
            <a:ext cx="926651" cy="907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48C708-2D81-41BA-A1F0-D66F72BC419B}"/>
              </a:ext>
            </a:extLst>
          </p:cNvPr>
          <p:cNvCxnSpPr/>
          <p:nvPr/>
        </p:nvCxnSpPr>
        <p:spPr>
          <a:xfrm>
            <a:off x="3402563" y="4878551"/>
            <a:ext cx="926651" cy="9076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0C8B064-EBE7-4FD4-9C60-A05449865C19}"/>
              </a:ext>
            </a:extLst>
          </p:cNvPr>
          <p:cNvSpPr/>
          <p:nvPr/>
        </p:nvSpPr>
        <p:spPr>
          <a:xfrm>
            <a:off x="1631853" y="2794126"/>
            <a:ext cx="1770710" cy="478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Ý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C6080B-BD12-4356-B599-B985CDE08E26}"/>
              </a:ext>
            </a:extLst>
          </p:cNvPr>
          <p:cNvSpPr/>
          <p:nvPr/>
        </p:nvSpPr>
        <p:spPr>
          <a:xfrm>
            <a:off x="1574672" y="5099649"/>
            <a:ext cx="1770710" cy="478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Ý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B3E48C-804A-4735-BDB9-0C33A8704FA4}"/>
              </a:ext>
            </a:extLst>
          </p:cNvPr>
          <p:cNvSpPr/>
          <p:nvPr/>
        </p:nvSpPr>
        <p:spPr>
          <a:xfrm rot="16200000">
            <a:off x="70230" y="4005285"/>
            <a:ext cx="1770710" cy="478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Ý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CB757B-4E60-4CB1-828B-99E584120971}"/>
              </a:ext>
            </a:extLst>
          </p:cNvPr>
          <p:cNvSpPr/>
          <p:nvPr/>
        </p:nvSpPr>
        <p:spPr>
          <a:xfrm rot="5400000">
            <a:off x="3022832" y="4062553"/>
            <a:ext cx="1770710" cy="478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Ý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3AE8F3-B7F3-4D1A-81C0-3FF2C6DF10D8}"/>
              </a:ext>
            </a:extLst>
          </p:cNvPr>
          <p:cNvSpPr/>
          <p:nvPr/>
        </p:nvSpPr>
        <p:spPr>
          <a:xfrm>
            <a:off x="1532360" y="3940879"/>
            <a:ext cx="1770710" cy="478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C31F97-DA41-4AE8-ACFB-6EFEE34B7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734" y="1460760"/>
            <a:ext cx="7224525" cy="4960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E4FBC-9177-4BBF-A82D-FC876FCE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309" y="642178"/>
            <a:ext cx="5139373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7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C299836-DDCC-45DF-BF73-AF4EDFC968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1484852"/>
              </p:ext>
            </p:extLst>
          </p:nvPr>
        </p:nvGraphicFramePr>
        <p:xfrm>
          <a:off x="0" y="726309"/>
          <a:ext cx="12192000" cy="6133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5AC062A1-D397-47EE-B61A-BC7CE6E87F7A}"/>
              </a:ext>
            </a:extLst>
          </p:cNvPr>
          <p:cNvGrpSpPr/>
          <p:nvPr/>
        </p:nvGrpSpPr>
        <p:grpSpPr>
          <a:xfrm>
            <a:off x="3628928" y="1"/>
            <a:ext cx="5233718" cy="576775"/>
            <a:chOff x="10741" y="2875102"/>
            <a:chExt cx="1754846" cy="70564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3C3B71E-1A47-43E8-A29A-E081669C85A9}"/>
                </a:ext>
              </a:extLst>
            </p:cNvPr>
            <p:cNvSpPr/>
            <p:nvPr/>
          </p:nvSpPr>
          <p:spPr>
            <a:xfrm>
              <a:off x="10741" y="2875102"/>
              <a:ext cx="1754846" cy="705641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7F1ABA23-1AFE-4F87-BA69-EBCBDCA3EB02}"/>
                </a:ext>
              </a:extLst>
            </p:cNvPr>
            <p:cNvSpPr txBox="1"/>
            <p:nvPr/>
          </p:nvSpPr>
          <p:spPr>
            <a:xfrm>
              <a:off x="31409" y="2895769"/>
              <a:ext cx="1713510" cy="66430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Thông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tin c</a:t>
              </a:r>
              <a:r>
                <a: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ơ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bản</a:t>
              </a:r>
              <a:endPara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........................................................................................................</a:t>
              </a:r>
              <a:endPara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EA0933-7344-4C45-A06D-110F5C08A147}"/>
              </a:ext>
            </a:extLst>
          </p:cNvPr>
          <p:cNvSpPr/>
          <p:nvPr/>
        </p:nvSpPr>
        <p:spPr>
          <a:xfrm>
            <a:off x="0" y="16894"/>
            <a:ext cx="1280160" cy="377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PHT </a:t>
            </a:r>
            <a:r>
              <a:rPr lang="en-US" b="1" dirty="0" err="1">
                <a:solidFill>
                  <a:schemeClr val="tx1"/>
                </a:solidFill>
              </a:rPr>
              <a:t>số</a:t>
            </a:r>
            <a:r>
              <a:rPr lang="en-US" b="1" dirty="0">
                <a:solidFill>
                  <a:schemeClr val="tx1"/>
                </a:solidFill>
              </a:rPr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27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6446F-F234-4975-8B5A-0743AB32D3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A366446F-F234-4975-8B5A-0743AB32D3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1F1B1A-CEEC-40CF-8010-6A0FEE658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5E1F1B1A-CEEC-40CF-8010-6A0FEE658D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EA6FDE-9B31-4CBB-BD71-AF8AAE5800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dgm id="{7AEA6FDE-9B31-4CBB-BD71-AF8AAE5800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DA539A-43E7-484D-BA61-6561F416B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graphicEl>
                                              <a:dgm id="{3FDA539A-43E7-484D-BA61-6561F416BF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5807CF-22DF-48C9-9D10-5E1966C693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685807CF-22DF-48C9-9D10-5E1966C693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F29D93E-479F-4360-BAF2-7AB3E7403A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graphicEl>
                                              <a:dgm id="{AF29D93E-479F-4360-BAF2-7AB3E7403A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DF77C6-B661-4598-B283-1F7710AAD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>
                                            <p:graphicEl>
                                              <a:dgm id="{ABDF77C6-B661-4598-B283-1F7710AAD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C09DF1-8652-4347-89B5-A3CE3A160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graphicEl>
                                              <a:dgm id="{D1C09DF1-8652-4347-89B5-A3CE3A160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0DB856-D6C7-44C4-BBF6-D74CBF2DD3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graphicEl>
                                              <a:dgm id="{E20DB856-D6C7-44C4-BBF6-D74CBF2DD3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9946A6-25BD-4F98-98BC-29CF95A7CA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>
                                            <p:graphicEl>
                                              <a:dgm id="{4E9946A6-25BD-4F98-98BC-29CF95A7CA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FEC784-7764-4EF6-98AC-DE1673CDE4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">
                                            <p:graphicEl>
                                              <a:dgm id="{8FFEC784-7764-4EF6-98AC-DE1673CDE4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1FF862-84CA-4A75-8C83-250A2F86BC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">
                                            <p:graphicEl>
                                              <a:dgm id="{911FF862-84CA-4A75-8C83-250A2F86BC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84D05D-559A-4378-8ECA-9828DD52B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">
                                            <p:graphicEl>
                                              <a:dgm id="{2384D05D-559A-4378-8ECA-9828DD52B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F87CE9-399C-45F1-B7EA-90801E975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">
                                            <p:graphicEl>
                                              <a:dgm id="{40F87CE9-399C-45F1-B7EA-90801E9750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282B14-BF23-4F31-A05E-7288777BD1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">
                                            <p:graphicEl>
                                              <a:dgm id="{F8282B14-BF23-4F31-A05E-7288777BD1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13C68A-5B2C-4584-9E6F-AD7ED8506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">
                                            <p:graphicEl>
                                              <a:dgm id="{7113C68A-5B2C-4584-9E6F-AD7ED85061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DECE9E-FE52-4E5A-83A6-B6E2213E2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">
                                            <p:graphicEl>
                                              <a:dgm id="{FEDECE9E-FE52-4E5A-83A6-B6E2213E2D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F744F8-8BD3-44D0-BA3F-23733E8FA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">
                                            <p:graphicEl>
                                              <a:dgm id="{03F744F8-8BD3-44D0-BA3F-23733E8FA8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C299836-DDCC-45DF-BF73-AF4EDFC968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4202046"/>
              </p:ext>
            </p:extLst>
          </p:nvPr>
        </p:nvGraphicFramePr>
        <p:xfrm>
          <a:off x="0" y="726309"/>
          <a:ext cx="12192000" cy="6133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5AC062A1-D397-47EE-B61A-BC7CE6E87F7A}"/>
              </a:ext>
            </a:extLst>
          </p:cNvPr>
          <p:cNvGrpSpPr/>
          <p:nvPr/>
        </p:nvGrpSpPr>
        <p:grpSpPr>
          <a:xfrm>
            <a:off x="3628928" y="1"/>
            <a:ext cx="5233718" cy="576775"/>
            <a:chOff x="10741" y="2875102"/>
            <a:chExt cx="1754846" cy="70564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3C3B71E-1A47-43E8-A29A-E081669C85A9}"/>
                </a:ext>
              </a:extLst>
            </p:cNvPr>
            <p:cNvSpPr/>
            <p:nvPr/>
          </p:nvSpPr>
          <p:spPr>
            <a:xfrm>
              <a:off x="10741" y="2875102"/>
              <a:ext cx="1754846" cy="705641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7F1ABA23-1AFE-4F87-BA69-EBCBDCA3EB02}"/>
                </a:ext>
              </a:extLst>
            </p:cNvPr>
            <p:cNvSpPr txBox="1"/>
            <p:nvPr/>
          </p:nvSpPr>
          <p:spPr>
            <a:xfrm>
              <a:off x="31409" y="2895769"/>
              <a:ext cx="1713510" cy="66430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 TA CÓ THỂ ĐỌC NHANH H</a:t>
              </a:r>
              <a:r>
                <a:rPr lang="vi-VN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sz="20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1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66446F-F234-4975-8B5A-0743AB32D3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A366446F-F234-4975-8B5A-0743AB32D3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1F1B1A-CEEC-40CF-8010-6A0FEE658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5E1F1B1A-CEEC-40CF-8010-6A0FEE658D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EA6FDE-9B31-4CBB-BD71-AF8AAE5800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dgm id="{7AEA6FDE-9B31-4CBB-BD71-AF8AAE5800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DA539A-43E7-484D-BA61-6561F416B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graphicEl>
                                              <a:dgm id="{3FDA539A-43E7-484D-BA61-6561F416BF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5807CF-22DF-48C9-9D10-5E1966C693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685807CF-22DF-48C9-9D10-5E1966C693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F29D93E-479F-4360-BAF2-7AB3E7403A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graphicEl>
                                              <a:dgm id="{AF29D93E-479F-4360-BAF2-7AB3E7403A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DF77C6-B661-4598-B283-1F7710AAD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>
                                            <p:graphicEl>
                                              <a:dgm id="{ABDF77C6-B661-4598-B283-1F7710AAD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C09DF1-8652-4347-89B5-A3CE3A160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graphicEl>
                                              <a:dgm id="{D1C09DF1-8652-4347-89B5-A3CE3A160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0DB856-D6C7-44C4-BBF6-D74CBF2DD3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graphicEl>
                                              <a:dgm id="{E20DB856-D6C7-44C4-BBF6-D74CBF2DD3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9946A6-25BD-4F98-98BC-29CF95A7CA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>
                                            <p:graphicEl>
                                              <a:dgm id="{4E9946A6-25BD-4F98-98BC-29CF95A7CA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FEC784-7764-4EF6-98AC-DE1673CDE4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">
                                            <p:graphicEl>
                                              <a:dgm id="{8FFEC784-7764-4EF6-98AC-DE1673CDE4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1FF862-84CA-4A75-8C83-250A2F86BC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">
                                            <p:graphicEl>
                                              <a:dgm id="{911FF862-84CA-4A75-8C83-250A2F86BC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84D05D-559A-4378-8ECA-9828DD52B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">
                                            <p:graphicEl>
                                              <a:dgm id="{2384D05D-559A-4378-8ECA-9828DD52B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F87CE9-399C-45F1-B7EA-90801E975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">
                                            <p:graphicEl>
                                              <a:dgm id="{40F87CE9-399C-45F1-B7EA-90801E9750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282B14-BF23-4F31-A05E-7288777BD1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">
                                            <p:graphicEl>
                                              <a:dgm id="{F8282B14-BF23-4F31-A05E-7288777BD1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13C68A-5B2C-4584-9E6F-AD7ED8506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">
                                            <p:graphicEl>
                                              <a:dgm id="{7113C68A-5B2C-4584-9E6F-AD7ED85061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DECE9E-FE52-4E5A-83A6-B6E2213E2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">
                                            <p:graphicEl>
                                              <a:dgm id="{FEDECE9E-FE52-4E5A-83A6-B6E2213E2D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F744F8-8BD3-44D0-BA3F-23733E8FA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">
                                            <p:graphicEl>
                                              <a:dgm id="{03F744F8-8BD3-44D0-BA3F-23733E8FA8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5FFAD-E248-4F36-889A-8DF662601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385" cy="9734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3FC243-ADBA-473F-B406-0DDE2FCA8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926" y="-506438"/>
            <a:ext cx="3441924" cy="35171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0ABCCB-C6C2-4ABD-AA15-4A375096B40F}"/>
              </a:ext>
            </a:extLst>
          </p:cNvPr>
          <p:cNvSpPr/>
          <p:nvPr/>
        </p:nvSpPr>
        <p:spPr>
          <a:xfrm>
            <a:off x="1386795" y="593908"/>
            <a:ext cx="25321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D8DB01-3778-4C08-A2A2-953E834BB584}"/>
              </a:ext>
            </a:extLst>
          </p:cNvPr>
          <p:cNvSpPr/>
          <p:nvPr/>
        </p:nvSpPr>
        <p:spPr>
          <a:xfrm>
            <a:off x="645332" y="4433828"/>
            <a:ext cx="10901335" cy="129266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Sau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</a:t>
            </a: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hay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788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16323667-80A0-43C1-8A84-0EF739DBB7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" b="186"/>
          <a:stretch>
            <a:fillRect/>
          </a:stretch>
        </p:blipFill>
        <p:spPr/>
      </p:pic>
      <p:sp>
        <p:nvSpPr>
          <p:cNvPr id="12" name="Text 14" descr="ài"/>
          <p:cNvSpPr>
            <a:spLocks noGrp="1"/>
          </p:cNvSpPr>
          <p:nvPr>
            <p:ph type="body" sz="quarter" idx="13"/>
          </p:nvPr>
        </p:nvSpPr>
        <p:spPr>
          <a:xfrm>
            <a:off x="2773876" y="31356"/>
            <a:ext cx="1872794" cy="751440"/>
          </a:xfrm>
        </p:spPr>
        <p:txBody>
          <a:bodyPr/>
          <a:lstStyle/>
          <a:p>
            <a:endParaRPr lang="ru-RU" sz="4000" spc="1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FC188F02-5B13-482E-961A-7D52D5A513E2}"/>
              </a:ext>
            </a:extLst>
          </p:cNvPr>
          <p:cNvSpPr txBox="1">
            <a:spLocks/>
          </p:cNvSpPr>
          <p:nvPr/>
        </p:nvSpPr>
        <p:spPr>
          <a:xfrm>
            <a:off x="253183" y="1817333"/>
            <a:ext cx="5041386" cy="75144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42C83BF2-E4D8-49B5-8AC8-C84C794DD87A}"/>
              </a:ext>
            </a:extLst>
          </p:cNvPr>
          <p:cNvSpPr txBox="1">
            <a:spLocks/>
          </p:cNvSpPr>
          <p:nvPr/>
        </p:nvSpPr>
        <p:spPr>
          <a:xfrm>
            <a:off x="4499496" y="2738025"/>
            <a:ext cx="6009070" cy="99838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图片 58">
            <a:extLst>
              <a:ext uri="{FF2B5EF4-FFF2-40B4-BE49-F238E27FC236}">
                <a16:creationId xmlns:a16="http://schemas.microsoft.com/office/drawing/2014/main" id="{5E247DE7-E10C-4A35-A364-83BBDF79CF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0"/>
          <a:stretch/>
        </p:blipFill>
        <p:spPr>
          <a:xfrm>
            <a:off x="135664" y="2398284"/>
            <a:ext cx="4249103" cy="1129730"/>
          </a:xfrm>
          <a:prstGeom prst="rect">
            <a:avLst/>
          </a:prstGeom>
        </p:spPr>
      </p:pic>
      <p:pic>
        <p:nvPicPr>
          <p:cNvPr id="11" name="图片 59">
            <a:extLst>
              <a:ext uri="{FF2B5EF4-FFF2-40B4-BE49-F238E27FC236}">
                <a16:creationId xmlns:a16="http://schemas.microsoft.com/office/drawing/2014/main" id="{9ADFEA2D-A0D1-4FE3-9904-7786671267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0"/>
          <a:stretch/>
        </p:blipFill>
        <p:spPr>
          <a:xfrm>
            <a:off x="4270039" y="3363087"/>
            <a:ext cx="5892431" cy="918290"/>
          </a:xfrm>
          <a:prstGeom prst="rect">
            <a:avLst/>
          </a:prstGeom>
        </p:spPr>
      </p:pic>
      <p:pic>
        <p:nvPicPr>
          <p:cNvPr id="13" name="图片 34">
            <a:extLst>
              <a:ext uri="{FF2B5EF4-FFF2-40B4-BE49-F238E27FC236}">
                <a16:creationId xmlns:a16="http://schemas.microsoft.com/office/drawing/2014/main" id="{7704A285-B37D-4763-A56A-E52FC0A6FB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05" y="589176"/>
            <a:ext cx="3143020" cy="2358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36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90543F-5E18-4824-8505-F725AA6A4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" y="0"/>
            <a:ext cx="12146554" cy="6858000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21E1335-8EE8-4F73-9D78-8E87532B66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926776"/>
              </p:ext>
            </p:extLst>
          </p:nvPr>
        </p:nvGraphicFramePr>
        <p:xfrm>
          <a:off x="434088" y="0"/>
          <a:ext cx="11757912" cy="4961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142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2B4C314-A44B-4AD7-A74D-53B187AE9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graphicEl>
                                              <a:dgm id="{22B4C314-A44B-4AD7-A74D-53B187AE9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A42CCC2-D5E3-4A92-9DFE-B7958EA6B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graphicEl>
                                              <a:dgm id="{CA42CCC2-D5E3-4A92-9DFE-B7958EA6BF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C481C02-2759-4CA9-8234-9F5BD9CDA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graphicEl>
                                              <a:dgm id="{4C481C02-2759-4CA9-8234-9F5BD9CDA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A43E2C2-582E-4E42-8AA7-CF923DA568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graphicEl>
                                              <a:dgm id="{7A43E2C2-582E-4E42-8AA7-CF923DA568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1A9B280-AA2E-41FC-8ABB-F52D2D88C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graphicEl>
                                              <a:dgm id="{61A9B280-AA2E-41FC-8ABB-F52D2D88C9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3055E31-435C-4734-B02E-D0F66D7D5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graphicEl>
                                              <a:dgm id="{63055E31-435C-4734-B02E-D0F66D7D5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A3AEDAB-8720-4966-B5B1-AD7A2837F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graphicEl>
                                              <a:dgm id="{7A3AEDAB-8720-4966-B5B1-AD7A2837FE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3F78EF5-159E-4AD8-B253-8E05945F8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graphicEl>
                                              <a:dgm id="{53F78EF5-159E-4AD8-B253-8E05945F8A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CB13A1-9464-4B4B-969B-2C102303A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789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274" y="129994"/>
            <a:ext cx="10515600" cy="75828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Ghép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nối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dữ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kiện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phù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hợp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140" y="1228898"/>
            <a:ext cx="1970315" cy="753427"/>
          </a:xfrm>
          <a:solidFill>
            <a:srgbClr val="002060"/>
          </a:solidFill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1. </a:t>
            </a:r>
            <a:r>
              <a:rPr lang="en-US" dirty="0" err="1">
                <a:solidFill>
                  <a:schemeClr val="bg1"/>
                </a:solidFill>
              </a:rPr>
              <a:t>Thông</a:t>
            </a:r>
            <a:r>
              <a:rPr lang="en-US" dirty="0">
                <a:solidFill>
                  <a:schemeClr val="bg1"/>
                </a:solidFill>
              </a:rPr>
              <a:t> tin chi </a:t>
            </a:r>
            <a:r>
              <a:rPr lang="en-US" dirty="0" err="1">
                <a:solidFill>
                  <a:schemeClr val="bg1"/>
                </a:solidFill>
              </a:rPr>
              <a:t>tiết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9140" y="2837995"/>
            <a:ext cx="1970315" cy="80395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2. C</a:t>
            </a:r>
            <a:r>
              <a:rPr lang="vi-VN" dirty="0">
                <a:solidFill>
                  <a:schemeClr val="bg1"/>
                </a:solidFill>
              </a:rPr>
              <a:t>ư</a:t>
            </a:r>
            <a:r>
              <a:rPr lang="en-US" dirty="0" err="1">
                <a:solidFill>
                  <a:schemeClr val="bg1"/>
                </a:solidFill>
              </a:rPr>
              <a:t>ớc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chú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4164" y="5633456"/>
            <a:ext cx="2096043" cy="80395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4. </a:t>
            </a:r>
            <a:r>
              <a:rPr lang="en-US" dirty="0" err="1">
                <a:solidFill>
                  <a:schemeClr val="bg1"/>
                </a:solidFill>
              </a:rPr>
              <a:t>Tài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liệu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khảo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39292" y="3997097"/>
            <a:ext cx="9026432" cy="12351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39291" y="858624"/>
            <a:ext cx="9026433" cy="15439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en-US" dirty="0"/>
              <a:t>A. </a:t>
            </a:r>
            <a:r>
              <a:rPr lang="en-US" sz="2400" dirty="0" err="1">
                <a:latin typeface="Times New Roman" panose="02020603050405020304" pitchFamily="18" charset="0"/>
              </a:rPr>
              <a:t>L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…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39292" y="2727122"/>
            <a:ext cx="9026433" cy="9790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..)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>
            <a:cxnSpLocks/>
            <a:stCxn id="3" idx="3"/>
            <a:endCxn id="6" idx="1"/>
          </p:cNvCxnSpPr>
          <p:nvPr/>
        </p:nvCxnSpPr>
        <p:spPr>
          <a:xfrm>
            <a:off x="2159455" y="1605612"/>
            <a:ext cx="879837" cy="3009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stCxn id="4" idx="3"/>
            <a:endCxn id="7" idx="1"/>
          </p:cNvCxnSpPr>
          <p:nvPr/>
        </p:nvCxnSpPr>
        <p:spPr>
          <a:xfrm flipV="1">
            <a:off x="2159455" y="1630583"/>
            <a:ext cx="879836" cy="16093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  <a:stCxn id="5" idx="3"/>
            <a:endCxn id="8" idx="1"/>
          </p:cNvCxnSpPr>
          <p:nvPr/>
        </p:nvCxnSpPr>
        <p:spPr>
          <a:xfrm flipV="1">
            <a:off x="2190207" y="3216639"/>
            <a:ext cx="849085" cy="28187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6291F8B-612E-40A7-A3CF-7902D8D877EC}"/>
              </a:ext>
            </a:extLst>
          </p:cNvPr>
          <p:cNvSpPr txBox="1">
            <a:spLocks/>
          </p:cNvSpPr>
          <p:nvPr/>
        </p:nvSpPr>
        <p:spPr>
          <a:xfrm>
            <a:off x="126276" y="4260990"/>
            <a:ext cx="1970315" cy="75342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3. </a:t>
            </a:r>
            <a:r>
              <a:rPr lang="en-US" dirty="0" err="1">
                <a:solidFill>
                  <a:schemeClr val="bg1"/>
                </a:solidFill>
              </a:rPr>
              <a:t>Thông</a:t>
            </a:r>
            <a:r>
              <a:rPr lang="en-US" dirty="0">
                <a:solidFill>
                  <a:schemeClr val="bg1"/>
                </a:solidFill>
              </a:rPr>
              <a:t> tin </a:t>
            </a:r>
            <a:r>
              <a:rPr lang="en-US" dirty="0" err="1">
                <a:solidFill>
                  <a:schemeClr val="bg1"/>
                </a:solidFill>
              </a:rPr>
              <a:t>cơ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bản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B2FCEA16-9020-481A-B11E-11836FD37713}"/>
              </a:ext>
            </a:extLst>
          </p:cNvPr>
          <p:cNvSpPr txBox="1">
            <a:spLocks/>
          </p:cNvSpPr>
          <p:nvPr/>
        </p:nvSpPr>
        <p:spPr>
          <a:xfrm>
            <a:off x="3039291" y="5556786"/>
            <a:ext cx="9026432" cy="12351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4E5D385-63E6-420D-A129-E2A79793E95B}"/>
              </a:ext>
            </a:extLst>
          </p:cNvPr>
          <p:cNvCxnSpPr>
            <a:cxnSpLocks/>
            <a:stCxn id="36" idx="3"/>
            <a:endCxn id="37" idx="1"/>
          </p:cNvCxnSpPr>
          <p:nvPr/>
        </p:nvCxnSpPr>
        <p:spPr>
          <a:xfrm>
            <a:off x="2096591" y="4637704"/>
            <a:ext cx="942700" cy="15366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3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9DBFD1-DF8E-4CC7-A7C6-A24BD397E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" y="-67461"/>
            <a:ext cx="12146554" cy="6858000"/>
          </a:xfrm>
          <a:prstGeom prst="rect">
            <a:avLst/>
          </a:prstGeom>
        </p:spPr>
      </p:pic>
      <p:sp>
        <p:nvSpPr>
          <p:cNvPr id="18" name="ISPRING_QUIZ_SHAPE2">
            <a:extLst>
              <a:ext uri="{FF2B5EF4-FFF2-40B4-BE49-F238E27FC236}">
                <a16:creationId xmlns:a16="http://schemas.microsoft.com/office/drawing/2014/main" id="{3CC9E5D7-D217-46AE-A166-0AF9A46D1CE2}"/>
              </a:ext>
            </a:extLst>
          </p:cNvPr>
          <p:cNvSpPr txBox="1"/>
          <p:nvPr/>
        </p:nvSpPr>
        <p:spPr>
          <a:xfrm>
            <a:off x="0" y="315397"/>
            <a:ext cx="4862336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</a:t>
            </a:r>
            <a:r>
              <a:rPr lang="en-US" sz="30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Gợi</a:t>
            </a:r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n-US" sz="30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nhắc</a:t>
            </a:r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tri </a:t>
            </a:r>
            <a:r>
              <a:rPr lang="en-US" sz="3000" dirty="0" err="1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thức</a:t>
            </a:r>
            <a:r>
              <a:rPr lang="en-US" sz="3000" dirty="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VBTT</a:t>
            </a:r>
          </a:p>
        </p:txBody>
      </p:sp>
      <p:pic>
        <p:nvPicPr>
          <p:cNvPr id="19" name="ISPRING_QUIZ_SHAPE3">
            <a:extLst>
              <a:ext uri="{FF2B5EF4-FFF2-40B4-BE49-F238E27FC236}">
                <a16:creationId xmlns:a16="http://schemas.microsoft.com/office/drawing/2014/main" id="{F0F3BCF0-B902-42B5-8752-70F5656D591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781" y="435357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5" name="TextBox 115">
            <a:extLst>
              <a:ext uri="{FF2B5EF4-FFF2-40B4-BE49-F238E27FC236}">
                <a16:creationId xmlns:a16="http://schemas.microsoft.com/office/drawing/2014/main" id="{C781BB5D-A0C7-4BCE-A0D4-61743173FC12}"/>
              </a:ext>
            </a:extLst>
          </p:cNvPr>
          <p:cNvSpPr txBox="1"/>
          <p:nvPr/>
        </p:nvSpPr>
        <p:spPr>
          <a:xfrm>
            <a:off x="568434" y="966307"/>
            <a:ext cx="2482441" cy="471928"/>
          </a:xfrm>
          <a:prstGeom prst="rect">
            <a:avLst/>
          </a:prstGeom>
          <a:noFill/>
          <a:effectLst/>
        </p:spPr>
        <p:txBody>
          <a:bodyPr wrap="square" lIns="101601" tIns="50802" rIns="101601" bIns="50802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Khái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niệm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16">
            <a:extLst>
              <a:ext uri="{FF2B5EF4-FFF2-40B4-BE49-F238E27FC236}">
                <a16:creationId xmlns:a16="http://schemas.microsoft.com/office/drawing/2014/main" id="{F2C08E45-E50E-46CD-9FA7-8EBC488E3AA4}"/>
              </a:ext>
            </a:extLst>
          </p:cNvPr>
          <p:cNvSpPr txBox="1"/>
          <p:nvPr/>
        </p:nvSpPr>
        <p:spPr>
          <a:xfrm>
            <a:off x="2760318" y="1924773"/>
            <a:ext cx="1112486" cy="471928"/>
          </a:xfrm>
          <a:prstGeom prst="rect">
            <a:avLst/>
          </a:prstGeom>
          <a:noFill/>
          <a:effectLst/>
        </p:spPr>
        <p:txBody>
          <a:bodyPr wrap="none" lIns="101601" tIns="50802" rIns="101601" bIns="50802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Sa -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pô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17">
            <a:extLst>
              <a:ext uri="{FF2B5EF4-FFF2-40B4-BE49-F238E27FC236}">
                <a16:creationId xmlns:a16="http://schemas.microsoft.com/office/drawing/2014/main" id="{29D8493F-D6F6-45B8-8C71-42D4F04EAEAF}"/>
              </a:ext>
            </a:extLst>
          </p:cNvPr>
          <p:cNvSpPr txBox="1"/>
          <p:nvPr/>
        </p:nvSpPr>
        <p:spPr>
          <a:xfrm>
            <a:off x="4307350" y="2800919"/>
            <a:ext cx="1309656" cy="471928"/>
          </a:xfrm>
          <a:prstGeom prst="rect">
            <a:avLst/>
          </a:prstGeom>
          <a:noFill/>
          <a:effectLst/>
        </p:spPr>
        <p:txBody>
          <a:bodyPr wrap="none" lIns="101601" tIns="50802" rIns="101601" bIns="50802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Nhan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đề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TextBox 118">
            <a:extLst>
              <a:ext uri="{FF2B5EF4-FFF2-40B4-BE49-F238E27FC236}">
                <a16:creationId xmlns:a16="http://schemas.microsoft.com/office/drawing/2014/main" id="{6520A40E-F787-4E34-B072-38D22E339BFB}"/>
              </a:ext>
            </a:extLst>
          </p:cNvPr>
          <p:cNvSpPr txBox="1"/>
          <p:nvPr/>
        </p:nvSpPr>
        <p:spPr>
          <a:xfrm>
            <a:off x="6574997" y="2154054"/>
            <a:ext cx="1205460" cy="471928"/>
          </a:xfrm>
          <a:prstGeom prst="rect">
            <a:avLst/>
          </a:prstGeom>
          <a:noFill/>
          <a:effectLst/>
        </p:spPr>
        <p:txBody>
          <a:bodyPr wrap="none" lIns="101601" tIns="50802" rIns="101601" bIns="50802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mục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TextBox 119">
            <a:extLst>
              <a:ext uri="{FF2B5EF4-FFF2-40B4-BE49-F238E27FC236}">
                <a16:creationId xmlns:a16="http://schemas.microsoft.com/office/drawing/2014/main" id="{99D91FAB-7F6F-4B55-82F3-2DE4A913A052}"/>
              </a:ext>
            </a:extLst>
          </p:cNvPr>
          <p:cNvSpPr txBox="1"/>
          <p:nvPr/>
        </p:nvSpPr>
        <p:spPr>
          <a:xfrm>
            <a:off x="8389491" y="1241855"/>
            <a:ext cx="3920947" cy="471928"/>
          </a:xfrm>
          <a:prstGeom prst="rect">
            <a:avLst/>
          </a:prstGeom>
          <a:noFill/>
          <a:effectLst/>
        </p:spPr>
        <p:txBody>
          <a:bodyPr wrap="none" lIns="101601" tIns="50802" rIns="101601" bIns="50802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Thuyết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minh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kiện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58">
            <a:extLst>
              <a:ext uri="{FF2B5EF4-FFF2-40B4-BE49-F238E27FC236}">
                <a16:creationId xmlns:a16="http://schemas.microsoft.com/office/drawing/2014/main" id="{136BA861-20FB-4C9B-B91E-3221859261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0"/>
          <a:stretch/>
        </p:blipFill>
        <p:spPr>
          <a:xfrm>
            <a:off x="217468" y="1370436"/>
            <a:ext cx="2876173" cy="764702"/>
          </a:xfrm>
          <a:prstGeom prst="rect">
            <a:avLst/>
          </a:prstGeom>
        </p:spPr>
      </p:pic>
      <p:pic>
        <p:nvPicPr>
          <p:cNvPr id="26" name="图片 59">
            <a:extLst>
              <a:ext uri="{FF2B5EF4-FFF2-40B4-BE49-F238E27FC236}">
                <a16:creationId xmlns:a16="http://schemas.microsoft.com/office/drawing/2014/main" id="{5B3EB7FA-1181-42DF-BEEB-6EBC982CE9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0"/>
          <a:stretch/>
        </p:blipFill>
        <p:spPr>
          <a:xfrm>
            <a:off x="2235437" y="2221374"/>
            <a:ext cx="2876173" cy="764702"/>
          </a:xfrm>
          <a:prstGeom prst="rect">
            <a:avLst/>
          </a:prstGeom>
        </p:spPr>
      </p:pic>
      <p:pic>
        <p:nvPicPr>
          <p:cNvPr id="27" name="图片 60">
            <a:extLst>
              <a:ext uri="{FF2B5EF4-FFF2-40B4-BE49-F238E27FC236}">
                <a16:creationId xmlns:a16="http://schemas.microsoft.com/office/drawing/2014/main" id="{6338D4F3-946A-4E9B-981B-D986F57910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0"/>
          <a:stretch/>
        </p:blipFill>
        <p:spPr>
          <a:xfrm>
            <a:off x="3906546" y="3115862"/>
            <a:ext cx="2876173" cy="764702"/>
          </a:xfrm>
          <a:prstGeom prst="rect">
            <a:avLst/>
          </a:prstGeom>
        </p:spPr>
      </p:pic>
      <p:pic>
        <p:nvPicPr>
          <p:cNvPr id="29" name="图片 62">
            <a:extLst>
              <a:ext uri="{FF2B5EF4-FFF2-40B4-BE49-F238E27FC236}">
                <a16:creationId xmlns:a16="http://schemas.microsoft.com/office/drawing/2014/main" id="{DBDE336F-AF70-44A8-9933-892ABCC12E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0"/>
          <a:stretch/>
        </p:blipFill>
        <p:spPr>
          <a:xfrm>
            <a:off x="9276924" y="1570735"/>
            <a:ext cx="2876173" cy="764702"/>
          </a:xfrm>
          <a:prstGeom prst="rect">
            <a:avLst/>
          </a:prstGeom>
        </p:spPr>
      </p:pic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6D221C99-3E01-4246-82A6-A9DFE2188477}"/>
              </a:ext>
            </a:extLst>
          </p:cNvPr>
          <p:cNvSpPr/>
          <p:nvPr/>
        </p:nvSpPr>
        <p:spPr>
          <a:xfrm>
            <a:off x="1371084" y="1872005"/>
            <a:ext cx="380919" cy="1114071"/>
          </a:xfrm>
          <a:prstGeom prst="curvedRight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6913C0BE-39AD-4571-A5C2-6BFBD280DDA6}"/>
              </a:ext>
            </a:extLst>
          </p:cNvPr>
          <p:cNvSpPr/>
          <p:nvPr/>
        </p:nvSpPr>
        <p:spPr>
          <a:xfrm>
            <a:off x="4192590" y="1866049"/>
            <a:ext cx="435586" cy="1114071"/>
          </a:xfrm>
          <a:prstGeom prst="curvedLeft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115">
            <a:extLst>
              <a:ext uri="{FF2B5EF4-FFF2-40B4-BE49-F238E27FC236}">
                <a16:creationId xmlns:a16="http://schemas.microsoft.com/office/drawing/2014/main" id="{310EC2B8-2790-4C12-9374-81568236CDBE}"/>
              </a:ext>
            </a:extLst>
          </p:cNvPr>
          <p:cNvSpPr txBox="1"/>
          <p:nvPr/>
        </p:nvSpPr>
        <p:spPr>
          <a:xfrm>
            <a:off x="1996521" y="951100"/>
            <a:ext cx="2482441" cy="471928"/>
          </a:xfrm>
          <a:prstGeom prst="rect">
            <a:avLst/>
          </a:prstGeom>
          <a:noFill/>
          <a:effectLst/>
        </p:spPr>
        <p:txBody>
          <a:bodyPr wrap="square" lIns="101601" tIns="50802" rIns="101601" bIns="50802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Thông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tin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cơ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bản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TextBox 115">
            <a:extLst>
              <a:ext uri="{FF2B5EF4-FFF2-40B4-BE49-F238E27FC236}">
                <a16:creationId xmlns:a16="http://schemas.microsoft.com/office/drawing/2014/main" id="{73759420-54B1-4862-B7C1-7DD3F2C8A7C2}"/>
              </a:ext>
            </a:extLst>
          </p:cNvPr>
          <p:cNvSpPr txBox="1"/>
          <p:nvPr/>
        </p:nvSpPr>
        <p:spPr>
          <a:xfrm>
            <a:off x="8047697" y="870047"/>
            <a:ext cx="2482441" cy="471928"/>
          </a:xfrm>
          <a:prstGeom prst="rect">
            <a:avLst/>
          </a:prstGeom>
          <a:noFill/>
          <a:effectLst/>
        </p:spPr>
        <p:txBody>
          <a:bodyPr wrap="square" lIns="101601" tIns="50802" rIns="101601" bIns="50802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Thông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tin chi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tiết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61">
            <a:extLst>
              <a:ext uri="{FF2B5EF4-FFF2-40B4-BE49-F238E27FC236}">
                <a16:creationId xmlns:a16="http://schemas.microsoft.com/office/drawing/2014/main" id="{42F0C860-0F75-43E9-B17C-A6BCA17B44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0"/>
          <a:stretch/>
        </p:blipFill>
        <p:spPr>
          <a:xfrm>
            <a:off x="6447698" y="2612010"/>
            <a:ext cx="2482441" cy="764701"/>
          </a:xfrm>
          <a:prstGeom prst="rect">
            <a:avLst/>
          </a:prstGeom>
        </p:spPr>
      </p:pic>
      <p:sp>
        <p:nvSpPr>
          <p:cNvPr id="31" name="TextBox 118">
            <a:extLst>
              <a:ext uri="{FF2B5EF4-FFF2-40B4-BE49-F238E27FC236}">
                <a16:creationId xmlns:a16="http://schemas.microsoft.com/office/drawing/2014/main" id="{63A68D61-522B-41FA-AB96-A55F9B8C6932}"/>
              </a:ext>
            </a:extLst>
          </p:cNvPr>
          <p:cNvSpPr txBox="1"/>
          <p:nvPr/>
        </p:nvSpPr>
        <p:spPr>
          <a:xfrm>
            <a:off x="9166344" y="2194661"/>
            <a:ext cx="3065778" cy="471928"/>
          </a:xfrm>
          <a:prstGeom prst="rect">
            <a:avLst/>
          </a:prstGeom>
          <a:noFill/>
          <a:effectLst/>
        </p:spPr>
        <p:txBody>
          <a:bodyPr wrap="none" lIns="101601" tIns="50802" rIns="101601" bIns="50802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Tiểu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mục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phần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đoạn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2" name="图片 61">
            <a:extLst>
              <a:ext uri="{FF2B5EF4-FFF2-40B4-BE49-F238E27FC236}">
                <a16:creationId xmlns:a16="http://schemas.microsoft.com/office/drawing/2014/main" id="{EC4BB3D5-63A0-469D-9FAC-ADD110455E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0"/>
          <a:stretch/>
        </p:blipFill>
        <p:spPr>
          <a:xfrm>
            <a:off x="9491962" y="2518218"/>
            <a:ext cx="2876173" cy="764702"/>
          </a:xfrm>
          <a:prstGeom prst="rect">
            <a:avLst/>
          </a:prstGeom>
        </p:spPr>
      </p:pic>
      <p:sp>
        <p:nvSpPr>
          <p:cNvPr id="33" name="TextBox 118">
            <a:extLst>
              <a:ext uri="{FF2B5EF4-FFF2-40B4-BE49-F238E27FC236}">
                <a16:creationId xmlns:a16="http://schemas.microsoft.com/office/drawing/2014/main" id="{20997214-EA5C-4A5F-87AE-65D358027BC9}"/>
              </a:ext>
            </a:extLst>
          </p:cNvPr>
          <p:cNvSpPr txBox="1"/>
          <p:nvPr/>
        </p:nvSpPr>
        <p:spPr>
          <a:xfrm>
            <a:off x="6923227" y="3406341"/>
            <a:ext cx="5301133" cy="471928"/>
          </a:xfrm>
          <a:prstGeom prst="rect">
            <a:avLst/>
          </a:prstGeom>
          <a:noFill/>
          <a:effectLst/>
        </p:spPr>
        <p:txBody>
          <a:bodyPr wrap="none" lIns="101601" tIns="50802" rIns="101601" bIns="50802" rtlCol="0">
            <a:spAutoFit/>
          </a:bodyPr>
          <a:lstStyle/>
          <a:p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Ngôn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liệu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ảnh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bảng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biểu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61">
            <a:extLst>
              <a:ext uri="{FF2B5EF4-FFF2-40B4-BE49-F238E27FC236}">
                <a16:creationId xmlns:a16="http://schemas.microsoft.com/office/drawing/2014/main" id="{95896AB8-AD4F-423F-9236-968AA3731B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0"/>
          <a:stretch/>
        </p:blipFill>
        <p:spPr>
          <a:xfrm>
            <a:off x="7483512" y="3759827"/>
            <a:ext cx="3688645" cy="764702"/>
          </a:xfrm>
          <a:prstGeom prst="rect">
            <a:avLst/>
          </a:prstGeom>
        </p:spPr>
      </p:pic>
      <p:sp>
        <p:nvSpPr>
          <p:cNvPr id="35" name="Arrow: Curved Left 34">
            <a:extLst>
              <a:ext uri="{FF2B5EF4-FFF2-40B4-BE49-F238E27FC236}">
                <a16:creationId xmlns:a16="http://schemas.microsoft.com/office/drawing/2014/main" id="{EB1B2AEB-DEC7-4E5B-A58C-258C220DAB6E}"/>
              </a:ext>
            </a:extLst>
          </p:cNvPr>
          <p:cNvSpPr/>
          <p:nvPr/>
        </p:nvSpPr>
        <p:spPr>
          <a:xfrm>
            <a:off x="10634878" y="1219381"/>
            <a:ext cx="435586" cy="1114071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Arrow: Curved Right 35">
            <a:extLst>
              <a:ext uri="{FF2B5EF4-FFF2-40B4-BE49-F238E27FC236}">
                <a16:creationId xmlns:a16="http://schemas.microsoft.com/office/drawing/2014/main" id="{FC752EFF-3773-40DB-AFF7-62A562CB94CD}"/>
              </a:ext>
            </a:extLst>
          </p:cNvPr>
          <p:cNvSpPr/>
          <p:nvPr/>
        </p:nvSpPr>
        <p:spPr>
          <a:xfrm>
            <a:off x="7483512" y="1280314"/>
            <a:ext cx="330025" cy="1114071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A8B626F-79EA-49A1-A3EE-091790E690BF}"/>
              </a:ext>
            </a:extLst>
          </p:cNvPr>
          <p:cNvSpPr/>
          <p:nvPr/>
        </p:nvSpPr>
        <p:spPr>
          <a:xfrm>
            <a:off x="9135120" y="1896908"/>
            <a:ext cx="51024" cy="153936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770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1227 L 0.04049 0.0368 C 0.04896 0.04791 0.06159 0.05393 0.07487 0.05393 C 0.08997 0.05393 0.10208 0.04791 0.11054 0.0368 L 0.15117 -0.01227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8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17 -0.06135 L -0.08763 -0.00787 C -0.07761 0.00347 -0.07188 0.02037 -0.07188 0.03773 C -0.07188 0.0581 -0.07761 0.07384 -0.08763 0.08541 L -0.13217 0.13935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002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937 3.7037E-7 L -0.10781 0.03356 C -0.09622 0.04074 -0.08945 0.05139 -0.08945 0.06227 C -0.08945 0.075 -0.09622 0.08495 -0.10781 0.09213 L -0.15937 0.12593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8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0.07061 L 0.02317 0.05533 C 0.04244 0.05139 0.05364 0.04699 0.05364 0.04121 C 0.05364 0.03542 0.04244 0.03056 0.02317 0.02686 L -0.06302 0.01065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300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53 -0.03334 L -0.0151 -0.02408 C 0.00261 -0.02176 0.01289 -0.01875 0.01289 -0.01551 C 0.01289 -0.01181 0.00261 -0.00903 -0.0151 -0.00672 L -0.09453 0.0034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529 -0.01528 L -0.0711 -0.03078 C -0.05651 -0.03379 -0.04805 -0.03866 -0.04805 -0.04328 C -0.04805 -0.04884 -0.05651 -0.05324 -0.0711 -0.05648 L -0.13529 -0.07083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277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2755 L 0.01589 0.02245 C 0.01927 0.0213 0.02422 0.02083 0.02956 0.02083 C 0.03568 0.02083 0.04037 0.0213 0.04375 0.02245 L 0.0599 0.02755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34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78 -1.11111E-6 L -0.03763 -0.04676 C -0.03516 -0.05648 -0.03034 -0.06018 -0.02643 -0.06018 C -0.02096 -0.06018 -0.01693 -0.05648 -0.01445 -0.04676 L 1.04167E-6 -1.11111E-6 " pathEditMode="relative" rAng="0" ptsTypes="AAA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300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23" grpId="0"/>
      <p:bldP spid="23" grpId="1"/>
      <p:bldP spid="24" grpId="0"/>
      <p:bldP spid="24" grpId="1"/>
      <p:bldP spid="5" grpId="0" animBg="1"/>
      <p:bldP spid="6" grpId="0" animBg="1"/>
      <p:bldP spid="21" grpId="1"/>
      <p:bldP spid="22" grpId="0"/>
      <p:bldP spid="31" grpId="0"/>
      <p:bldP spid="33" grpId="0"/>
      <p:bldP spid="35" grpId="0" animBg="1"/>
      <p:bldP spid="3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1BA46-7DE3-4027-80E2-F8A75CC4E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" y="0"/>
            <a:ext cx="12146554" cy="68580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96D38E1-61C6-4CE7-870E-7BDF59BDA4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7136070"/>
              </p:ext>
            </p:extLst>
          </p:nvPr>
        </p:nvGraphicFramePr>
        <p:xfrm>
          <a:off x="278647" y="1055076"/>
          <a:ext cx="11634706" cy="4138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3348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2602B0-09F6-4D3A-970E-9E2EC3B5A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D72602B0-09F6-4D3A-970E-9E2EC3B5A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867C96-B6D8-4564-87F1-DB2062A943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EF867C96-B6D8-4564-87F1-DB2062A943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749AA1-A924-49A4-928C-57323B45F3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graphicEl>
                                              <a:dgm id="{9E749AA1-A924-49A4-928C-57323B45F3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D6BCA9-AD1A-4FFC-A643-479A9C9634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graphicEl>
                                              <a:dgm id="{F8D6BCA9-AD1A-4FFC-A643-479A9C9634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0822BC-FE61-46DF-AB8B-90C1AD24A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graphicEl>
                                              <a:dgm id="{460822BC-FE61-46DF-AB8B-90C1AD24A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CA8A3D-A41D-42CD-87DC-D1C9E26B34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graphicEl>
                                              <a:dgm id="{ABCA8A3D-A41D-42CD-87DC-D1C9E26B34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E9A198-B9E4-45F2-8887-4F01C2CEB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graphicEl>
                                              <a:dgm id="{1DE9A198-B9E4-45F2-8887-4F01C2CEB7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64A4E3-742A-448C-8B70-2517B8EFD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graphicEl>
                                              <a:dgm id="{7964A4E3-742A-448C-8B70-2517B8EFD9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A273DA-B25F-4D5C-9BB9-8D57178C6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graphicEl>
                                              <a:dgm id="{BFA273DA-B25F-4D5C-9BB9-8D57178C66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FEF8CD-560E-4613-B279-1C0BDA89A7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>
                                            <p:graphicEl>
                                              <a:dgm id="{28FEF8CD-560E-4613-B279-1C0BDA89A7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8DE9F9-298D-456F-AD8C-121F00BD1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graphicEl>
                                              <a:dgm id="{078DE9F9-298D-456F-AD8C-121F00BD15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F7A46C-99C9-42AE-ACFC-8506720BA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">
                                            <p:graphicEl>
                                              <a:dgm id="{5BF7A46C-99C9-42AE-ACFC-8506720BAF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89883A-EBDD-4D2B-8F72-CC4D44F5E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">
                                            <p:graphicEl>
                                              <a:dgm id="{1189883A-EBDD-4D2B-8F72-CC4D44F5E5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30A8D6-AE97-4F72-B006-7947EB4FC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">
                                            <p:graphicEl>
                                              <a:dgm id="{F630A8D6-AE97-4F72-B006-7947EB4FC4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37B535-158E-4A30-A084-47FA25A8F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">
                                            <p:graphicEl>
                                              <a:dgm id="{E437B535-158E-4A30-A084-47FA25A8F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1BA46-7DE3-4027-80E2-F8A75CC4E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655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3E1034-5A19-431D-9DA6-7E951784C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668" y="0"/>
            <a:ext cx="3902886" cy="1997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91EF2-8023-496D-8C3B-168CDE0ECD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449" y="1997612"/>
            <a:ext cx="5353219" cy="3045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E9348C-89F2-4084-8E3E-59852D01223D}"/>
              </a:ext>
            </a:extLst>
          </p:cNvPr>
          <p:cNvSpPr/>
          <p:nvPr/>
        </p:nvSpPr>
        <p:spPr>
          <a:xfrm>
            <a:off x="258276" y="1814412"/>
            <a:ext cx="1640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7327BD-D1B5-441F-932B-F371D54A0AAD}"/>
              </a:ext>
            </a:extLst>
          </p:cNvPr>
          <p:cNvSpPr/>
          <p:nvPr/>
        </p:nvSpPr>
        <p:spPr>
          <a:xfrm>
            <a:off x="1828799" y="1491247"/>
            <a:ext cx="55145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, …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E2CB50-6F45-4DE0-BC0C-190D2E774256}"/>
              </a:ext>
            </a:extLst>
          </p:cNvPr>
          <p:cNvSpPr/>
          <p:nvPr/>
        </p:nvSpPr>
        <p:spPr>
          <a:xfrm>
            <a:off x="99674" y="3345544"/>
            <a:ext cx="1640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602B9E-D6C0-4671-8D36-C17F63341725}"/>
              </a:ext>
            </a:extLst>
          </p:cNvPr>
          <p:cNvSpPr/>
          <p:nvPr/>
        </p:nvSpPr>
        <p:spPr>
          <a:xfrm>
            <a:off x="1828799" y="3207045"/>
            <a:ext cx="57483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, ..)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khảo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27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1BA46-7DE3-4027-80E2-F8A75CC4E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" y="0"/>
            <a:ext cx="12146554" cy="6858000"/>
          </a:xfrm>
          <a:prstGeom prst="rect">
            <a:avLst/>
          </a:prstGeom>
        </p:spPr>
      </p:pic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6786430B-353A-43E8-BF38-580228458A83}"/>
              </a:ext>
            </a:extLst>
          </p:cNvPr>
          <p:cNvSpPr/>
          <p:nvPr/>
        </p:nvSpPr>
        <p:spPr>
          <a:xfrm>
            <a:off x="4013868" y="1702137"/>
            <a:ext cx="4164263" cy="6936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tin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2">
            <a:extLst>
              <a:ext uri="{FF2B5EF4-FFF2-40B4-BE49-F238E27FC236}">
                <a16:creationId xmlns:a16="http://schemas.microsoft.com/office/drawing/2014/main" id="{291E7DB3-1839-4544-A2BB-BF3E57EFFA6E}"/>
              </a:ext>
            </a:extLst>
          </p:cNvPr>
          <p:cNvSpPr txBox="1">
            <a:spLocks/>
          </p:cNvSpPr>
          <p:nvPr/>
        </p:nvSpPr>
        <p:spPr>
          <a:xfrm>
            <a:off x="925833" y="2746918"/>
            <a:ext cx="10813143" cy="165903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 THIỆU MỘT QUY TẮC HAY LUẬT LỆ TRONG HOẠT ĐỘNG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79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2A07FD7-A5CF-4AB8-A890-09F7BB95C09C}"/>
  <p:tag name="ISPRING_RESOURCE_FOLDER" val="E:\NHÀ TRƯỜNG\Tập huấn\SGK MỚI\Trọn bộ Giáo án mới\Chân trời sáng tạo. Mai soạn\bản pp\Bài 3 . Văn bản 1- Những câu hát dân gian về vể đẹp quê hương\"/>
  <p:tag name="ISPRING_PRESENTATION_PATH" val="E:\NHÀ TRƯỜNG\Tập huấn\SGK MỚI\Trọn bộ Giáo án mới\Chân trời sáng tạo. Mai soạn\bản pp\Bài 3 . Văn bản 1- Những câu hát dân gian về vể đẹp quê hương.pptx"/>
  <p:tag name="ISPRING_PROJECT_VERSION" val="9.3"/>
  <p:tag name="ISPRING_PROJECT_FOLDER_UPDATED" val="1"/>
  <p:tag name="ISPRING_SCREEN_RECS_UPDATED" val="E:\NHÀ TRƯỜNG\Tập huấn\SGK MỚI\Trọn bộ Giáo án mới\Chân trời sáng tạo. Mai soạn\bản pp\Bài 3 . Văn bản 1- Những câu hát dân gian về vể đẹp quê hương\"/>
  <p:tag name="ISPRING_PRESENTATION_COURSE_TITLE" val="Bài 3 . Văn bản 1- Những câu hát dân gian về vể đẹp quê hương"/>
  <p:tag name="ISPRING_PRESENTATION_TITLE" val="Bài 3 . Văn bản 1- Những câu hát dân gian về vể đẹp quê hương"/>
  <p:tag name="ISPRING_FIRST_PUBLISH" val="1"/>
  <p:tag name="FLASHSPRING_ZOOM_TAG" val="56"/>
  <p:tag name="ISPRING_PRESENTATION_INFO_2" val="&lt;?xml version=&quot;1.0&quot; encoding=&quot;UTF-8&quot; standalone=&quot;no&quot; ?&gt;&#10;&lt;presentation2&gt;&#10;&#10;  &lt;slides&gt;&#10;    &lt;slide id=&quot;{606E14E2-9A9F-4433-B4A4-EE5D899089EE}&quot; pptId=&quot;808&quot;/&gt;&#10;    &lt;slide id=&quot;{0665EC84-7ACA-4E0E-9878-450FF61652C7}&quot; pptId=&quot;288&quot;/&gt;&#10;    &lt;slide id=&quot;{FEF5E0D2-0722-4E6D-A438-72E4EB45F7E4}&quot; pptId=&quot;261&quot;/&gt;&#10;    &lt;slide id=&quot;{B2146E3C-B3D3-4BDA-A339-077FE0E04A8A}&quot; pptId=&quot;289&quot;/&gt;&#10;    &lt;slide id=&quot;{DC7F135A-A1FF-4E2A-B6E1-E6D0FA96C9A5}&quot; pptId=&quot;280&quot;/&gt;&#10;    &lt;slide id=&quot;{E5A98BFD-D13E-4D47-BB45-28594B77C326}&quot; pptId=&quot;283&quot;/&gt;&#10;    &lt;slide id=&quot;{8A2B0D47-9360-427D-9D7E-C7AD3A3130F5}&quot; pptId=&quot;284&quot;/&gt;&#10;    &lt;slide id=&quot;{67246FA2-A6B5-4C29-BE96-2A5B55DE6CD7}&quot; pptId=&quot;285&quot;/&gt;&#10;    &lt;slide id=&quot;{F113EFD8-8E8D-45C6-8FCD-2D42E3CD3E76}&quot; pptId=&quot;291&quot;/&gt;&#10;    &lt;slide id=&quot;{E6E7D489-C029-49A1-BAC1-D36AB5EA70A2}&quot; pptId=&quot;268&quot;/&gt;&#10;    &lt;slide id=&quot;{803D0544-C1DD-4397-8563-241216C94F89}&quot; pptId=&quot;804&quot;/&gt;&#10;    &lt;slide id=&quot;{84BEB5AE-DEFD-4993-934C-9541869F231B}&quot; pptId=&quot;293&quot;/&gt;&#10;    &lt;slide id=&quot;{AA6D9C4F-840E-493F-A8C9-5AE23C7119E1}&quot; pptId=&quot;298&quot;/&gt;&#10;    &lt;slide id=&quot;{704D3652-7A90-4C9A-BA77-ADF5FF08AC67}&quot; pptId=&quot;299&quot;/&gt;&#10;    &lt;slide id=&quot;{91419872-2A55-4A44-BEEC-F6744C816966}&quot; pptId=&quot;265&quot;/&gt;&#10;    &lt;slide id=&quot;{9122A006-2939-43C0-9FE9-334C1616D573}&quot; pptId=&quot;301&quot;/&gt;&#10;    &lt;slide id=&quot;{91B063DE-9478-480C-93D0-851FD5102F5F}&quot; pptId=&quot;302&quot;/&gt;&#10;    &lt;slide id=&quot;{FD93D871-1AA8-4919-9881-27E092BB189A}&quot; pptId=&quot;365&quot;/&gt;&#10;    &lt;slide id=&quot;{C7D7C32D-90FB-4D12-826A-D1BCB0844155}&quot; pptId=&quot;366&quot;/&gt;&#10;    &lt;slide id=&quot;{499448EE-AD1D-4995-B7AF-2A91DF56086E}&quot; pptId=&quot;776&quot;/&gt;&#10;    &lt;slide id=&quot;{8E5124F8-0EAF-443A-AD25-AD2E54E48C17}&quot; pptId=&quot;777&quot;/&gt;&#10;    &lt;slide id=&quot;{A854E01D-2754-48CF-A475-9ECAB99DEF98}&quot; pptId=&quot;364&quot;/&gt;&#10;    &lt;slide id=&quot;{B7A0B514-8C5D-41B8-B683-F4EB46EF02CE}&quot; pptId=&quot;778&quot;/&gt;&#10;    &lt;slide id=&quot;{A076E877-DCC6-4F07-A18E-7402AF472613}&quot; pptId=&quot;787&quot;/&gt;&#10;    &lt;slide id=&quot;{C9BB91DF-363F-401D-BC8C-2F2F673E22D6}&quot; pptId=&quot;779&quot;/&gt;&#10;    &lt;slide id=&quot;{41297B51-4A8F-4647-B01E-B92F1A66E575}&quot; pptId=&quot;785&quot;/&gt;&#10;    &lt;slide id=&quot;{8CD99BB0-C836-41E3-AB93-23E0D7D19913}&quot; pptId=&quot;790&quot;/&gt;&#10;    &lt;slide id=&quot;{476E66E6-4593-403F-B5A8-F6118478258B}&quot; pptId=&quot;789&quot;/&gt;&#10;    &lt;slide id=&quot;{F51996B3-31E1-4D05-8010-038A5E99DD1F}&quot; pptId=&quot;805&quot;/&gt;&#10;    &lt;slide id=&quot;{584B82CF-9A19-4E56-8D2D-769117E9AEFE}&quot; pptId=&quot;788&quot;/&gt;&#10;    &lt;slide id=&quot;{A03199A4-AB98-4F74-8040-8C28BE29364B}&quot; pptId=&quot;799&quot;/&gt;&#10;    &lt;slide id=&quot;{917F7E5A-A03F-40B4-83AB-C991CCBEB9C8}&quot; pptId=&quot;277&quot;/&gt;&#10;    &lt;slide id=&quot;{F6A09132-F08F-4180-84F5-367BDD24B7F0}&quot; pptId=&quot;375&quot;/&gt;&#10;    &lt;slide id=&quot;{A75E6942-1407-4BD9-8EB6-B88A619F8434}&quot; pptId=&quot;806&quot;/&gt;&#10;    &lt;slide id=&quot;{982522B0-C3B6-43A0-AAC7-540FB51B40DB}&quot; pptId=&quot;278&quot;/&gt;&#10;    &lt;slide id=&quot;{044FB946-DBA7-439A-9122-C9B46630F2CF}&quot; pptId=&quot;270&quot;/&gt;&#10;    &lt;slide id=&quot;{45B4660F-E8D1-479A-B949-C0FC26152674}&quot; pptId=&quot;262&quot;/&gt;&#10;    &lt;slide id=&quot;{2E0D56F0-80A3-480B-BDC8-DC626F1B1608}&quot; pptId=&quot;256&quot;/&gt;&#10;    &lt;slide id=&quot;{35A56F8E-7573-4F7F-9FD9-317209E47F76}&quot; pptId=&quot;257&quot;/&gt;&#10;    &lt;slide id=&quot;{5E771CF6-61FF-44EC-A762-5173CBE0162A}&quot; pptId=&quot;264&quot;/&gt;&#10;    &lt;slide id=&quot;{8C2ACE10-6177-44C1-887E-C0DF9E037C55}&quot; pptId=&quot;263&quot;/&gt;&#10;    &lt;slide id=&quot;{4141E0BF-33DD-4BD5-A588-57BCBE512CBC}&quot; pptId=&quot;258&quot;/&gt;&#10;    &lt;slide id=&quot;{0410A14D-66F3-4D05-B759-BDBECE8FAD43}&quot; pptId=&quot;281&quot;/&gt;&#10;    &lt;slide id=&quot;{87D45CFA-EEAD-407A-8E9F-18334BE73E58}&quot; pptId=&quot;259&quot;/&gt;&#10;    &lt;slide id=&quot;{D95921B1-9713-4EAA-9DB9-18144BC6E9E5}&quot; pptId=&quot;266&quot;/&gt;&#10;    &lt;slide id=&quot;{B28A4908-266D-4DE9-8F21-5F162A172664}&quot; pptId=&quot;260&quot;/&gt;&#10;    &lt;slide id=&quot;{885B4608-598F-4E1F-975A-9C8C6BC23E52}&quot; pptId=&quot;267&quot;/&gt;&#10;    &lt;slide id=&quot;{4A280CA8-7802-4FEE-AE5D-D6A531EF0317}&quot; pptId=&quot;282&quot;/&gt;&#10;  &lt;/slides&gt;&#10;&#10;  &lt;narration&gt;&#10;    &lt;audioTracks&gt;&#10;      &lt;audioTrack muted=&quot;false&quot; name=&quot;FILE_20211202_054821_1. Tên văn bản (1)&quot; resource=&quot;f461a190&quot; slideId=&quot;{0665EC84-7ACA-4E0E-9878-450FF61652C7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11202_055014_2. Yêu cầu cần đạt&quot; resource=&quot;fa21b2b4&quot; slideId=&quot;{FEF5E0D2-0722-4E6D-A438-72E4EB45F7E4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11202_055025_3. Tri thức đọc hiểu&quot; resource=&quot;b8e3c703&quot; slideId=&quot;{B2146E3C-B3D3-4BDA-A339-077FE0E04A8A}&quot; startTime=&quot;0&quot; stepIndex=&quot;0&quot; volume=&quot;1&quot;&gt;&#10;        &lt;audio channels=&quot;1&quot; format=&quot;s16p&quot; sampleRate=&quot;44100&quot;/&gt;&#10;      &lt;/audioTrack&gt;&#10;      &lt;audioTrack muted=&quot;false&quot; name=&quot;FILE_20211202_055037_4. Đọc trải nghiệm&quot; resource=&quot;c78491f1&quot; slideId=&quot;{F113EFD8-8E8D-45C6-8FCD-2D42E3CD3E76}&quot; startTime=&quot;0&quot; stepIndex=&quot;3&quot; volume=&quot;1&quot;&gt;&#10;        &lt;audio channels=&quot;1&quot; format=&quot;s16p&quot; sampleRate=&quot;44100&quot;/&gt;&#10;      &lt;/audioTrack&gt;&#10;      &lt;audioTrack muted=&quot;false&quot; name=&quot;4. Đọc bài ca dao 1&quot; resource=&quot;2ea6ed2d&quot; slideId=&quot;{E6E7D489-C029-49A1-BAC1-D36AB5EA70A2}&quot; startTime=&quot;0&quot; stepIndex=&quot;1&quot; volume=&quot;1&quot;&gt;&#10;        &lt;audio channels=&quot;1&quot; format=&quot;s16p&quot; sampleRate=&quot;44100&quot;/&gt;&#10;      &lt;/audioTrack&gt;&#10;      &lt;audioTrack muted=&quot;false&quot; name=&quot;5. Đọc bài ca dao 2&quot; resource=&quot;4b408735&quot; slideId=&quot;{E6E7D489-C029-49A1-BAC1-D36AB5EA70A2}&quot; startTime=&quot;0&quot; stepIndex=&quot;4&quot; volume=&quot;1&quot;&gt;&#10;        &lt;audio channels=&quot;1&quot; format=&quot;s16p&quot; sampleRate=&quot;44100&quot;/&gt;&#10;      &lt;/audioTrack&gt;&#10;      &lt;audioTrack muted=&quot;false&quot; name=&quot;6. Đọc bài ca dao 3, 4&quot; resource=&quot;0761ee1a&quot; slideId=&quot;{E6E7D489-C029-49A1-BAC1-D36AB5EA70A2}&quot; startTime=&quot;1064&quot; stepIndex=&quot;5&quot; volume=&quot;1&quot;&gt;&#10;        &lt;audio channels=&quot;1&quot; format=&quot;s16p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ADVANCE_TIME" val="5"/>
  <p:tag name="ISPRING_CUSTOM_TIMING_USED" val="1"/>
  <p:tag name="ISPRING_SLIDE_ID_2" val="{0665EC84-7ACA-4E0E-9878-450FF61652C7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ADVANCE_TIME" val="5"/>
  <p:tag name="ISPRING_CUSTOM_TIMING_USED" val="1"/>
  <p:tag name="ISPRING_SLIDE_ID_2" val="{0665EC84-7ACA-4E0E-9878-450FF61652C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584B82CF-9A19-4E56-8D2D-769117E9AEFE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ADVANCE_TIME" val="5"/>
  <p:tag name="ISPRING_CUSTOM_TIMING_USED" val="1"/>
  <p:tag name="ISPRING_SLIDE_ID_2" val="{0665EC84-7ACA-4E0E-9878-450FF61652C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ADVANCE_TIME" val="5"/>
  <p:tag name="ISPRING_CUSTOM_TIMING_USED" val="1"/>
  <p:tag name="ISPRING_SLIDE_ID_2" val="{0665EC84-7ACA-4E0E-9878-450FF61652C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ADVANCE_TIME" val="35.474"/>
  <p:tag name="TIMING" val="|0.001|0.5|0.5|0.5"/>
  <p:tag name="ISPRING_CUSTOM_TIMING_USED" val="1"/>
  <p:tag name="ISPRING_SLIDE_ID_2" val="{FEF5E0D2-0722-4E6D-A438-72E4EB45F7E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5.391"/>
  <p:tag name="TIMING" val="|4.996|0.001|0.001|0.001"/>
  <p:tag name="ISPRING_CUSTOM_TIMING_USED" val="1"/>
  <p:tag name="ISPRING_SLIDE_ID_2" val="{B2146E3C-B3D3-4BDA-A339-077FE0E04A8A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E:\NHÀ TRƯỜNG\Tập huấn\SGK MỚI\Trọn bộ Giáo án mới\Chân trời sáng tạo. Mai soạn\bản pp\Bài 3 . Văn bản 1- Những câu hát dân gian về vể đẹp quê hương\quiz\quiz1.quiz"/>
  <p:tag name="ISPRING_QUIZ_RELATIVE_PATH" val="Bài 3 . Văn bản 1- Những câu hát dân gian về vể đẹp quê hương\quiz\quiz1.quiz"/>
  <p:tag name="GENSWF_ADVANCE_TIME" val="9.948"/>
  <p:tag name="ISPRING_CUSTOM_TIMING_USED" val="1"/>
  <p:tag name="ISPRING_SLIDE_ID_2" val="{DC7F135A-A1FF-4E2A-B6E1-E6D0FA96C9A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2.149"/>
  <p:tag name="TIMING" val="|0.001|0.5|0.5"/>
  <p:tag name="ISPRING_CUSTOM_TIMING_USED" val="1"/>
  <p:tag name="ISPRING_SLIDE_ID_2" val="{F113EFD8-8E8D-45C6-8FCD-2D42E3CD3E7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68580" tIns="34290" rIns="68580" bIns="34290" anchor="ctr">
        <a:spAutoFit/>
      </a:bodyPr>
      <a:lstStyle>
        <a:defPPr marL="457200" indent="-457200" algn="ctr">
          <a:buFont typeface="Arial" panose="020B0604020202020204" pitchFamily="34" charset="0"/>
          <a:buChar char="•"/>
          <a:defRPr sz="3000" dirty="0">
            <a:ln w="0">
              <a:noFill/>
            </a:ln>
            <a:solidFill>
              <a:schemeClr val="bg1"/>
            </a:solidFill>
            <a:latin typeface="FontAwesome" pitchFamily="2" charset="0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3872</TotalTime>
  <Words>2028</Words>
  <PresentationFormat>Widescreen</PresentationFormat>
  <Paragraphs>263</Paragraphs>
  <Slides>34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微软雅黑</vt:lpstr>
      <vt:lpstr>宋体</vt:lpstr>
      <vt:lpstr>Arial</vt:lpstr>
      <vt:lpstr>Articulate Narrow</vt:lpstr>
      <vt:lpstr>Calibri</vt:lpstr>
      <vt:lpstr>Calibri Light</vt:lpstr>
      <vt:lpstr>Merriweather</vt:lpstr>
      <vt:lpstr>Open Sans</vt:lpstr>
      <vt:lpstr>Raleway ExtraBold</vt:lpstr>
      <vt:lpstr>Raleway SemiBold</vt:lpstr>
      <vt:lpstr>Roboto</vt:lpstr>
      <vt:lpstr>Segoe UI</vt:lpstr>
      <vt:lpstr>Times New Roman</vt:lpstr>
      <vt:lpstr>Office Theme</vt:lpstr>
      <vt:lpstr>Office 主题​​</vt:lpstr>
      <vt:lpstr>2_Office Theme</vt:lpstr>
      <vt:lpstr>PowerPoint Presentation</vt:lpstr>
      <vt:lpstr>PowerPoint Presentation</vt:lpstr>
      <vt:lpstr>Yêu cầu cần đạt</vt:lpstr>
      <vt:lpstr>PowerPoint Presentation</vt:lpstr>
      <vt:lpstr>Ghép nối dữ kiện sao cho phù hợp.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2021-11-29T11:41:41Z</dcterms:created>
  <dcterms:modified xsi:type="dcterms:W3CDTF">2022-06-27T12:49:27Z</dcterms:modified>
</cp:coreProperties>
</file>