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2" r:id="rId3"/>
    <p:sldId id="271" r:id="rId4"/>
    <p:sldId id="259" r:id="rId5"/>
    <p:sldId id="263" r:id="rId6"/>
    <p:sldId id="268" r:id="rId7"/>
    <p:sldId id="270" r:id="rId8"/>
    <p:sldId id="273" r:id="rId9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724" y="3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408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02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10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8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58: LUYỆN TẬP CHUNG (T3)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5455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17134" y="10414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6264943" cy="681454"/>
            <a:chOff x="1470819" y="1943100"/>
            <a:chExt cx="6264943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617243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499520" y="2438399"/>
            <a:ext cx="5033796" cy="6556652"/>
            <a:chOff x="2499520" y="2438399"/>
            <a:chExt cx="5033796" cy="6556652"/>
          </a:xfrm>
        </p:grpSpPr>
        <p:sp>
          <p:nvSpPr>
            <p:cNvPr id="22" name="TextBox 21"/>
            <p:cNvSpPr txBox="1"/>
            <p:nvPr/>
          </p:nvSpPr>
          <p:spPr>
            <a:xfrm>
              <a:off x="3159919" y="2438399"/>
              <a:ext cx="4373397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9585" indent="-609585">
                <a:buAutoNum type="alphaLcParenR"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(2 000 + 7 015) : 3 =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		         		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59919" y="3899509"/>
              <a:ext cx="37592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9585" indent="-609585">
                <a:buAutoNum type="alphaLcParenR" startAt="2"/>
              </a:pP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(102 + 901) x 7 =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		</a:t>
              </a:r>
              <a:endParaRPr lang="en-US" sz="32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01396" y="7425391"/>
              <a:ext cx="3508123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  </a:t>
              </a:r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d)  705 x (8 - 2)	=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		 	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499520" y="5753277"/>
              <a:ext cx="41148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c)  2 515 : (1 + 4) = </a:t>
              </a:r>
              <a:r>
                <a:rPr lang="en-US" sz="3200" dirty="0">
                  <a:latin typeface="Times New Roman" pitchFamily="18" charset="0"/>
                  <a:cs typeface="Times New Roman" pitchFamily="18" charset="0"/>
                </a:rPr>
                <a:t>		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7401680" y="2448131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9 015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4716" y="2398931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908157" y="2993438"/>
            <a:ext cx="2396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    3005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6991291" y="3876319"/>
            <a:ext cx="1171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72308" y="3858736"/>
            <a:ext cx="8938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 7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69649" y="4539398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  7021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82637" y="5767354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2 515 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14648" y="5775857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06587" y="6389540"/>
            <a:ext cx="2412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      503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469649" y="7425390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705 x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8239880" y="742539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05367" y="8239682"/>
            <a:ext cx="2017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     4230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02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3" grpId="0"/>
      <p:bldP spid="17" grpId="0"/>
      <p:bldP spid="18" grpId="0"/>
      <p:bldP spid="20" grpId="0"/>
      <p:bldP spid="21" grpId="0"/>
      <p:bldP spid="23" grpId="0"/>
      <p:bldP spid="24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211301" cy="2528114"/>
            <a:chOff x="1470819" y="1943100"/>
            <a:chExt cx="14211301" cy="252811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563600" cy="252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tàu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chở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7 863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dỡ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xuống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thì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ban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đầu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giảm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tàu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còn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thùng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 </a:t>
              </a:r>
            </a:p>
            <a:p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4769534" y="11938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434625" y="4495800"/>
            <a:ext cx="858049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 thùng h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7 863 : 3 = 2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thùng h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thùng h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476500" cy="681454"/>
            <a:chOff x="1470819" y="1943100"/>
            <a:chExt cx="2476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828799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769534" y="11938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745658" y="2398931"/>
            <a:ext cx="13766788" cy="2708434"/>
            <a:chOff x="1745658" y="2398931"/>
            <a:chExt cx="13766788" cy="2708434"/>
          </a:xfrm>
        </p:grpSpPr>
        <p:sp>
          <p:nvSpPr>
            <p:cNvPr id="76" name="Rounded Rectangle 75"/>
            <p:cNvSpPr/>
            <p:nvPr/>
          </p:nvSpPr>
          <p:spPr>
            <a:xfrm>
              <a:off x="5776119" y="3962400"/>
              <a:ext cx="762000" cy="673110"/>
            </a:xfrm>
            <a:prstGeom prst="roundRect">
              <a:avLst>
                <a:gd name="adj" fmla="val 0"/>
              </a:avLst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745658" y="2398931"/>
              <a:ext cx="13766788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dùng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đá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giống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nhật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để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lát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đường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4 555 m.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chữ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nhật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đá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5m. </a:t>
              </a:r>
            </a:p>
            <a:p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dùng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US" sz="3400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khối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đá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</a:p>
            <a:p>
              <a:endPara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077" y="4724400"/>
            <a:ext cx="7353985" cy="337435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920062" y="5144096"/>
            <a:ext cx="73152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4 555 : 5 = 911 (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911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739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476500" cy="681454"/>
            <a:chOff x="1470819" y="1943100"/>
            <a:chExt cx="2476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828799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745658" y="2895750"/>
            <a:ext cx="10050261" cy="4278094"/>
            <a:chOff x="1745658" y="2895750"/>
            <a:chExt cx="10050261" cy="4278094"/>
          </a:xfrm>
        </p:grpSpPr>
        <p:sp>
          <p:nvSpPr>
            <p:cNvPr id="33" name="TextBox 32"/>
            <p:cNvSpPr txBox="1"/>
            <p:nvPr/>
          </p:nvSpPr>
          <p:spPr>
            <a:xfrm>
              <a:off x="1745658" y="2895750"/>
              <a:ext cx="10050261" cy="4278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xây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bức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tường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quanh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khu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đất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dạng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ABCD.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cạnh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2324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bước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chân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514350" indent="-514350" algn="just">
                <a:buAutoNum type="alphaLcParenR"/>
              </a:pP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Bức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tường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thành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bước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chân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L="514350" indent="-514350" algn="just">
                <a:buAutoNum type="alphaLcParenR"/>
              </a:pP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xây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chòi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canh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gác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ở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I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canh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AB.</a:t>
              </a:r>
            </a:p>
            <a:p>
              <a:pPr algn="just"/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AI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bước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4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chân</a:t>
              </a:r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endPara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09519" y="4495800"/>
              <a:ext cx="770114" cy="671375"/>
            </a:xfrm>
            <a:prstGeom prst="round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237166" y="5943600"/>
              <a:ext cx="770114" cy="671375"/>
            </a:xfrm>
            <a:prstGeom prst="roundRect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4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769534" y="11938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95919" y="2434054"/>
            <a:ext cx="4178287" cy="401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059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476500" cy="681454"/>
            <a:chOff x="1470819" y="1943100"/>
            <a:chExt cx="2476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828799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8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?</a:t>
              </a: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537909" y="5237535"/>
            <a:ext cx="1300121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2324 : 2 = 1 162 (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1 162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769534" y="11938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58: LUYỆN TẬP CHUNG (T3)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55322" y="2353106"/>
            <a:ext cx="1302206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ctr">
              <a:buAutoNum type="alphaLcParenR"/>
            </a:pP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Bức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tường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2324 x 4 = 9 296 (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9 296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071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0459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497</Words>
  <Application>Microsoft Office PowerPoint</Application>
  <PresentationFormat>Custom</PresentationFormat>
  <Paragraphs>78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Administrator</cp:lastModifiedBy>
  <cp:revision>121</cp:revision>
  <dcterms:created xsi:type="dcterms:W3CDTF">2022-07-10T01:37:20Z</dcterms:created>
  <dcterms:modified xsi:type="dcterms:W3CDTF">2022-08-17T08:15:36Z</dcterms:modified>
</cp:coreProperties>
</file>