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2"/>
  </p:notesMasterIdLst>
  <p:sldIdLst>
    <p:sldId id="313" r:id="rId3"/>
    <p:sldId id="301" r:id="rId4"/>
    <p:sldId id="333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7" d="100"/>
          <a:sy n="37" d="100"/>
        </p:scale>
        <p:origin x="60" y="-3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4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package" Target="../embeddings/Microsoft_Word_Document19.docx"/><Relationship Id="rId7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20.docx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4.docx"/><Relationship Id="rId3" Type="http://schemas.openxmlformats.org/officeDocument/2006/relationships/package" Target="../embeddings/Microsoft_Word_Document22.docx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Document23.docx"/><Relationship Id="rId5" Type="http://schemas.openxmlformats.org/officeDocument/2006/relationships/image" Target="../media/image30.png"/><Relationship Id="rId4" Type="http://schemas.openxmlformats.org/officeDocument/2006/relationships/image" Target="../media/image27.emf"/><Relationship Id="rId9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package" Target="../embeddings/Microsoft_Word_Document25.docx"/><Relationship Id="rId7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Word_Document26.docx"/><Relationship Id="rId4" Type="http://schemas.openxmlformats.org/officeDocument/2006/relationships/image" Target="../media/image31.emf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package" Target="../embeddings/Microsoft_Word_Document1.docx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package" Target="../embeddings/Microsoft_Word_Document4.docx"/><Relationship Id="rId7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5.docx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package" Target="../embeddings/Microsoft_Word_Document7.docx"/><Relationship Id="rId7" Type="http://schemas.openxmlformats.org/officeDocument/2006/relationships/package" Target="../embeddings/Microsoft_Word_Document9.docx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11" Type="http://schemas.openxmlformats.org/officeDocument/2006/relationships/package" Target="../embeddings/Microsoft_Word_Document11.docx"/><Relationship Id="rId5" Type="http://schemas.openxmlformats.org/officeDocument/2006/relationships/package" Target="../embeddings/Microsoft_Word_Document8.docx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package" Target="../embeddings/Microsoft_Word_Document10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package" Target="../embeddings/Microsoft_Word_Document13.docx"/><Relationship Id="rId7" Type="http://schemas.openxmlformats.org/officeDocument/2006/relationships/package" Target="../embeddings/Microsoft_Word_Document15.docx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11" Type="http://schemas.openxmlformats.org/officeDocument/2006/relationships/package" Target="../embeddings/Microsoft_Word_Document17.docx"/><Relationship Id="rId5" Type="http://schemas.openxmlformats.org/officeDocument/2006/relationships/package" Target="../embeddings/Microsoft_Word_Document14.docx"/><Relationship Id="rId10" Type="http://schemas.openxmlformats.org/officeDocument/2006/relationships/image" Target="../media/image21.emf"/><Relationship Id="rId4" Type="http://schemas.openxmlformats.org/officeDocument/2006/relationships/image" Target="../media/image14.emf"/><Relationship Id="rId9" Type="http://schemas.openxmlformats.org/officeDocument/2006/relationships/package" Target="../embeddings/Microsoft_Word_Document16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395346"/>
            <a:chOff x="9851187" y="2126503"/>
            <a:chExt cx="13944600" cy="11395346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395346"/>
              <a:chOff x="1339699" y="3448230"/>
              <a:chExt cx="13944600" cy="11395346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395346"/>
                <a:chOff x="1339699" y="3448230"/>
                <a:chExt cx="13944600" cy="11395346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909895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1134186" cy="183321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536987" y="5555503"/>
              <a:ext cx="13030200" cy="4838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§19.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§20.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trí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tương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đối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khoảng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endPara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§21.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tròn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§22. Ba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conic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VII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45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VII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 PHÁP TỌA ĐỘ TRONG MẶT PHẲNG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AutoShape 2" descr="Trọn bộ sách giáo khoa Toán 10 tập 1,2 (Kết nối tri thức với cuộ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61450"/>
            <a:ext cx="8221316" cy="1101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587658"/>
              </p:ext>
            </p:extLst>
          </p:nvPr>
        </p:nvGraphicFramePr>
        <p:xfrm>
          <a:off x="457200" y="1981200"/>
          <a:ext cx="19286538" cy="177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Document" r:id="rId3" imgW="16239806" imgH="10868714" progId="Word.Document.12">
                  <p:embed/>
                </p:oleObj>
              </mc:Choice>
              <mc:Fallback>
                <p:oleObj name="Document" r:id="rId3" imgW="16239806" imgH="10868714" progId="Word.Document.1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19286538" cy="1774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523070"/>
              </p:ext>
            </p:extLst>
          </p:nvPr>
        </p:nvGraphicFramePr>
        <p:xfrm>
          <a:off x="4446588" y="2432050"/>
          <a:ext cx="14797087" cy="409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Document" r:id="rId5" imgW="11827085" imgH="3267645" progId="Word.Document.12">
                  <p:embed/>
                </p:oleObj>
              </mc:Choice>
              <mc:Fallback>
                <p:oleObj name="Document" r:id="rId5" imgW="11827085" imgH="32676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6588" y="2432050"/>
                        <a:ext cx="14797087" cy="409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664501"/>
              </p:ext>
            </p:extLst>
          </p:nvPr>
        </p:nvGraphicFramePr>
        <p:xfrm>
          <a:off x="914401" y="4953000"/>
          <a:ext cx="22859999" cy="1135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Document" r:id="rId7" imgW="12804732" imgH="6868436" progId="Word.Document.12">
                  <p:embed/>
                </p:oleObj>
              </mc:Choice>
              <mc:Fallback>
                <p:oleObj name="Document" r:id="rId7" imgW="12804732" imgH="68684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1" y="4953000"/>
                        <a:ext cx="22859999" cy="11350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845099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010840"/>
              </p:ext>
            </p:extLst>
          </p:nvPr>
        </p:nvGraphicFramePr>
        <p:xfrm>
          <a:off x="665163" y="2098675"/>
          <a:ext cx="17040225" cy="552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Document" r:id="rId3" imgW="10078974" imgH="3289638" progId="Word.Document.12">
                  <p:embed/>
                </p:oleObj>
              </mc:Choice>
              <mc:Fallback>
                <p:oleObj name="Document" r:id="rId3" imgW="10078974" imgH="32896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163" y="2098675"/>
                        <a:ext cx="17040225" cy="552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800" y="1905000"/>
            <a:ext cx="5791200" cy="62484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14866"/>
              </p:ext>
            </p:extLst>
          </p:nvPr>
        </p:nvGraphicFramePr>
        <p:xfrm>
          <a:off x="539750" y="5383213"/>
          <a:ext cx="17824450" cy="712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Document" r:id="rId6" imgW="11973774" imgH="4945543" progId="Word.Document.12">
                  <p:embed/>
                </p:oleObj>
              </mc:Choice>
              <mc:Fallback>
                <p:oleObj name="Document" r:id="rId6" imgW="11973774" imgH="49455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750" y="5383213"/>
                        <a:ext cx="17824450" cy="712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744485"/>
              </p:ext>
            </p:extLst>
          </p:nvPr>
        </p:nvGraphicFramePr>
        <p:xfrm>
          <a:off x="457200" y="8458200"/>
          <a:ext cx="204216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Document" r:id="rId8" imgW="16978257" imgH="4212641" progId="Word.Document.12">
                  <p:embed/>
                </p:oleObj>
              </mc:Choice>
              <mc:Fallback>
                <p:oleObj name="Document" r:id="rId8" imgW="16978257" imgH="42126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8458200"/>
                        <a:ext cx="20421600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73165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231862"/>
              </p:ext>
            </p:extLst>
          </p:nvPr>
        </p:nvGraphicFramePr>
        <p:xfrm>
          <a:off x="914400" y="2057400"/>
          <a:ext cx="21156613" cy="492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" r:id="rId3" imgW="15500995" imgH="3617016" progId="Word.Document.12">
                  <p:embed/>
                </p:oleObj>
              </mc:Choice>
              <mc:Fallback>
                <p:oleObj name="Document" r:id="rId3" imgW="15500995" imgH="36170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057400"/>
                        <a:ext cx="21156613" cy="492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044420"/>
              </p:ext>
            </p:extLst>
          </p:nvPr>
        </p:nvGraphicFramePr>
        <p:xfrm>
          <a:off x="838200" y="1267546"/>
          <a:ext cx="22194838" cy="843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Document" r:id="rId5" imgW="11787159" imgH="4491344" progId="Word.Document.12">
                  <p:embed/>
                </p:oleObj>
              </mc:Choice>
              <mc:Fallback>
                <p:oleObj name="Document" r:id="rId5" imgW="11787159" imgH="44913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1267546"/>
                        <a:ext cx="22194838" cy="843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907511"/>
              </p:ext>
            </p:extLst>
          </p:nvPr>
        </p:nvGraphicFramePr>
        <p:xfrm>
          <a:off x="457200" y="3581400"/>
          <a:ext cx="22194838" cy="845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Document" r:id="rId7" imgW="11756585" imgH="4501079" progId="Word.Document.12">
                  <p:embed/>
                </p:oleObj>
              </mc:Choice>
              <mc:Fallback>
                <p:oleObj name="Document" r:id="rId7" imgW="11756585" imgH="45010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3581400"/>
                        <a:ext cx="22194838" cy="845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9"/>
          <a:stretch>
            <a:fillRect/>
          </a:stretch>
        </p:blipFill>
        <p:spPr>
          <a:xfrm>
            <a:off x="2022764" y="9296400"/>
            <a:ext cx="20269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4953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832119"/>
              </p:ext>
            </p:extLst>
          </p:nvPr>
        </p:nvGraphicFramePr>
        <p:xfrm>
          <a:off x="539750" y="2203450"/>
          <a:ext cx="22860000" cy="729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ocument" r:id="rId3" imgW="11823128" imgH="3772412" progId="Word.Document.12">
                  <p:embed/>
                </p:oleObj>
              </mc:Choice>
              <mc:Fallback>
                <p:oleObj name="Document" r:id="rId3" imgW="11823128" imgH="37724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2203450"/>
                        <a:ext cx="22860000" cy="729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1143000" y="5834062"/>
            <a:ext cx="21869399" cy="69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7898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830133"/>
              </p:ext>
            </p:extLst>
          </p:nvPr>
        </p:nvGraphicFramePr>
        <p:xfrm>
          <a:off x="311150" y="1911350"/>
          <a:ext cx="23615650" cy="791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Document" r:id="rId3" imgW="12088942" imgH="4952845" progId="Word.Document.12">
                  <p:embed/>
                </p:oleObj>
              </mc:Choice>
              <mc:Fallback>
                <p:oleObj name="Document" r:id="rId3" imgW="12088942" imgH="49528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150" y="1911350"/>
                        <a:ext cx="23615650" cy="791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048021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942565"/>
              </p:ext>
            </p:extLst>
          </p:nvPr>
        </p:nvGraphicFramePr>
        <p:xfrm>
          <a:off x="380999" y="2133600"/>
          <a:ext cx="22820243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Document" r:id="rId3" imgW="16803086" imgH="3708595" progId="Word.Document.12">
                  <p:embed/>
                </p:oleObj>
              </mc:Choice>
              <mc:Fallback>
                <p:oleObj name="Document" r:id="rId3" imgW="16803086" imgH="37085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999" y="2133600"/>
                        <a:ext cx="22820243" cy="624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" y="3345873"/>
            <a:ext cx="22783800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2856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487841"/>
              </p:ext>
            </p:extLst>
          </p:nvPr>
        </p:nvGraphicFramePr>
        <p:xfrm>
          <a:off x="831850" y="2368550"/>
          <a:ext cx="22693313" cy="910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Document" r:id="rId3" imgW="11877802" imgH="6015019" progId="Word.Document.12">
                  <p:embed/>
                </p:oleObj>
              </mc:Choice>
              <mc:Fallback>
                <p:oleObj name="Document" r:id="rId3" imgW="11877802" imgH="60150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1850" y="2368550"/>
                        <a:ext cx="22693313" cy="910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79298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1981200"/>
            <a:ext cx="22021800" cy="1059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4169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469167"/>
              </p:ext>
            </p:extLst>
          </p:nvPr>
        </p:nvGraphicFramePr>
        <p:xfrm>
          <a:off x="457200" y="2139950"/>
          <a:ext cx="23240999" cy="1198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Document" r:id="rId3" imgW="16985811" imgH="6364390" progId="Word.Document.12">
                  <p:embed/>
                </p:oleObj>
              </mc:Choice>
              <mc:Fallback>
                <p:oleObj name="Document" r:id="rId3" imgW="16985811" imgH="63643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139950"/>
                        <a:ext cx="23240999" cy="1198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72374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551900"/>
              </p:ext>
            </p:extLst>
          </p:nvPr>
        </p:nvGraphicFramePr>
        <p:xfrm>
          <a:off x="457200" y="1828800"/>
          <a:ext cx="23317200" cy="185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Document" r:id="rId3" imgW="11758384" imgH="9888809" progId="Word.Document.12">
                  <p:embed/>
                </p:oleObj>
              </mc:Choice>
              <mc:Fallback>
                <p:oleObj name="Document" r:id="rId3" imgW="11758384" imgH="98888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828800"/>
                        <a:ext cx="23317200" cy="1859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37550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9" y="1809815"/>
            <a:ext cx="22808129" cy="11677585"/>
            <a:chOff x="1447798" y="1793811"/>
            <a:chExt cx="22808129" cy="11677585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8" y="1793811"/>
              <a:ext cx="22808129" cy="11677585"/>
              <a:chOff x="1447798" y="1793811"/>
              <a:chExt cx="22808129" cy="1167758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1"/>
                <a:ext cx="11163835" cy="1537243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03251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CHƯƠNG 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  <a:r>
                  <a:rPr lang="vi-VN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PHÁP TỌA ĐỘ TRONG MẶT PHẲNG</a:t>
                </a:r>
                <a:endParaRPr lang="vi-V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7"/>
                <a:ext cx="3219891" cy="907184"/>
                <a:chOff x="7459670" y="7086600"/>
                <a:chExt cx="3220264" cy="90728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1587478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ELIP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6" y="6384796"/>
                <a:ext cx="4535958" cy="929774"/>
                <a:chOff x="7459670" y="6094978"/>
                <a:chExt cx="4536479" cy="929881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6209157"/>
                  <a:ext cx="290369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HYPEBOL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094978"/>
                  <a:ext cx="1392615" cy="872845"/>
                  <a:chOff x="7459669" y="5114283"/>
                  <a:chExt cx="1381118" cy="87284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5104016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5255608"/>
                    <a:ext cx="1371600" cy="731520"/>
                    <a:chOff x="7469187" y="5255608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4935568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5259273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grpSp>
            <p:nvGrpSpPr>
              <p:cNvPr id="81" name="Group 74"/>
              <p:cNvGrpSpPr/>
              <p:nvPr/>
            </p:nvGrpSpPr>
            <p:grpSpPr>
              <a:xfrm>
                <a:off x="1447801" y="8746996"/>
                <a:ext cx="14931887" cy="914861"/>
                <a:chOff x="7459670" y="7603729"/>
                <a:chExt cx="14933618" cy="914967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8900530" y="7702994"/>
                  <a:ext cx="13492758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MỘT SỐ ỨNG DỤNG CỦA BA ĐƯỜNG CONIC</a:t>
                  </a:r>
                </a:p>
              </p:txBody>
            </p:sp>
            <p:grpSp>
              <p:nvGrpSpPr>
                <p:cNvPr id="83" name="Group 44"/>
                <p:cNvGrpSpPr/>
                <p:nvPr/>
              </p:nvGrpSpPr>
              <p:grpSpPr>
                <a:xfrm>
                  <a:off x="7459670" y="7603729"/>
                  <a:ext cx="1392615" cy="872845"/>
                  <a:chOff x="7459669" y="5165329"/>
                  <a:chExt cx="1381118" cy="872845"/>
                </a:xfrm>
              </p:grpSpPr>
              <p:sp>
                <p:nvSpPr>
                  <p:cNvPr id="84" name="Isosceles Triangle 44"/>
                  <p:cNvSpPr/>
                  <p:nvPr/>
                </p:nvSpPr>
                <p:spPr>
                  <a:xfrm rot="16200000">
                    <a:off x="7469936" y="5155062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85" name="Group 46"/>
                  <p:cNvGrpSpPr/>
                  <p:nvPr/>
                </p:nvGrpSpPr>
                <p:grpSpPr>
                  <a:xfrm>
                    <a:off x="7469187" y="5306654"/>
                    <a:ext cx="1371600" cy="731520"/>
                    <a:chOff x="7469187" y="5306654"/>
                    <a:chExt cx="1371600" cy="731520"/>
                  </a:xfrm>
                </p:grpSpPr>
                <p:sp>
                  <p:nvSpPr>
                    <p:cNvPr id="86" name="Round Same Side Corner Rectangle 85"/>
                    <p:cNvSpPr/>
                    <p:nvPr/>
                  </p:nvSpPr>
                  <p:spPr>
                    <a:xfrm rot="5400000">
                      <a:off x="7789227" y="4986614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7" name="TextBox 86"/>
                    <p:cNvSpPr txBox="1"/>
                    <p:nvPr/>
                  </p:nvSpPr>
                  <p:spPr>
                    <a:xfrm>
                      <a:off x="7958808" y="5310322"/>
                      <a:ext cx="507513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8" y="7527796"/>
                <a:ext cx="4531832" cy="956887"/>
                <a:chOff x="7459670" y="6069808"/>
                <a:chExt cx="5859288" cy="95699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6211103"/>
                  <a:ext cx="3789039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PARABOL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6069808"/>
                  <a:ext cx="1800333" cy="929852"/>
                  <a:chOff x="7459669" y="5089113"/>
                  <a:chExt cx="1785470" cy="929852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5078846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5230408"/>
                    <a:ext cx="1775946" cy="788557"/>
                    <a:chOff x="7469193" y="5230408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4736714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5270702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=""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=""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=""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=""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 ĐƯỜNG CONIC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=""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THUẬT NGỮ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Conic, </a:t>
            </a:r>
            <a:r>
              <a:rPr lang="en-US" dirty="0" err="1"/>
              <a:t>Elip</a:t>
            </a:r>
            <a:r>
              <a:rPr lang="en-US" dirty="0"/>
              <a:t>, </a:t>
            </a:r>
            <a:r>
              <a:rPr lang="en-US" dirty="0" err="1"/>
              <a:t>Hypebol</a:t>
            </a:r>
            <a:r>
              <a:rPr lang="en-US" dirty="0"/>
              <a:t>, </a:t>
            </a:r>
            <a:r>
              <a:rPr lang="en-US" dirty="0" err="1"/>
              <a:t>Parabol</a:t>
            </a:r>
            <a:endParaRPr lang="en-US" sz="5400" dirty="0"/>
          </a:p>
          <a:p>
            <a:pPr lvl="0"/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điểm</a:t>
            </a:r>
            <a:endParaRPr lang="en-US" sz="5400" dirty="0"/>
          </a:p>
          <a:p>
            <a:pPr lvl="0"/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cự</a:t>
            </a:r>
            <a:endParaRPr lang="en-US" sz="5400" dirty="0"/>
          </a:p>
          <a:p>
            <a:pPr lvl="0"/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err="1"/>
              <a:t>trình</a:t>
            </a:r>
            <a:r>
              <a:rPr lang="en-US"/>
              <a:t> </a:t>
            </a:r>
            <a:r>
              <a:rPr lang="en-US" smtClean="0"/>
              <a:t>chính </a:t>
            </a:r>
            <a:r>
              <a:rPr lang="en-US" dirty="0" err="1"/>
              <a:t>tắc</a:t>
            </a:r>
            <a:endParaRPr lang="en-US" dirty="0"/>
          </a:p>
          <a:p>
            <a:pPr lvl="0"/>
            <a:r>
              <a:rPr lang="en-US" sz="5400" dirty="0" err="1"/>
              <a:t>Đường</a:t>
            </a:r>
            <a:r>
              <a:rPr lang="en-US" sz="5400" dirty="0"/>
              <a:t> </a:t>
            </a:r>
            <a:r>
              <a:rPr lang="en-US" sz="5400" dirty="0" err="1"/>
              <a:t>chuẩn</a:t>
            </a:r>
            <a:r>
              <a:rPr lang="en-US" sz="5400" dirty="0"/>
              <a:t>, </a:t>
            </a:r>
            <a:r>
              <a:rPr lang="en-US" sz="5400" dirty="0" err="1"/>
              <a:t>tham</a:t>
            </a:r>
            <a:r>
              <a:rPr lang="en-US" sz="5400" dirty="0"/>
              <a:t> </a:t>
            </a:r>
            <a:r>
              <a:rPr lang="en-US" sz="5400" err="1"/>
              <a:t>số</a:t>
            </a:r>
            <a:r>
              <a:rPr lang="en-US" sz="5400"/>
              <a:t> </a:t>
            </a:r>
            <a:r>
              <a:rPr lang="en-US" sz="5400" smtClean="0"/>
              <a:t>tiêu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KIẾN THỨC, KĨ NĂNG</a:t>
            </a:r>
            <a:endParaRPr lang="en-US" dirty="0">
              <a:solidFill>
                <a:srgbClr val="0000FF"/>
              </a:solidFill>
            </a:endParaRPr>
          </a:p>
          <a:p>
            <a:pPr lvl="0"/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conic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  <a:endParaRPr lang="en-US" sz="5400" dirty="0"/>
          </a:p>
          <a:p>
            <a:pPr lvl="0"/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conic.</a:t>
            </a:r>
            <a:endParaRPr lang="en-US" sz="5400" dirty="0"/>
          </a:p>
          <a:p>
            <a:pPr lvl="0"/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tiễn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conic.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8200" y="1879600"/>
            <a:ext cx="23164800" cy="2768599"/>
            <a:chOff x="838200" y="1879600"/>
            <a:chExt cx="23164800" cy="2768599"/>
          </a:xfrm>
        </p:grpSpPr>
        <p:sp>
          <p:nvSpPr>
            <p:cNvPr id="97" name="Title 1">
              <a:extLst>
                <a:ext uri="{FF2B5EF4-FFF2-40B4-BE49-F238E27FC236}">
                  <a16:creationId xmlns="" xmlns:a16="http://schemas.microsoft.com/office/drawing/2014/main" id="{D87ADF89-46F9-4713-9744-A644701231B8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879600"/>
              <a:ext cx="23164800" cy="27685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/>
            <a:lstStyle>
              <a:lvl1pPr algn="l" defTabSz="1828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Tomaho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960066" y="1987930"/>
              <a:ext cx="14660934" cy="2203070"/>
              <a:chOff x="71819" y="108752"/>
              <a:chExt cx="6395438" cy="87248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19" y="148683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2" name="TextBox 321">
                <a:extLst>
                  <a:ext uri="{FF2B5EF4-FFF2-40B4-BE49-F238E27FC236}">
                    <a16:creationId xmlns="" xmlns:a16="http://schemas.microsoft.com/office/drawing/2014/main" id="{39A246B9-3D0B-4A2B-A2B0-AD412E909BB4}"/>
                  </a:ext>
                </a:extLst>
              </p:cNvPr>
              <p:cNvSpPr txBox="1"/>
              <p:nvPr/>
            </p:nvSpPr>
            <p:spPr>
              <a:xfrm>
                <a:off x="1236809" y="245789"/>
                <a:ext cx="4239341" cy="5958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400" b="1" dirty="0">
                    <a:solidFill>
                      <a:srgbClr val="FCFFE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 ĐƯỜNG CONIC</a:t>
                </a: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321">
                <a:extLst>
                  <a:ext uri="{FF2B5EF4-FFF2-40B4-BE49-F238E27FC236}">
                    <a16:creationId xmlns=""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366091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22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9993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95129"/>
              </p:ext>
            </p:extLst>
          </p:nvPr>
        </p:nvGraphicFramePr>
        <p:xfrm>
          <a:off x="-533400" y="1600200"/>
          <a:ext cx="19354800" cy="12933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16287665" imgH="10849530" progId="Word.Document.12">
                  <p:embed/>
                </p:oleObj>
              </mc:Choice>
              <mc:Fallback>
                <p:oleObj name="Document" r:id="rId3" imgW="16287665" imgH="108495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33400" y="1600200"/>
                        <a:ext cx="19354800" cy="12933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576700"/>
              </p:ext>
            </p:extLst>
          </p:nvPr>
        </p:nvGraphicFramePr>
        <p:xfrm>
          <a:off x="1311564" y="3276600"/>
          <a:ext cx="21640800" cy="71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5" imgW="14462613" imgH="5081950" progId="Word.Document.12">
                  <p:embed/>
                </p:oleObj>
              </mc:Choice>
              <mc:Fallback>
                <p:oleObj name="Document" r:id="rId5" imgW="14462613" imgH="5081950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564" y="3276600"/>
                        <a:ext cx="21640800" cy="716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11564" y="6307826"/>
            <a:ext cx="277553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122745"/>
              </p:ext>
            </p:extLst>
          </p:nvPr>
        </p:nvGraphicFramePr>
        <p:xfrm>
          <a:off x="1268413" y="7232651"/>
          <a:ext cx="22151975" cy="671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7" imgW="12332095" imgH="3763398" progId="Word.Document.12">
                  <p:embed/>
                </p:oleObj>
              </mc:Choice>
              <mc:Fallback>
                <p:oleObj name="Document" r:id="rId7" imgW="12332095" imgH="37633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68413" y="7232651"/>
                        <a:ext cx="22151975" cy="671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391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189651"/>
              </p:ext>
            </p:extLst>
          </p:nvPr>
        </p:nvGraphicFramePr>
        <p:xfrm>
          <a:off x="415635" y="1891146"/>
          <a:ext cx="8497219" cy="3442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3" imgW="7933402" imgH="3225821" progId="Word.Document.12">
                  <p:embed/>
                </p:oleObj>
              </mc:Choice>
              <mc:Fallback>
                <p:oleObj name="Document" r:id="rId3" imgW="7933402" imgH="32258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635" y="1891146"/>
                        <a:ext cx="8497219" cy="3442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346386"/>
              </p:ext>
            </p:extLst>
          </p:nvPr>
        </p:nvGraphicFramePr>
        <p:xfrm>
          <a:off x="5362286" y="1973696"/>
          <a:ext cx="17040225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5" imgW="15611421" imgH="2365194" progId="Word.Document.12">
                  <p:embed/>
                </p:oleObj>
              </mc:Choice>
              <mc:Fallback>
                <p:oleObj name="Document" r:id="rId5" imgW="15611421" imgH="23651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2286" y="1973696"/>
                        <a:ext cx="17040225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802935"/>
              </p:ext>
            </p:extLst>
          </p:nvPr>
        </p:nvGraphicFramePr>
        <p:xfrm>
          <a:off x="1703387" y="3865563"/>
          <a:ext cx="20699123" cy="4662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7" imgW="12484240" imgH="2674142" progId="Word.Document.12">
                  <p:embed/>
                </p:oleObj>
              </mc:Choice>
              <mc:Fallback>
                <p:oleObj name="Document" r:id="rId7" imgW="12484240" imgH="26741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03387" y="3865563"/>
                        <a:ext cx="20699123" cy="4662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744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912587"/>
              </p:ext>
            </p:extLst>
          </p:nvPr>
        </p:nvGraphicFramePr>
        <p:xfrm>
          <a:off x="374650" y="2160588"/>
          <a:ext cx="11574463" cy="222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Document" r:id="rId3" imgW="11834639" imgH="2267125" progId="Word.Document.12">
                  <p:embed/>
                </p:oleObj>
              </mc:Choice>
              <mc:Fallback>
                <p:oleObj name="Document" r:id="rId3" imgW="11834639" imgH="22671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650" y="2160588"/>
                        <a:ext cx="11574463" cy="222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420909"/>
              </p:ext>
            </p:extLst>
          </p:nvPr>
        </p:nvGraphicFramePr>
        <p:xfrm>
          <a:off x="304800" y="2971800"/>
          <a:ext cx="438467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Document" r:id="rId5" imgW="4501857" imgH="2938104" progId="Word.Document.12">
                  <p:embed/>
                </p:oleObj>
              </mc:Choice>
              <mc:Fallback>
                <p:oleObj name="Document" r:id="rId5" imgW="4501857" imgH="29381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2971800"/>
                        <a:ext cx="4384675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659868"/>
              </p:ext>
            </p:extLst>
          </p:nvPr>
        </p:nvGraphicFramePr>
        <p:xfrm>
          <a:off x="3048000" y="2881313"/>
          <a:ext cx="19888200" cy="767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Document" r:id="rId7" imgW="11078022" imgH="4185050" progId="Word.Document.12">
                  <p:embed/>
                </p:oleObj>
              </mc:Choice>
              <mc:Fallback>
                <p:oleObj name="Document" r:id="rId7" imgW="11078022" imgH="4185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0" y="2881313"/>
                        <a:ext cx="19888200" cy="767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487516"/>
              </p:ext>
            </p:extLst>
          </p:nvPr>
        </p:nvGraphicFramePr>
        <p:xfrm>
          <a:off x="15149513" y="7294563"/>
          <a:ext cx="887412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Document" r:id="rId9" imgW="9072911" imgH="6061890" progId="Word.Document.12">
                  <p:embed/>
                </p:oleObj>
              </mc:Choice>
              <mc:Fallback>
                <p:oleObj name="Document" r:id="rId9" imgW="9072911" imgH="6061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149513" y="7294563"/>
                        <a:ext cx="8874125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64162"/>
              </p:ext>
            </p:extLst>
          </p:nvPr>
        </p:nvGraphicFramePr>
        <p:xfrm>
          <a:off x="3217861" y="8197849"/>
          <a:ext cx="14430695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ocument" r:id="rId11" imgW="12756533" imgH="4132238" progId="Word.Document.12">
                  <p:embed/>
                </p:oleObj>
              </mc:Choice>
              <mc:Fallback>
                <p:oleObj name="Document" r:id="rId11" imgW="12756533" imgH="41322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17861" y="8197849"/>
                        <a:ext cx="14430695" cy="504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148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126192"/>
              </p:ext>
            </p:extLst>
          </p:nvPr>
        </p:nvGraphicFramePr>
        <p:xfrm>
          <a:off x="-311150" y="1974850"/>
          <a:ext cx="24126825" cy="161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3" imgW="12732799" imgH="7924530" progId="Word.Document.12">
                  <p:embed/>
                </p:oleObj>
              </mc:Choice>
              <mc:Fallback>
                <p:oleObj name="Document" r:id="rId3" imgW="12732799" imgH="79245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11150" y="1974850"/>
                        <a:ext cx="24126825" cy="161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219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517602"/>
              </p:ext>
            </p:extLst>
          </p:nvPr>
        </p:nvGraphicFramePr>
        <p:xfrm>
          <a:off x="228600" y="2133600"/>
          <a:ext cx="377507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Document" r:id="rId3" imgW="4501857" imgH="2938104" progId="Word.Document.12">
                  <p:embed/>
                </p:oleObj>
              </mc:Choice>
              <mc:Fallback>
                <p:oleObj name="Document" r:id="rId3" imgW="4501857" imgH="293810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377507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853519"/>
              </p:ext>
            </p:extLst>
          </p:nvPr>
        </p:nvGraphicFramePr>
        <p:xfrm>
          <a:off x="2362200" y="1828800"/>
          <a:ext cx="20574000" cy="798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Document" r:id="rId5" imgW="11947799" imgH="4577354" progId="Word.Document.12">
                  <p:embed/>
                </p:oleObj>
              </mc:Choice>
              <mc:Fallback>
                <p:oleObj name="Document" r:id="rId5" imgW="11947799" imgH="45773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200" y="1828800"/>
                        <a:ext cx="20574000" cy="798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050303"/>
              </p:ext>
            </p:extLst>
          </p:nvPr>
        </p:nvGraphicFramePr>
        <p:xfrm>
          <a:off x="16230600" y="4191000"/>
          <a:ext cx="9269412" cy="656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Document" r:id="rId7" imgW="11320636" imgH="8062931" progId="Word.Document.12">
                  <p:embed/>
                </p:oleObj>
              </mc:Choice>
              <mc:Fallback>
                <p:oleObj name="Document" r:id="rId7" imgW="11320636" imgH="80629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30600" y="4191000"/>
                        <a:ext cx="9269412" cy="656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437610"/>
              </p:ext>
            </p:extLst>
          </p:nvPr>
        </p:nvGraphicFramePr>
        <p:xfrm>
          <a:off x="1143000" y="7162800"/>
          <a:ext cx="17102138" cy="626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Document" r:id="rId9" imgW="17907705" imgH="6497071" progId="Word.Document.12">
                  <p:embed/>
                </p:oleObj>
              </mc:Choice>
              <mc:Fallback>
                <p:oleObj name="Document" r:id="rId9" imgW="17907705" imgH="64970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3000" y="7162800"/>
                        <a:ext cx="17102138" cy="626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54666"/>
              </p:ext>
            </p:extLst>
          </p:nvPr>
        </p:nvGraphicFramePr>
        <p:xfrm>
          <a:off x="996950" y="11555413"/>
          <a:ext cx="22639338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Document" r:id="rId11" imgW="11977020" imgH="1321955" progId="Word.Document.12">
                  <p:embed/>
                </p:oleObj>
              </mc:Choice>
              <mc:Fallback>
                <p:oleObj name="Document" r:id="rId11" imgW="11977020" imgH="13219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6950" y="11555413"/>
                        <a:ext cx="22639338" cy="252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49610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703709"/>
              </p:ext>
            </p:extLst>
          </p:nvPr>
        </p:nvGraphicFramePr>
        <p:xfrm>
          <a:off x="539750" y="2057400"/>
          <a:ext cx="22839363" cy="2096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3" imgW="13361898" imgH="10852850" progId="Word.Document.12">
                  <p:embed/>
                </p:oleObj>
              </mc:Choice>
              <mc:Fallback>
                <p:oleObj name="Document" r:id="rId3" imgW="13361898" imgH="108528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2057400"/>
                        <a:ext cx="22839363" cy="2096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340686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3390</TotalTime>
  <Words>159</Words>
  <PresentationFormat>Custom</PresentationFormat>
  <Paragraphs>36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Bahnschrift SemiBold SemiConden</vt:lpstr>
      <vt:lpstr>Baumans</vt:lpstr>
      <vt:lpstr>Calibri</vt:lpstr>
      <vt:lpstr>Calibri Light</vt:lpstr>
      <vt:lpstr>Tahoma</vt:lpstr>
      <vt:lpstr>Times New Roman</vt:lpstr>
      <vt:lpstr>Tomaho</vt:lpstr>
      <vt:lpstr>Yu Gothic UI Semilight</vt:lpstr>
      <vt:lpstr>Office Theme</vt:lpstr>
      <vt:lpstr>1_Office Theme</vt:lpstr>
      <vt:lpstr>Microsoft Word Document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2013-08-31T11:42:51Z</dcterms:created>
  <dcterms:modified xsi:type="dcterms:W3CDTF">2022-05-22T05:56:53Z</dcterms:modified>
</cp:coreProperties>
</file>