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  <a:srgbClr val="333300"/>
    <a:srgbClr val="0099FF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0468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938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33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46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9648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034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91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8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84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84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48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8907-122B-4F74-B999-2EF621170125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FD2F-6FAA-4A2D-90E3-D79E01F7EC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37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slide" Target="slide2.xml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6" Type="http://schemas.microsoft.com/office/2007/relationships/media" Target="../media/media1.mp3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image" Target="../media/image16.png"/><Relationship Id="rId3" Type="http://schemas.openxmlformats.org/officeDocument/2006/relationships/image" Target="../media/image12.png"/><Relationship Id="rId21" Type="http://schemas.microsoft.com/office/2007/relationships/hdphoto" Target="../media/hdphoto9.wdp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5" Type="http://schemas.openxmlformats.org/officeDocument/2006/relationships/slide" Target="slide7.xml"/><Relationship Id="rId2" Type="http://schemas.openxmlformats.org/officeDocument/2006/relationships/image" Target="../media/image10.gif"/><Relationship Id="rId16" Type="http://schemas.openxmlformats.org/officeDocument/2006/relationships/slide" Target="slide4.xml"/><Relationship Id="rId20" Type="http://schemas.openxmlformats.org/officeDocument/2006/relationships/image" Target="../media/image14.png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24" Type="http://schemas.microsoft.com/office/2007/relationships/hdphoto" Target="../media/hdphoto10.wdp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5.png"/><Relationship Id="rId28" Type="http://schemas.openxmlformats.org/officeDocument/2006/relationships/slide" Target="slide8.xml"/><Relationship Id="rId10" Type="http://schemas.microsoft.com/office/2007/relationships/hdphoto" Target="../media/hdphoto3.wdp"/><Relationship Id="rId19" Type="http://schemas.openxmlformats.org/officeDocument/2006/relationships/slide" Target="slide5.xml"/><Relationship Id="rId4" Type="http://schemas.microsoft.com/office/2007/relationships/hdphoto" Target="../media/hdphoto7.wdp"/><Relationship Id="rId9" Type="http://schemas.openxmlformats.org/officeDocument/2006/relationships/image" Target="../media/image4.png"/><Relationship Id="rId14" Type="http://schemas.microsoft.com/office/2007/relationships/hdphoto" Target="../media/hdphoto5.wdp"/><Relationship Id="rId22" Type="http://schemas.openxmlformats.org/officeDocument/2006/relationships/slide" Target="slide6.xml"/><Relationship Id="rId27" Type="http://schemas.microsoft.com/office/2007/relationships/hdphoto" Target="../media/hdphoto11.wdp"/><Relationship Id="rId30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9815" y="3636956"/>
            <a:ext cx="1286247" cy="19191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3468" y="3085497"/>
            <a:ext cx="1103433" cy="2214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6303">
            <a:off x="1884742" y="4745839"/>
            <a:ext cx="1262742" cy="1884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0930" y="2032727"/>
            <a:ext cx="1000507" cy="2008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412" flipH="1">
            <a:off x="3760288" y="2808508"/>
            <a:ext cx="1069503" cy="1971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85925" y="2657228"/>
            <a:ext cx="9326360" cy="4926270"/>
          </a:xfrm>
          <a:prstGeom prst="rect">
            <a:avLst/>
          </a:prstGeom>
        </p:spPr>
      </p:pic>
      <p:pic>
        <p:nvPicPr>
          <p:cNvPr id="11" name="bao bien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548214" y="819150"/>
            <a:ext cx="609600" cy="609600"/>
          </a:xfrm>
          <a:prstGeom prst="rect">
            <a:avLst/>
          </a:prstGeom>
        </p:spPr>
      </p:pic>
      <p:pic>
        <p:nvPicPr>
          <p:cNvPr id="12" name="Picture 11" descr="C:\Users\ADMIN\Desktop\Tai nguyen thiet ke tro choi\Angry birds epic birds\1505573783630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6154" y="500740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34187" y="481131"/>
            <a:ext cx="9046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NGƯ DÂN</a:t>
            </a:r>
            <a:endParaRPr lang="en-US" sz="7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585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8988" y="452437"/>
            <a:ext cx="1001531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180284" y="927169"/>
            <a:ext cx="84115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5 </a:t>
            </a:r>
            <a:r>
              <a:rPr lang="en-US" sz="5400" b="1" dirty="0" err="1" smtClean="0">
                <a:solidFill>
                  <a:schemeClr val="bg1"/>
                </a:solidFill>
              </a:rPr>
              <a:t>ngư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dân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đang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gặp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nguy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hiểm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giữa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cơn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bão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5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5400" b="1" dirty="0" err="1" smtClean="0">
                <a:solidFill>
                  <a:schemeClr val="bg1"/>
                </a:solidFill>
              </a:rPr>
              <a:t>Hãy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giúp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Đội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cứu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hộ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cứu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ngư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dân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bằng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cách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trả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lời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đúng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các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câu</a:t>
            </a:r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</a:rPr>
              <a:t>hỏi</a:t>
            </a:r>
            <a:r>
              <a:rPr lang="en-US" sz="5400" b="1" dirty="0" smtClean="0">
                <a:solidFill>
                  <a:schemeClr val="bg1"/>
                </a:solidFill>
              </a:rPr>
              <a:t>.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05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5759">
            <a:off x="6848045" y="1167993"/>
            <a:ext cx="7199169" cy="603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53890" y="3408356"/>
            <a:ext cx="1286247" cy="19191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7543" y="2856897"/>
            <a:ext cx="1103433" cy="22147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06303">
            <a:off x="198817" y="4517239"/>
            <a:ext cx="1262742" cy="18840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5005" y="1804127"/>
            <a:ext cx="1000507" cy="200813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35412" flipH="1">
            <a:off x="2074363" y="2579908"/>
            <a:ext cx="1069503" cy="19712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28628"/>
            <a:ext cx="9326360" cy="4926270"/>
          </a:xfrm>
          <a:prstGeom prst="rect">
            <a:avLst/>
          </a:prstGeom>
        </p:spPr>
      </p:pic>
      <p:pic>
        <p:nvPicPr>
          <p:cNvPr id="32" name="Picture 31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04" y="5727227"/>
            <a:ext cx="994005" cy="994005"/>
          </a:xfrm>
          <a:prstGeom prst="rect">
            <a:avLst/>
          </a:prstGeom>
        </p:spPr>
      </p:pic>
      <p:pic>
        <p:nvPicPr>
          <p:cNvPr id="33" name="Picture 3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5893" y="5494511"/>
            <a:ext cx="1179611" cy="1179611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 xmlns="">
                  <a14:imgLayer r:embed="rId2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7401" y="5124287"/>
            <a:ext cx="1333625" cy="1333625"/>
          </a:xfrm>
          <a:prstGeom prst="rect">
            <a:avLst/>
          </a:prstGeom>
        </p:spPr>
      </p:pic>
      <p:pic>
        <p:nvPicPr>
          <p:cNvPr id="35" name="Picture 34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 xmlns="">
                  <a14:imgLayer r:embed="rId27">
                    <a14:imgEffect>
                      <a14:backgroundRemoval t="0" b="100000" l="0" r="100000">
                        <a14:foregroundMark x1="92200" y1="58000" x2="82000" y2="77600"/>
                        <a14:foregroundMark x1="92200" y1="61000" x2="85000" y2="75000"/>
                        <a14:foregroundMark x1="52000" y1="37000" x2="53000" y2="594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5292" y="4757529"/>
            <a:ext cx="1478863" cy="1478863"/>
          </a:xfrm>
          <a:prstGeom prst="rect">
            <a:avLst/>
          </a:prstGeom>
        </p:spPr>
      </p:pic>
      <p:pic>
        <p:nvPicPr>
          <p:cNvPr id="36" name="Picture 3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0" b="95800" l="0" r="100000">
                        <a14:foregroundMark x1="48400" y1="89000" x2="72400" y2="83800"/>
                        <a14:foregroundMark x1="86400" y1="70800" x2="77600" y2="80600"/>
                        <a14:foregroundMark x1="92800" y1="58400" x2="87600" y2="70600"/>
                        <a14:foregroundMark x1="88200" y1="29000" x2="91600" y2="40000"/>
                        <a14:foregroundMark x1="39600" y1="10400" x2="22600" y2="19400"/>
                        <a14:foregroundMark x1="91600" y1="39800" x2="93200" y2="54800"/>
                        <a14:foregroundMark x1="58200" y1="34400" x2="45200" y2="36400"/>
                        <a14:foregroundMark x1="45400" y1="34200" x2="43600" y2="47000"/>
                        <a14:foregroundMark x1="47000" y1="46200" x2="55000" y2="45800"/>
                        <a14:foregroundMark x1="57400" y1="48400" x2="58200" y2="57800"/>
                        <a14:foregroundMark x1="56400" y1="60400" x2="50000" y2="62400"/>
                        <a14:foregroundMark x1="42400" y1="59000" x2="46800" y2="62000"/>
                      </a14:backgroundRemoval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6981" y="4290549"/>
            <a:ext cx="1585270" cy="158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"/>
                            </p:stCondLst>
                            <p:childTnLst>
                              <p:par>
                                <p:cTn id="1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-1.26706 0.05439 " pathEditMode="relative" rAng="0" ptsTypes="AA">
                                      <p:cBhvr>
                                        <p:cTn id="1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59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90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564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97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7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18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93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25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95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56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47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21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54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24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565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808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7554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878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578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96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817" y1="1163" x2="327" y2="2558"/>
                        <a14:backgroundMark x1="99183" y1="1628" x2="99837" y2="4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938" y="200025"/>
            <a:ext cx="8453211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93464" y1="11860" x2="10294" y2="21395"/>
                        <a14:foregroundMark x1="2124" y1="16512" x2="4085" y2="73488"/>
                        <a14:foregroundMark x1="2288" y1="86977" x2="3758" y2="97209"/>
                        <a14:foregroundMark x1="98203" y1="6279" x2="39869" y2="4419"/>
                        <a14:foregroundMark x1="51797" y1="3721" x2="96732" y2="1628"/>
                        <a14:foregroundMark x1="5556" y1="72093" x2="3105" y2="77674"/>
                        <a14:foregroundMark x1="98203" y1="45116" x2="96732" y2="93023"/>
                        <a14:foregroundMark x1="96895" y1="95581" x2="93464" y2="98372"/>
                        <a14:foregroundMark x1="32516" y1="96279" x2="68301" y2="96977"/>
                        <a14:foregroundMark x1="67484" y1="96977" x2="93627" y2="97907"/>
                        <a14:foregroundMark x1="34150" y1="95814" x2="5065" y2="97907"/>
                        <a14:foregroundMark x1="8497" y1="1163" x2="36438" y2="3023"/>
                        <a14:foregroundMark x1="490" y1="6977" x2="1471" y2="22326"/>
                        <a14:foregroundMark x1="1797" y1="1395" x2="1471" y2="4186"/>
                        <a14:foregroundMark x1="97386" y1="25581" x2="99183" y2="44186"/>
                        <a14:foregroundMark x1="97549" y1="79535" x2="98693" y2="91395"/>
                        <a14:foregroundMark x1="96569" y1="930" x2="86111" y2="1860"/>
                        <a14:backgroundMark x1="490" y1="2791" x2="0" y2="1628"/>
                        <a14:backgroundMark x1="99020" y1="2326" x2="99510" y2="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18390" y="3803433"/>
            <a:ext cx="6398306" cy="290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600" b="95200" l="0" r="95000">
                        <a14:foregroundMark x1="12000" y1="66000" x2="19200" y2="78400"/>
                        <a14:foregroundMark x1="21800" y1="81200" x2="30400" y2="86600"/>
                        <a14:foregroundMark x1="44000" y1="88400" x2="65800" y2="86800"/>
                        <a14:foregroundMark x1="83000" y1="75200" x2="65400" y2="86200"/>
                        <a14:foregroundMark x1="89800" y1="65600" x2="82200" y2="76000"/>
                        <a14:foregroundMark x1="92400" y1="54000" x2="90400" y2="64200"/>
                        <a14:foregroundMark x1="82000" y1="19800" x2="90800" y2="38800"/>
                        <a14:foregroundMark x1="60600" y1="10000" x2="29200" y2="14200"/>
                        <a14:foregroundMark x1="87400" y1="26400" x2="92600" y2="51200"/>
                        <a14:foregroundMark x1="91800" y1="40600" x2="92600" y2="51600"/>
                      </a14:backgroundRemoval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8900" y="4914900"/>
            <a:ext cx="1943100" cy="1943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1632" y="1574869"/>
            <a:ext cx="6085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Thầy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cô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điền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câu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hỏi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tại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đây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8637" y="4914900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FF"/>
                </a:solidFill>
              </a:rPr>
              <a:t>Đáp</a:t>
            </a:r>
            <a:r>
              <a:rPr lang="en-US" sz="5400" b="1" dirty="0" smtClean="0">
                <a:solidFill>
                  <a:srgbClr val="FFFFFF"/>
                </a:solidFill>
              </a:rPr>
              <a:t> </a:t>
            </a:r>
            <a:r>
              <a:rPr lang="en-US" sz="5400" b="1" dirty="0" err="1" smtClean="0">
                <a:solidFill>
                  <a:srgbClr val="FFFFFF"/>
                </a:solidFill>
              </a:rPr>
              <a:t>án</a:t>
            </a:r>
            <a:endParaRPr lang="en-US" sz="5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026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Đây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1 </a:t>
            </a:r>
            <a:r>
              <a:rPr lang="en-US" dirty="0" err="1" smtClean="0"/>
              <a:t>trong</a:t>
            </a:r>
            <a:r>
              <a:rPr lang="en-US" dirty="0" smtClean="0"/>
              <a:t> 45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, </a:t>
            </a:r>
            <a:r>
              <a:rPr lang="en-US" dirty="0" err="1" smtClean="0"/>
              <a:t>thầy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nhu</a:t>
            </a:r>
            <a:r>
              <a:rPr lang="en-US" dirty="0" smtClean="0"/>
              <a:t> </a:t>
            </a:r>
            <a:r>
              <a:rPr lang="en-US" dirty="0" err="1" smtClean="0"/>
              <a:t>cầu</a:t>
            </a:r>
            <a:r>
              <a:rPr lang="en-US" dirty="0" smtClean="0"/>
              <a:t> </a:t>
            </a:r>
            <a:r>
              <a:rPr lang="en-US" dirty="0" err="1" smtClean="0"/>
              <a:t>mua</a:t>
            </a:r>
            <a:r>
              <a:rPr lang="en-US" dirty="0" smtClean="0"/>
              <a:t> </a:t>
            </a:r>
            <a:r>
              <a:rPr lang="en-US" dirty="0" err="1" smtClean="0"/>
              <a:t>bộ</a:t>
            </a:r>
            <a:r>
              <a:rPr lang="en-US" dirty="0" smtClean="0"/>
              <a:t> 45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 smtClean="0"/>
              <a:t>kiểu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liên</a:t>
            </a:r>
            <a:r>
              <a:rPr lang="en-US" dirty="0" smtClean="0"/>
              <a:t> </a:t>
            </a:r>
            <a:r>
              <a:rPr lang="en-US" dirty="0" err="1" smtClean="0"/>
              <a:t>hệ</a:t>
            </a:r>
            <a:r>
              <a:rPr lang="en-US" dirty="0" smtClean="0"/>
              <a:t> 0981631258</a:t>
            </a:r>
          </a:p>
          <a:p>
            <a:r>
              <a:rPr lang="en-US" dirty="0" err="1" smtClean="0"/>
              <a:t>Giá</a:t>
            </a:r>
            <a:r>
              <a:rPr lang="en-US" dirty="0" smtClean="0"/>
              <a:t> 150k/45 </a:t>
            </a:r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, </a:t>
            </a:r>
            <a:r>
              <a:rPr lang="en-US" dirty="0" err="1" smtClean="0"/>
              <a:t>đủ</a:t>
            </a:r>
            <a:r>
              <a:rPr lang="en-US" dirty="0" smtClean="0"/>
              <a:t> </a:t>
            </a:r>
            <a:r>
              <a:rPr lang="en-US" dirty="0" err="1" smtClean="0"/>
              <a:t>loại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môn</a:t>
            </a:r>
            <a:r>
              <a:rPr lang="en-US" dirty="0" smtClean="0"/>
              <a:t> </a:t>
            </a:r>
            <a:r>
              <a:rPr lang="en-US" dirty="0" err="1" smtClean="0"/>
              <a:t>dạy</a:t>
            </a:r>
            <a:r>
              <a:rPr lang="en-US" dirty="0" smtClean="0"/>
              <a:t>, </a:t>
            </a:r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cần</a:t>
            </a:r>
            <a:r>
              <a:rPr lang="en-US" dirty="0" smtClean="0"/>
              <a:t> </a:t>
            </a:r>
            <a:r>
              <a:rPr lang="en-US" dirty="0" err="1" smtClean="0"/>
              <a:t>chèn</a:t>
            </a:r>
            <a:r>
              <a:rPr lang="en-US" dirty="0" smtClean="0"/>
              <a:t> </a:t>
            </a:r>
            <a:r>
              <a:rPr lang="en-US" dirty="0" err="1" smtClean="0"/>
              <a:t>nội</a:t>
            </a:r>
            <a:r>
              <a:rPr lang="en-US" dirty="0" smtClean="0"/>
              <a:t> dung </a:t>
            </a:r>
            <a:r>
              <a:rPr lang="en-US" dirty="0" err="1" smtClean="0"/>
              <a:t>vào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.</a:t>
            </a:r>
            <a:endParaRPr lang="en-US" smtClean="0"/>
          </a:p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126</Words>
  <Application>Microsoft Office PowerPoint</Application>
  <PresentationFormat>Custom</PresentationFormat>
  <Paragraphs>16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Dell</cp:lastModifiedBy>
  <cp:revision>26</cp:revision>
  <dcterms:created xsi:type="dcterms:W3CDTF">2018-10-29T16:24:23Z</dcterms:created>
  <dcterms:modified xsi:type="dcterms:W3CDTF">2019-09-11T22:43:38Z</dcterms:modified>
</cp:coreProperties>
</file>