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411A"/>
    <a:srgbClr val="F5B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400" dirty="0" smtClean="0">
                  <a:solidFill>
                    <a:schemeClr val="tx1"/>
                  </a:solidFill>
                  <a:latin typeface=".VnAvant" pitchFamily="34" charset="0"/>
                </a:rPr>
                <a:t> 7</a:t>
              </a:r>
            </a:p>
            <a:p>
              <a:pPr algn="ctr">
                <a:lnSpc>
                  <a:spcPct val="150000"/>
                </a:lnSpc>
              </a:pP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VUÔNG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,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TRÒN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TAM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GIÁC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,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CHỮ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NHẬT</a:t>
              </a:r>
              <a:endPara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15804" r="61239" b="73769"/>
          <a:stretch/>
        </p:blipFill>
        <p:spPr>
          <a:xfrm>
            <a:off x="0" y="0"/>
            <a:ext cx="3733800" cy="18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4" t="20000" r="4229" b="40000"/>
          <a:stretch/>
        </p:blipFill>
        <p:spPr>
          <a:xfrm>
            <a:off x="681974" y="1828800"/>
            <a:ext cx="7623826" cy="5137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408" y="739913"/>
            <a:ext cx="6326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Có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bao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nhiêu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hình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tròn</a:t>
            </a:r>
            <a:r>
              <a:rPr lang="en-US" sz="4800" b="1" dirty="0" smtClean="0">
                <a:solidFill>
                  <a:srgbClr val="0070C0"/>
                </a:solidFill>
              </a:rPr>
              <a:t>?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58453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4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0368" y="21336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1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6728" y="3889865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2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94408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3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54102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4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0408" y="718571"/>
            <a:ext cx="6814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Có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bao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nhiêu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hình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vuông</a:t>
            </a:r>
            <a:r>
              <a:rPr lang="en-US" sz="4800" b="1" dirty="0" smtClean="0">
                <a:solidFill>
                  <a:srgbClr val="0070C0"/>
                </a:solidFill>
              </a:rPr>
              <a:t>?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212670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1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6493" y="56388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2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485173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3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7996" y="66073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1743" y="699966"/>
            <a:ext cx="7396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Có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bao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nhiêu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hình</a:t>
            </a:r>
            <a:r>
              <a:rPr lang="en-US" sz="4800" b="1" dirty="0" smtClean="0">
                <a:solidFill>
                  <a:srgbClr val="0070C0"/>
                </a:solidFill>
              </a:rPr>
              <a:t> tam </a:t>
            </a:r>
            <a:r>
              <a:rPr lang="en-US" sz="4800" b="1" dirty="0" err="1" smtClean="0">
                <a:solidFill>
                  <a:srgbClr val="0070C0"/>
                </a:solidFill>
              </a:rPr>
              <a:t>giác</a:t>
            </a:r>
            <a:r>
              <a:rPr lang="en-US" sz="4800" b="1" dirty="0" smtClean="0">
                <a:solidFill>
                  <a:srgbClr val="0070C0"/>
                </a:solidFill>
              </a:rPr>
              <a:t>?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2192" y="58453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00" y="23622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1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4782" y="3928425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2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12312" y="563879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3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1743" y="685800"/>
            <a:ext cx="7539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Có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bao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nhiêu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hình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chữ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nhật</a:t>
            </a:r>
            <a:r>
              <a:rPr lang="en-US" sz="4800" b="1" dirty="0" smtClean="0">
                <a:solidFill>
                  <a:srgbClr val="0070C0"/>
                </a:solidFill>
              </a:rPr>
              <a:t>?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90073" y="375544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1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90368" y="535956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2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65004" y="58453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8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9" t="68172" r="25403" b="7312"/>
          <a:stretch/>
        </p:blipFill>
        <p:spPr>
          <a:xfrm>
            <a:off x="2405130" y="2438400"/>
            <a:ext cx="4192857" cy="4385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900391"/>
            <a:ext cx="8770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que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tính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được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xếp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thành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dưới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đây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13" y="1466671"/>
            <a:ext cx="7876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vuông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tam </a:t>
            </a:r>
            <a:r>
              <a:rPr lang="en-US" sz="3600" b="1" dirty="0" err="1" smtClean="0">
                <a:solidFill>
                  <a:srgbClr val="0070C0"/>
                </a:solidFill>
              </a:rPr>
              <a:t>giác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2624" y="14625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3504" y="19959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5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1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3</a:t>
            </a:r>
            <a:endParaRPr lang="vi-VN" sz="72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201550"/>
            <a:ext cx="8727873" cy="1352395"/>
            <a:chOff x="228600" y="201550"/>
            <a:chExt cx="8727873" cy="1352395"/>
          </a:xfrm>
        </p:grpSpPr>
        <p:sp>
          <p:nvSpPr>
            <p:cNvPr id="6" name="TextBox 5"/>
            <p:cNvSpPr txBox="1"/>
            <p:nvPr/>
          </p:nvSpPr>
          <p:spPr>
            <a:xfrm>
              <a:off x="914400" y="201550"/>
              <a:ext cx="80420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70C0"/>
                  </a:solidFill>
                </a:rPr>
                <a:t>Có</a:t>
              </a:r>
              <a:r>
                <a:rPr lang="en-US" sz="36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</a:rPr>
                <a:t>bao</a:t>
              </a:r>
              <a:r>
                <a:rPr lang="en-US" sz="36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</a:rPr>
                <a:t>nhiêu</a:t>
              </a:r>
              <a:r>
                <a:rPr lang="en-US" sz="36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</a:rPr>
                <a:t>hình</a:t>
              </a:r>
              <a:r>
                <a:rPr lang="en-US" sz="36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</a:rPr>
                <a:t>vuông</a:t>
              </a:r>
              <a:r>
                <a:rPr lang="en-US" sz="3600" b="1" dirty="0" smtClean="0">
                  <a:solidFill>
                    <a:srgbClr val="0070C0"/>
                  </a:solidFill>
                </a:rPr>
                <a:t>, </a:t>
              </a:r>
              <a:r>
                <a:rPr lang="en-US" sz="3600" b="1" dirty="0" err="1" smtClean="0">
                  <a:solidFill>
                    <a:srgbClr val="0070C0"/>
                  </a:solidFill>
                </a:rPr>
                <a:t>hình</a:t>
              </a:r>
              <a:r>
                <a:rPr lang="en-US" sz="36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</a:rPr>
                <a:t>tròn</a:t>
              </a:r>
              <a:r>
                <a:rPr lang="en-US" sz="3600" b="1" dirty="0" smtClean="0">
                  <a:solidFill>
                    <a:srgbClr val="0070C0"/>
                  </a:solidFill>
                </a:rPr>
                <a:t>, </a:t>
              </a:r>
              <a:r>
                <a:rPr lang="en-US" sz="3600" b="1" dirty="0" err="1" smtClean="0">
                  <a:solidFill>
                    <a:srgbClr val="0070C0"/>
                  </a:solidFill>
                </a:rPr>
                <a:t>hình</a:t>
              </a:r>
              <a:endParaRPr lang="en-US" sz="3600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" y="907614"/>
              <a:ext cx="86741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70C0"/>
                  </a:solidFill>
                </a:rPr>
                <a:t>tam </a:t>
              </a:r>
              <a:r>
                <a:rPr lang="en-US" sz="3600" b="1" dirty="0" err="1">
                  <a:solidFill>
                    <a:srgbClr val="0070C0"/>
                  </a:solidFill>
                </a:rPr>
                <a:t>giác</a:t>
              </a:r>
              <a:r>
                <a:rPr lang="en-US" sz="3600" b="1" dirty="0">
                  <a:solidFill>
                    <a:srgbClr val="0070C0"/>
                  </a:solidFill>
                </a:rPr>
                <a:t>, </a:t>
              </a:r>
              <a:r>
                <a:rPr lang="en-US" sz="3600" b="1" dirty="0" err="1">
                  <a:solidFill>
                    <a:srgbClr val="0070C0"/>
                  </a:solidFill>
                </a:rPr>
                <a:t>hình</a:t>
              </a:r>
              <a:r>
                <a:rPr lang="en-US" sz="3600" b="1" dirty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</a:rPr>
                <a:t>chữ</a:t>
              </a:r>
              <a:r>
                <a:rPr lang="en-US" sz="3600" b="1" dirty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</a:rPr>
                <a:t>nhật</a:t>
              </a:r>
              <a:r>
                <a:rPr lang="en-US" sz="3600" b="1" dirty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</a:rPr>
                <a:t>trong</a:t>
              </a:r>
              <a:r>
                <a:rPr lang="en-US" sz="3600" b="1" dirty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</a:rPr>
                <a:t>mỗi</a:t>
              </a:r>
              <a:r>
                <a:rPr lang="en-US" sz="3600" b="1" dirty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</a:rPr>
                <a:t>hình</a:t>
              </a:r>
              <a:r>
                <a:rPr lang="en-US" sz="3600" b="1" dirty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</a:rPr>
                <a:t>sau</a:t>
              </a:r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  <a:endParaRPr lang="vi-VN" sz="36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1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9" t="30666" r="34579" b="53842"/>
          <a:stretch/>
        </p:blipFill>
        <p:spPr>
          <a:xfrm>
            <a:off x="1361283" y="-174385"/>
            <a:ext cx="6258717" cy="46701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3" t="8880" r="7877" b="70549"/>
          <a:stretch/>
        </p:blipFill>
        <p:spPr>
          <a:xfrm>
            <a:off x="1580590" y="-685800"/>
            <a:ext cx="6142604" cy="5170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10183" r="55114" b="69246"/>
          <a:stretch/>
        </p:blipFill>
        <p:spPr>
          <a:xfrm>
            <a:off x="914400" y="-228600"/>
            <a:ext cx="6572811" cy="5532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48375" r="7887" b="36133"/>
          <a:stretch/>
        </p:blipFill>
        <p:spPr>
          <a:xfrm>
            <a:off x="29876" y="4191000"/>
            <a:ext cx="8872893" cy="26822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81200" y="495447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4021412" y="495447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5791200" y="495447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7696200" y="4953000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2008193" y="556161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4048405" y="556161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5818193" y="556161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7723193" y="5560140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1981200" y="6202683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4021412" y="6202683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5791200" y="6202683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7696200" y="6201207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/>
          <p:cNvSpPr txBox="1"/>
          <p:nvPr/>
        </p:nvSpPr>
        <p:spPr>
          <a:xfrm>
            <a:off x="3429000" y="27432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27432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32943" y="484289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29790" y="320034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3352" y="482423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47857" y="13986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3869" y="69077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75176" y="139621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3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42792" y="482423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23193" y="482423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66838" y="1273314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9489" y="5450037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64536" y="2035314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73352" y="544907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43872" y="1273314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43400" y="152400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83896" y="1295528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3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42792" y="542842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96200" y="545151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95528" y="34831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64968" y="34510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29489" y="605814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38502" y="65384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93196" y="218351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76897" y="604339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99520" y="218351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42792" y="607783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19800" y="104227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54600" y="6019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0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4" grpId="0" build="allAtOnce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4" grpId="0" build="allAtOnce"/>
      <p:bldP spid="36" grpId="0" build="allAtOnce"/>
      <p:bldP spid="38" grpId="0" build="allAtOnce"/>
      <p:bldP spid="39" grpId="0" build="allAtOnce"/>
      <p:bldP spid="40" grpId="0" build="allAtOnce"/>
      <p:bldP spid="46" grpId="0" build="allAtOnce"/>
      <p:bldP spid="47" grpId="0" build="allAtOnce"/>
      <p:bldP spid="49" grpId="0" build="allAtOnce"/>
      <p:bldP spid="51" grpId="0" build="allAtOnce"/>
      <p:bldP spid="53" grpId="0" build="allAtOnce"/>
      <p:bldP spid="5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7" t="74762" r="16947" b="17442"/>
          <a:stretch/>
        </p:blipFill>
        <p:spPr>
          <a:xfrm>
            <a:off x="5431326" y="2537029"/>
            <a:ext cx="3179274" cy="171511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4</a:t>
            </a:r>
            <a:endParaRPr lang="vi-VN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01550"/>
            <a:ext cx="7495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không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vuông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8600" y="1981200"/>
            <a:ext cx="8686800" cy="419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1066800" y="2514600"/>
            <a:ext cx="1371600" cy="133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3657600" y="2971800"/>
            <a:ext cx="1447800" cy="1447800"/>
          </a:xfrm>
          <a:prstGeom prst="ellipse">
            <a:avLst/>
          </a:prstGeom>
          <a:solidFill>
            <a:srgbClr val="F5B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2819400" y="4800599"/>
            <a:ext cx="820994" cy="785045"/>
          </a:xfrm>
          <a:prstGeom prst="rect">
            <a:avLst/>
          </a:prstGeom>
          <a:solidFill>
            <a:srgbClr val="D04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5105401" y="4783393"/>
            <a:ext cx="1752600" cy="785045"/>
          </a:xfrm>
          <a:prstGeom prst="rect">
            <a:avLst/>
          </a:prstGeom>
          <a:solidFill>
            <a:srgbClr val="D04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197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148</Words>
  <Application>Microsoft Office PowerPoint</Application>
  <PresentationFormat>On-screen Show (4:3)</PresentationFormat>
  <Paragraphs>65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</cp:revision>
  <dcterms:created xsi:type="dcterms:W3CDTF">2006-08-16T00:00:00Z</dcterms:created>
  <dcterms:modified xsi:type="dcterms:W3CDTF">2020-08-20T16:54:07Z</dcterms:modified>
</cp:coreProperties>
</file>