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396" y="64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Relationship Id="rId8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281</Words>
  <Application>Microsoft Office PowerPoint</Application>
  <PresentationFormat>Ledger Paper (11x17 in)</PresentationFormat>
  <Paragraphs>60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Quyên Lương</cp:lastModifiedBy>
  <cp:revision>58</cp:revision>
  <dcterms:created xsi:type="dcterms:W3CDTF">2017-12-12T22:18:35Z</dcterms:created>
  <dcterms:modified xsi:type="dcterms:W3CDTF">2021-03-23T10:40:21Z</dcterms:modified>
</cp:coreProperties>
</file>