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4" r:id="rId3"/>
  </p:sldMasterIdLst>
  <p:notesMasterIdLst>
    <p:notesMasterId r:id="rId20"/>
  </p:notesMasterIdLst>
  <p:handoutMasterIdLst>
    <p:handoutMasterId r:id="rId21"/>
  </p:handoutMasterIdLst>
  <p:sldIdLst>
    <p:sldId id="502" r:id="rId4"/>
    <p:sldId id="487" r:id="rId5"/>
    <p:sldId id="404" r:id="rId6"/>
    <p:sldId id="496" r:id="rId7"/>
    <p:sldId id="339" r:id="rId8"/>
    <p:sldId id="349" r:id="rId9"/>
    <p:sldId id="488" r:id="rId10"/>
    <p:sldId id="489" r:id="rId11"/>
    <p:sldId id="352" r:id="rId12"/>
    <p:sldId id="497" r:id="rId13"/>
    <p:sldId id="498" r:id="rId14"/>
    <p:sldId id="499" r:id="rId15"/>
    <p:sldId id="500" r:id="rId16"/>
    <p:sldId id="501" r:id="rId17"/>
    <p:sldId id="409" r:id="rId18"/>
    <p:sldId id="341" r:id="rId19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0000"/>
    <a:srgbClr val="FF4747"/>
    <a:srgbClr val="FF1D1D"/>
    <a:srgbClr val="366AFC"/>
    <a:srgbClr val="949494"/>
    <a:srgbClr val="FDA1C2"/>
    <a:srgbClr val="FFFFFF"/>
    <a:srgbClr val="FDA1A1"/>
    <a:srgbClr val="F5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701" autoAdjust="0"/>
  </p:normalViewPr>
  <p:slideViewPr>
    <p:cSldViewPr>
      <p:cViewPr varScale="1">
        <p:scale>
          <a:sx n="33" d="100"/>
          <a:sy n="33" d="100"/>
        </p:scale>
        <p:origin x="840" y="78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68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6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6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7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72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414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698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9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97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919" y="1219341"/>
            <a:ext cx="20727750" cy="22862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919" y="3962859"/>
            <a:ext cx="10160662" cy="8230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396007" y="3962859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396007" y="8230553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68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8919" y="1219341"/>
            <a:ext cx="20727750" cy="10974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97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79" y="3200772"/>
            <a:ext cx="21947030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9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8"/>
            <a:ext cx="5689972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8"/>
            <a:ext cx="7722103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1" y="12714178"/>
            <a:ext cx="5689972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36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828919" y="4261349"/>
            <a:ext cx="20727750" cy="294039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830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46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26293" y="8814826"/>
            <a:ext cx="20727750" cy="2724465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926293" y="5814104"/>
            <a:ext cx="20727750" cy="3000721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51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76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02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27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53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778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04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10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219280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396007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6366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12387546" y="3070582"/>
            <a:ext cx="10778769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12387546" y="4350254"/>
            <a:ext cx="10778769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2889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7845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339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86" y="546163"/>
            <a:ext cx="8022690" cy="232436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9534088" y="546168"/>
            <a:ext cx="13632221" cy="11707581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219286" y="2870533"/>
            <a:ext cx="8022690" cy="9383212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611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</p:spPr>
        <p:txBody>
          <a:bodyPr/>
          <a:lstStyle>
            <a:lvl1pPr marL="0" indent="0">
              <a:buNone/>
              <a:defRPr sz="7600"/>
            </a:lvl1pPr>
            <a:lvl2pPr marL="1088256" indent="0">
              <a:buNone/>
              <a:defRPr sz="6700"/>
            </a:lvl2pPr>
            <a:lvl3pPr marL="2176511" indent="0">
              <a:buNone/>
              <a:defRPr sz="5700"/>
            </a:lvl3pPr>
            <a:lvl4pPr marL="3264769" indent="0">
              <a:buNone/>
              <a:defRPr sz="4800"/>
            </a:lvl4pPr>
            <a:lvl5pPr marL="4353022" indent="0">
              <a:buNone/>
              <a:defRPr sz="4800"/>
            </a:lvl5pPr>
            <a:lvl6pPr marL="5441278" indent="0">
              <a:buNone/>
              <a:defRPr sz="4800"/>
            </a:lvl6pPr>
            <a:lvl7pPr marL="6529533" indent="0">
              <a:buNone/>
              <a:defRPr sz="4800"/>
            </a:lvl7pPr>
            <a:lvl8pPr marL="7617787" indent="0">
              <a:buNone/>
              <a:defRPr sz="4800"/>
            </a:lvl8pPr>
            <a:lvl9pPr marL="8706045" indent="0">
              <a:buNone/>
              <a:defRPr sz="48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708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748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7679551" y="549345"/>
            <a:ext cx="5486757" cy="1170440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219280" y="549345"/>
            <a:ext cx="16053845" cy="1170440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4406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E3F9-D1F0-4E10-B0AE-38DB4E8D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9DFB9-C581-4985-B826-E2B23A81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2A29E7FF-7CB6-4C6E-A542-6D5703826730}" type="datetime1">
              <a:rPr lang="en-US" altLang="en-US"/>
              <a:pPr/>
              <a:t>25/4/2020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7C9FF-4880-42BE-B2CB-FB472214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3607D-6868-4D9E-9B3C-628FC685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391B8097-EB45-44B8-A9E8-D2FC0A4167A4}" type="slidenum">
              <a:rPr lang="en-US" altLang="en-US"/>
              <a:pPr/>
              <a:t>‹#›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D15044BE-B3F3-4258-B55D-9238C2EBFDF1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9"/>
            <a:ext cx="772210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2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8082773" y="403441"/>
            <a:ext cx="12932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1" spc="0" baseline="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ĐẠO HÀM CỦA HÀM SỐ LƯỢNG GIÁC</a:t>
            </a:r>
            <a:endParaRPr lang="en-US" sz="5400" b="1" spc="0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950371" y="25847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</a:p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&amp; </a:t>
            </a:r>
          </a:p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 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08276" y="229032"/>
            <a:ext cx="92204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86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V</a:t>
            </a:r>
            <a:endParaRPr lang="en-US" sz="24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8" r:id="rId13"/>
    <p:sldLayoutId id="2147483709" r:id="rId14"/>
    <p:sldLayoutId id="2147483723" r:id="rId15"/>
    <p:sldLayoutId id="2147483722" r:id="rId16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 vert="horz" lIns="217652" tIns="108826" rIns="217652" bIns="108826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200776"/>
            <a:ext cx="21947029" cy="9052974"/>
          </a:xfrm>
          <a:prstGeom prst="rect">
            <a:avLst/>
          </a:prstGeom>
        </p:spPr>
        <p:txBody>
          <a:bodyPr vert="horz" lIns="217652" tIns="108826" rIns="217652" bIns="108826" rtlCol="0">
            <a:normAutofit/>
          </a:bodyPr>
          <a:lstStyle/>
          <a:p>
            <a:pPr lvl="0"/>
            <a:r>
              <a:rPr lang="vi-VN" dirty="0"/>
              <a:t>Bấm &amp; sửa kiểu tiêu đề</a:t>
            </a:r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1219279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31743" y="12714177"/>
            <a:ext cx="7722103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17476338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10"/>
            <a:ext cx="24387047" cy="142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9"/>
          <p:cNvSpPr txBox="1"/>
          <p:nvPr userDrawn="1"/>
        </p:nvSpPr>
        <p:spPr>
          <a:xfrm>
            <a:off x="7800305" y="430184"/>
            <a:ext cx="9073007" cy="830981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CUNG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endParaRPr lang="en-US" sz="48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3555803" y="584072"/>
            <a:ext cx="1415742" cy="538593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SỐ</a:t>
            </a:r>
            <a:endParaRPr lang="en-US" sz="29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11"/>
          <p:cNvSpPr txBox="1"/>
          <p:nvPr userDrawn="1"/>
        </p:nvSpPr>
        <p:spPr>
          <a:xfrm>
            <a:off x="2125124" y="229042"/>
            <a:ext cx="888353" cy="1246479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9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2"/>
          <p:cNvSpPr txBox="1"/>
          <p:nvPr userDrawn="1"/>
        </p:nvSpPr>
        <p:spPr>
          <a:xfrm>
            <a:off x="5225349" y="348195"/>
            <a:ext cx="2077782" cy="1092591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6</a:t>
            </a:r>
            <a:endParaRPr lang="en-US" sz="29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9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2176511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191" indent="-816191" algn="l" defTabSz="217651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14" indent="-680161" algn="l" defTabSz="2176511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640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8893" indent="-544129" algn="l" defTabSz="217651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151" indent="-544129" algn="l" defTabSz="2176511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404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3662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1916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173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256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511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769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022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278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533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7787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045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.jpe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png"/><Relationship Id="rId3" Type="http://schemas.openxmlformats.org/officeDocument/2006/relationships/image" Target="../media/image3.emf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slide" Target="slide16.xml"/><Relationship Id="rId4" Type="http://schemas.openxmlformats.org/officeDocument/2006/relationships/image" Target="../media/image4.emf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4.png"/><Relationship Id="rId3" Type="http://schemas.openxmlformats.org/officeDocument/2006/relationships/image" Target="../media/image3.e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image" Target="../media/image5.png"/><Relationship Id="rId10" Type="http://schemas.openxmlformats.org/officeDocument/2006/relationships/slide" Target="slide16.xml"/><Relationship Id="rId4" Type="http://schemas.openxmlformats.org/officeDocument/2006/relationships/image" Target="../media/image4.emf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gif"/><Relationship Id="rId12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47F1-36CC-445D-BB77-E2B9D975C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86609-7BDD-48E9-B04B-E4031FBB53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 tro">
            <a:hlinkClick r:id="" action="ppaction://media"/>
            <a:extLst>
              <a:ext uri="{FF2B5EF4-FFF2-40B4-BE49-F238E27FC236}">
                <a16:creationId xmlns:a16="http://schemas.microsoft.com/office/drawing/2014/main" id="{67CC162F-D137-4040-A98F-00606A97A8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6744" y="-22644"/>
            <a:ext cx="24427079" cy="1374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1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0020" y="6202072"/>
            <a:ext cx="23671341" cy="2978423"/>
            <a:chOff x="184495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823024" y="4149145"/>
            <a:ext cx="20382767" cy="1543733"/>
            <a:chOff x="247182" y="2222283"/>
            <a:chExt cx="10785933" cy="81700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75400" y="1903250"/>
                <a:ext cx="1492639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/>
                <a:r>
                  <a:rPr lang="fr-FR" sz="48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:endParaRPr lang="en-US" sz="4800" b="1" i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827319" y="1903244"/>
                <a:ext cx="1741151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/>
                <a:r>
                  <a:rPr lang="en-US" sz="48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2" y="2222283"/>
              <a:ext cx="2038174" cy="817002"/>
              <a:chOff x="5537206" y="1690181"/>
              <a:chExt cx="2031264" cy="75951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690181"/>
                    <a:ext cx="1490412" cy="7258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690181"/>
                    <a:ext cx="1490412" cy="72580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2236338"/>
              <a:ext cx="2038173" cy="802947"/>
              <a:chOff x="5537206" y="1703247"/>
              <a:chExt cx="2031263" cy="74645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03247"/>
                    <a:ext cx="1444846" cy="7281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03247"/>
                    <a:ext cx="1444846" cy="72817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843770" y="4405802"/>
            <a:ext cx="1024847" cy="100972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8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013" y="2034258"/>
            <a:ext cx="23825350" cy="1856444"/>
            <a:chOff x="226013" y="2034258"/>
            <a:chExt cx="23825350" cy="185644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 Box 5">
                  <a:extLst>
                    <a:ext uri="{FF2B5EF4-FFF2-40B4-BE49-F238E27FC236}">
                      <a16:creationId xmlns:a16="http://schemas.microsoft.com/office/drawing/2014/main" id="{C28A2CDD-5683-41CB-9E21-000592F788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7978" y="2172947"/>
                  <a:ext cx="9577064" cy="15766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a:rPr lang="en-US" altLang="vi-VN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alt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en-US" alt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vi-VN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vi-VN" sz="4800" b="1" i="0" smtClean="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altLang="vi-VN" sz="4800" b="1" i="0" smtClean="0">
                                    <a:latin typeface="Cambria Math" panose="02040503050406030204" pitchFamily="18" charset="0"/>
                                  </a:rPr>
                                  <m:t>𝟑𝐱</m:t>
                                </m:r>
                              </m:e>
                            </m:func>
                          </m:num>
                          <m:den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𝐬𝐢𝐧𝟐𝐱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vi-VN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:</m:t>
                        </m:r>
                      </m:oMath>
                    </m:oMathPara>
                  </a14:m>
                  <a:endParaRPr lang="en-US" altLang="vi-VN" sz="4800" b="1" dirty="0">
                    <a:latin typeface="VNI-Times" pitchFamily="2" charset="0"/>
                  </a:endParaRPr>
                </a:p>
              </p:txBody>
            </p:sp>
          </mc:Choice>
          <mc:Fallback xmlns="">
            <p:sp>
              <p:nvSpPr>
                <p:cNvPr id="67" name="Text Box 5">
                  <a:extLst>
                    <a:ext uri="{FF2B5EF4-FFF2-40B4-BE49-F238E27FC236}">
                      <a16:creationId xmlns:a16="http://schemas.microsoft.com/office/drawing/2014/main" id="{C28A2CDD-5683-41CB-9E21-000592F788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47978" y="2172947"/>
                  <a:ext cx="9577064" cy="15766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38FA2-CD75-4086-ACA1-784271690979}"/>
                  </a:ext>
                </a:extLst>
              </p:cNvPr>
              <p:cNvSpPr/>
              <p:nvPr/>
            </p:nvSpPr>
            <p:spPr>
              <a:xfrm>
                <a:off x="1371685" y="7020999"/>
                <a:ext cx="11910800" cy="1970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num>
                        <m:den>
                          <m:func>
                            <m:func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</m:den>
                          </m:f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8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38FA2-CD75-4086-ACA1-784271690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85" y="7020999"/>
                <a:ext cx="11910800" cy="1970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39BAA8-02E0-4562-8D26-3CF109F71A9F}"/>
                  </a:ext>
                </a:extLst>
              </p:cNvPr>
              <p:cNvSpPr/>
              <p:nvPr/>
            </p:nvSpPr>
            <p:spPr>
              <a:xfrm>
                <a:off x="11526526" y="7043606"/>
                <a:ext cx="11554125" cy="1970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</m:den>
                          </m:f>
                        </m:e>
                      </m:d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8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39BAA8-02E0-4562-8D26-3CF109F71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6526" y="7043606"/>
                <a:ext cx="11554125" cy="1970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090F3852-2C8B-48E7-961D-101B320D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1216067"/>
            <a:ext cx="2133600" cy="2133600"/>
          </a:xfrm>
          <a:prstGeom prst="rect">
            <a:avLst/>
          </a:prstGeom>
          <a:solidFill>
            <a:srgbClr val="0000FF"/>
          </a:solidFill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91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0020" y="5901816"/>
            <a:ext cx="23671341" cy="2978423"/>
            <a:chOff x="184495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205888" y="4055920"/>
            <a:ext cx="19740082" cy="1381618"/>
            <a:chOff x="247184" y="2080085"/>
            <a:chExt cx="10675091" cy="78121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4" y="2080085"/>
              <a:ext cx="2067442" cy="719871"/>
              <a:chOff x="5537206" y="1557992"/>
              <a:chExt cx="2060432" cy="66922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1769888" cy="66922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6270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080091"/>
              <a:ext cx="2088312" cy="738609"/>
              <a:chOff x="5537206" y="1557992"/>
              <a:chExt cx="2081232" cy="68664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1764384" cy="68664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6939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9"/>
              <a:ext cx="2061918" cy="756128"/>
              <a:chOff x="5537206" y="1557992"/>
              <a:chExt cx="2054928" cy="70292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1764384" cy="70292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62522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854054" y="1692170"/>
                    <a:ext cx="1738080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054" y="1692170"/>
                    <a:ext cx="1738080" cy="43681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1927334" cy="781214"/>
              <a:chOff x="5537206" y="1557992"/>
              <a:chExt cx="1920800" cy="72624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1630256" cy="7262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65869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628880" y="4310139"/>
            <a:ext cx="965956" cy="9517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014" y="1906006"/>
            <a:ext cx="23825348" cy="1856444"/>
            <a:chOff x="226014" y="1906006"/>
            <a:chExt cx="23825348" cy="185644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4" y="1906006"/>
              <a:ext cx="23825348" cy="1856444"/>
              <a:chOff x="534987" y="1647866"/>
              <a:chExt cx="23340848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4934" y="1763895"/>
                  <a:ext cx="1892653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9CBBEF5-CFA0-4179-B8DE-3CE7E8077186}"/>
                    </a:ext>
                  </a:extLst>
                </p:cNvPr>
                <p:cNvSpPr/>
                <p:nvPr/>
              </p:nvSpPr>
              <p:spPr>
                <a:xfrm>
                  <a:off x="4832347" y="2344937"/>
                  <a:ext cx="1088208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vi-VN" sz="4800" b="1" dirty="0" err="1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 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– 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a14:m>
                  <a:r>
                    <a:rPr lang="vi-VN" altLang="vi-VN" sz="4800" b="1" i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  </a:t>
                  </a:r>
                  <a14:m>
                    <m:oMath xmlns:m="http://schemas.openxmlformats.org/officeDocument/2006/math"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altLang="vi-VN" sz="4800" b="1" i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endParaRPr lang="vi-VN" sz="4800" b="1" dirty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9CBBEF5-CFA0-4179-B8DE-3CE7E80771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2347" y="2344937"/>
                  <a:ext cx="10882082" cy="830997"/>
                </a:xfrm>
                <a:prstGeom prst="rect">
                  <a:avLst/>
                </a:prstGeom>
                <a:blipFill>
                  <a:blip r:embed="rId7"/>
                  <a:stretch>
                    <a:fillRect l="-2577" t="-16912" r="-1737" b="-3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A08F0-EB53-405D-B4DA-511FD5D19972}"/>
                  </a:ext>
                </a:extLst>
              </p:cNvPr>
              <p:cNvSpPr/>
              <p:nvPr/>
            </p:nvSpPr>
            <p:spPr>
              <a:xfrm>
                <a:off x="10416742" y="7008031"/>
                <a:ext cx="12192000" cy="9852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𝐜𝐨𝐬𝟎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func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A08F0-EB53-405D-B4DA-511FD5D19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742" y="7008031"/>
                <a:ext cx="12192000" cy="985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C59C3-6C2C-4FE0-80CF-1F2B719B84F3}"/>
                  </a:ext>
                </a:extLst>
              </p:cNvPr>
              <p:cNvSpPr/>
              <p:nvPr/>
            </p:nvSpPr>
            <p:spPr>
              <a:xfrm>
                <a:off x="4485327" y="6952708"/>
                <a:ext cx="6062750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C59C3-6C2C-4FE0-80CF-1F2B719B8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27" y="6952708"/>
                <a:ext cx="6062750" cy="9852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74DF9CAE-E6B4-45C0-A5CD-6C3292702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0657706"/>
            <a:ext cx="2133600" cy="2133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1197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54550" y="6976715"/>
            <a:ext cx="23342807" cy="2978423"/>
            <a:chOff x="184495" y="3682144"/>
            <a:chExt cx="11782029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782029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63571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26014" y="1751085"/>
            <a:ext cx="23671342" cy="1867349"/>
            <a:chOff x="226014" y="1751085"/>
            <a:chExt cx="23671342" cy="1867349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4" y="1761990"/>
              <a:ext cx="23671342" cy="1856444"/>
              <a:chOff x="534987" y="1647866"/>
              <a:chExt cx="23340848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88777" y="1763895"/>
                  <a:ext cx="1904967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51D7E1CD-9B3F-4209-BD62-CCD604CDE3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08874" y="1751085"/>
                  <a:ext cx="11888576" cy="18456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altLang="vi-VN" sz="4800" b="1" i="0" dirty="0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vi-VN" sz="48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ì </m:t>
                        </m:r>
                        <m:sSup>
                          <m:sSup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vi-VN" sz="4800" b="1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vi-VN" sz="4800" b="1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altLang="vi-VN" sz="48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51D7E1CD-9B3F-4209-BD62-CCD604CDE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08874" y="1751085"/>
                  <a:ext cx="11888576" cy="184565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891FE8-6475-4024-8884-DDABDC61DD02}"/>
                  </a:ext>
                </a:extLst>
              </p:cNvPr>
              <p:cNvSpPr/>
              <p:nvPr/>
            </p:nvSpPr>
            <p:spPr>
              <a:xfrm>
                <a:off x="1535610" y="7650882"/>
                <a:ext cx="12192000" cy="17915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8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𝐨𝐬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891FE8-6475-4024-8884-DDABDC61D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10" y="7650882"/>
                <a:ext cx="12192000" cy="1791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D48F8F-D78A-45F6-B5C8-82EFD7077F13}"/>
                  </a:ext>
                </a:extLst>
              </p:cNvPr>
              <p:cNvSpPr/>
              <p:nvPr/>
            </p:nvSpPr>
            <p:spPr>
              <a:xfrm>
                <a:off x="10968658" y="7648599"/>
                <a:ext cx="8322599" cy="1791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D48F8F-D78A-45F6-B5C8-82EFD7077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8658" y="7648599"/>
                <a:ext cx="8322599" cy="1791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67197F12-8E98-4FBB-97D6-EAC93B0F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0631445"/>
            <a:ext cx="2133600" cy="21336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grpSp>
        <p:nvGrpSpPr>
          <p:cNvPr id="63" name="Group 62"/>
          <p:cNvGrpSpPr/>
          <p:nvPr/>
        </p:nvGrpSpPr>
        <p:grpSpPr>
          <a:xfrm>
            <a:off x="1823642" y="4198138"/>
            <a:ext cx="19740082" cy="1974642"/>
            <a:chOff x="247184" y="1912429"/>
            <a:chExt cx="10675091" cy="1116536"/>
          </a:xfrm>
        </p:grpSpPr>
        <p:grpSp>
          <p:nvGrpSpPr>
            <p:cNvPr id="64" name="Group 63"/>
            <p:cNvGrpSpPr/>
            <p:nvPr/>
          </p:nvGrpSpPr>
          <p:grpSpPr>
            <a:xfrm>
              <a:off x="247184" y="1925589"/>
              <a:ext cx="2067442" cy="1028863"/>
              <a:chOff x="5537206" y="1414366"/>
              <a:chExt cx="2060432" cy="956475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827750" y="1414366"/>
                <a:ext cx="1769888" cy="95647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537206" y="16270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3163102" y="1921573"/>
              <a:ext cx="2088312" cy="1055644"/>
              <a:chOff x="5537206" y="1410628"/>
              <a:chExt cx="2081232" cy="98137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827750" y="1410628"/>
                <a:ext cx="1764384" cy="9813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537206" y="16939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6079021" y="1917812"/>
              <a:ext cx="2061918" cy="1080684"/>
              <a:chOff x="5537206" y="1407133"/>
              <a:chExt cx="2054928" cy="1004647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827750" y="1407133"/>
                <a:ext cx="1764384" cy="100464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537206" y="162522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854054" y="1521614"/>
                    <a:ext cx="1738080" cy="775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054" y="1521614"/>
                    <a:ext cx="1738080" cy="77545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Group 66"/>
            <p:cNvGrpSpPr/>
            <p:nvPr/>
          </p:nvGrpSpPr>
          <p:grpSpPr>
            <a:xfrm>
              <a:off x="8994941" y="1912429"/>
              <a:ext cx="1927334" cy="1116536"/>
              <a:chOff x="5537206" y="1402129"/>
              <a:chExt cx="1920800" cy="1037977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827750" y="1402129"/>
                <a:ext cx="1630256" cy="103797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537206" y="165869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585346" y="4606558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249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09518" y="6480492"/>
            <a:ext cx="23671341" cy="2978423"/>
            <a:chOff x="199243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99243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39865" y="3878011"/>
            <a:ext cx="23677820" cy="2232868"/>
            <a:chOff x="247183" y="2080086"/>
            <a:chExt cx="11838139" cy="111650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3" y="2080086"/>
              <a:ext cx="3090380" cy="1116500"/>
              <a:chOff x="5537206" y="1557992"/>
              <a:chExt cx="3079902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58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52633" y="1651036"/>
                    <a:ext cx="1761062" cy="8033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2633" y="1651036"/>
                    <a:ext cx="1761062" cy="80337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013" y="1835376"/>
                    <a:ext cx="1946962" cy="3925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p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e>
                          </m:func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013" y="1835376"/>
                    <a:ext cx="1946962" cy="3925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90"/>
              <a:ext cx="3090381" cy="1116503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6" y="1651032"/>
                    <a:ext cx="2248509" cy="803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6" y="1651032"/>
                    <a:ext cx="2248509" cy="80336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8"/>
              <a:ext cx="3090381" cy="1116501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651034"/>
                    <a:ext cx="1961677" cy="803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651034"/>
                    <a:ext cx="1961677" cy="8033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937809" y="4423146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013" y="1709742"/>
            <a:ext cx="24158418" cy="1829871"/>
            <a:chOff x="226013" y="1709742"/>
            <a:chExt cx="24158418" cy="1829871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3" y="1709742"/>
              <a:ext cx="23825350" cy="1829871"/>
              <a:chOff x="534987" y="1647866"/>
              <a:chExt cx="23017949" cy="153461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2"/>
                <a:ext cx="22797286" cy="146158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3A5FB96C-3704-4970-9CDB-9260D8A3E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7709" y="2051755"/>
                  <a:ext cx="20896722" cy="844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 eaLnBrk="1" hangingPunct="1">
                    <a:buFontTx/>
                    <a:buNone/>
                  </a:pP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Cho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hàm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số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altLang="vi-VN" sz="4800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vi-VN" sz="4800" b="1" i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rad>
                        </m:e>
                      </m:func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vi-VN" sz="4800" b="1" i="1" dirty="0">
                      <a:latin typeface="Cambria Math" panose="02040503050406030204" pitchFamily="18" charset="0"/>
                    </a:rPr>
                    <a:t> .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Hãy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chọn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kết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quả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đúng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trong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các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kết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quả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sau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3A5FB96C-3704-4970-9CDB-9260D8A3EE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87709" y="2051755"/>
                  <a:ext cx="20896722" cy="844398"/>
                </a:xfrm>
                <a:prstGeom prst="rect">
                  <a:avLst/>
                </a:prstGeom>
                <a:blipFill>
                  <a:blip r:embed="rId7"/>
                  <a:stretch>
                    <a:fillRect l="-1313" t="-14493" b="-3840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2A70E6-D8F5-4CE3-A821-0B8F1DA9059D}"/>
                  </a:ext>
                </a:extLst>
              </p:cNvPr>
              <p:cNvSpPr/>
              <p:nvPr/>
            </p:nvSpPr>
            <p:spPr>
              <a:xfrm>
                <a:off x="2831754" y="6975402"/>
                <a:ext cx="16537954" cy="1827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800" b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ad>
                        <m:radPr>
                          <m:degHide m:val="on"/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rad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</m:rad>
                        </m:den>
                      </m:f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ad>
                        <m:radPr>
                          <m:degHide m:val="on"/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rad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2A70E6-D8F5-4CE3-A821-0B8F1DA90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754" y="6975402"/>
                <a:ext cx="16537954" cy="1827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3C20A6F1-4D10-426C-96A1-9B62FE5A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7" y="11596259"/>
            <a:ext cx="1815263" cy="181526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3045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09518" y="6480491"/>
            <a:ext cx="23671341" cy="7117520"/>
            <a:chOff x="199243" y="3682144"/>
            <a:chExt cx="11834900" cy="3449507"/>
          </a:xfrm>
        </p:grpSpPr>
        <p:sp>
          <p:nvSpPr>
            <p:cNvPr id="63" name="Rounded Rectangle 62"/>
            <p:cNvSpPr/>
            <p:nvPr/>
          </p:nvSpPr>
          <p:spPr>
            <a:xfrm>
              <a:off x="199243" y="3753149"/>
              <a:ext cx="11834900" cy="33785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65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Round Diagonal Corner Rectangle 66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67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95450" y="3921473"/>
            <a:ext cx="23677820" cy="2232867"/>
            <a:chOff x="95450" y="4481911"/>
            <a:chExt cx="23677820" cy="2232867"/>
          </a:xfrm>
        </p:grpSpPr>
        <p:grpSp>
          <p:nvGrpSpPr>
            <p:cNvPr id="2" name="Group 1"/>
            <p:cNvGrpSpPr/>
            <p:nvPr/>
          </p:nvGrpSpPr>
          <p:grpSpPr>
            <a:xfrm>
              <a:off x="95450" y="4481911"/>
              <a:ext cx="23677820" cy="2232867"/>
              <a:chOff x="247183" y="2080086"/>
              <a:chExt cx="11838139" cy="111650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247183" y="2080086"/>
                <a:ext cx="3090380" cy="1116500"/>
                <a:chOff x="5537206" y="1557992"/>
                <a:chExt cx="3079902" cy="1037945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827750" y="1557992"/>
                  <a:ext cx="2789358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3163100" y="2080090"/>
                <a:ext cx="3233537" cy="1116501"/>
                <a:chOff x="5537206" y="1557992"/>
                <a:chExt cx="3222575" cy="1037945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vi-VN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6147376" y="1826632"/>
                      <a:ext cx="2612405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fr-FR" sz="48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47376" y="1826632"/>
                      <a:ext cx="2612405" cy="43368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" name="Group 3"/>
              <p:cNvGrpSpPr/>
              <p:nvPr/>
            </p:nvGrpSpPr>
            <p:grpSpPr>
              <a:xfrm>
                <a:off x="6079021" y="2080090"/>
                <a:ext cx="3090381" cy="1116502"/>
                <a:chOff x="5537206" y="1557992"/>
                <a:chExt cx="3079904" cy="1037945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6078058" y="1826060"/>
                      <a:ext cx="1549630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 defTabSz="217706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≤−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fr-FR" sz="48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8058" y="1826060"/>
                      <a:ext cx="1549630" cy="43368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9" name="Group 58"/>
              <p:cNvGrpSpPr/>
              <p:nvPr/>
            </p:nvGrpSpPr>
            <p:grpSpPr>
              <a:xfrm>
                <a:off x="8994941" y="2080089"/>
                <a:ext cx="3090381" cy="1116501"/>
                <a:chOff x="5537206" y="1557992"/>
                <a:chExt cx="3079904" cy="1037945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6123623" y="1860106"/>
                      <a:ext cx="1961677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 defTabSz="2177060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2" name="TextBox 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23623" y="1860106"/>
                      <a:ext cx="1961677" cy="43368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988364" y="4523734"/>
                  <a:ext cx="3091424" cy="2008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≤−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mr>
                              <m:mr>
                                <m:e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364" y="4523734"/>
                  <a:ext cx="3091424" cy="20081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90103" y="4476512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0563" y="1565726"/>
            <a:ext cx="23821943" cy="1944390"/>
            <a:chOff x="130563" y="1565726"/>
            <a:chExt cx="23821943" cy="1944390"/>
          </a:xfrm>
        </p:grpSpPr>
        <p:grpSp>
          <p:nvGrpSpPr>
            <p:cNvPr id="21" name="Group 20"/>
            <p:cNvGrpSpPr/>
            <p:nvPr/>
          </p:nvGrpSpPr>
          <p:grpSpPr>
            <a:xfrm>
              <a:off x="130563" y="1565726"/>
              <a:ext cx="23821943" cy="1944390"/>
              <a:chOff x="534987" y="1647866"/>
              <a:chExt cx="23014658" cy="163065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2793996" cy="155762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25028BD-0B61-4C9F-B963-B984E791829B}"/>
                    </a:ext>
                  </a:extLst>
                </p:cNvPr>
                <p:cNvSpPr/>
                <p:nvPr/>
              </p:nvSpPr>
              <p:spPr>
                <a:xfrm>
                  <a:off x="3716315" y="1686668"/>
                  <a:ext cx="20236191" cy="16103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8650" algn="l"/>
                      <a:tab pos="2160270" algn="l"/>
                      <a:tab pos="3600450" algn="l"/>
                      <a:tab pos="5040630" algn="l"/>
                    </a:tabLst>
                  </a:pP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𝐟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𝐦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𝟑𝐱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tìm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tất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cả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tham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𝐦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25028BD-0B61-4C9F-B963-B984E79182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6315" y="1686668"/>
                  <a:ext cx="20236191" cy="1610313"/>
                </a:xfrm>
                <a:prstGeom prst="rect">
                  <a:avLst/>
                </a:prstGeom>
                <a:blipFill>
                  <a:blip r:embed="rId7"/>
                  <a:stretch>
                    <a:fillRect l="-1386" t="-9091" b="-196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228538-968E-4A91-B4CA-48BA72DFE6EC}"/>
                  </a:ext>
                </a:extLst>
              </p:cNvPr>
              <p:cNvSpPr/>
              <p:nvPr/>
            </p:nvSpPr>
            <p:spPr>
              <a:xfrm>
                <a:off x="792976" y="11971251"/>
                <a:ext cx="24118216" cy="1327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200400" algn="l"/>
                    <a:tab pos="4572000" algn="l"/>
                  </a:tabLst>
                </a:pP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𝐦</m:t>
                                </m:r>
                              </m:e>
                              <m:sup>
                                <m:r>
                                  <a:rPr lang="vi-VN" sz="44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den>
                    </m:f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  <m: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</m:d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228538-968E-4A91-B4CA-48BA72DFE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11971251"/>
                <a:ext cx="24118216" cy="1327095"/>
              </a:xfrm>
              <a:prstGeom prst="rect">
                <a:avLst/>
              </a:prstGeom>
              <a:blipFill>
                <a:blip r:embed="rId8"/>
                <a:stretch>
                  <a:fillRect l="-1138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3E36F2-C9A3-4BDB-9104-C7B358DBAAC7}"/>
                  </a:ext>
                </a:extLst>
              </p:cNvPr>
              <p:cNvSpPr/>
              <p:nvPr/>
            </p:nvSpPr>
            <p:spPr>
              <a:xfrm>
                <a:off x="792976" y="7856589"/>
                <a:ext cx="23363752" cy="1673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747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200400" algn="l"/>
                    <a:tab pos="4572000" algn="l"/>
                  </a:tabLst>
                </a:pP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vi-VN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3E36F2-C9A3-4BDB-9104-C7B358DBA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7856589"/>
                <a:ext cx="23363752" cy="1673022"/>
              </a:xfrm>
              <a:prstGeom prst="rect">
                <a:avLst/>
              </a:prstGeom>
              <a:blipFill>
                <a:blip r:embed="rId9"/>
                <a:stretch>
                  <a:fillRect l="-678" t="-875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1976C-1AF1-4C39-B32C-61202663062E}"/>
                  </a:ext>
                </a:extLst>
              </p:cNvPr>
              <p:cNvSpPr/>
              <p:nvPr/>
            </p:nvSpPr>
            <p:spPr>
              <a:xfrm>
                <a:off x="792976" y="9796003"/>
                <a:ext cx="22062765" cy="1908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3200400" algn="l"/>
                    <a:tab pos="45720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fr-FR" sz="4800" b="1" i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𝛂</m:t>
                              </m:r>
                            </m:e>
                          </m:d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𝛂</m:t>
                          </m:r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𝛂</m:t>
                          </m:r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1976C-1AF1-4C39-B32C-612026630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9796003"/>
                <a:ext cx="22062765" cy="19088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A8A6C4-CB27-4193-B512-1160626C7A57}"/>
                  </a:ext>
                </a:extLst>
              </p:cNvPr>
              <p:cNvSpPr/>
              <p:nvPr/>
            </p:nvSpPr>
            <p:spPr>
              <a:xfrm>
                <a:off x="3716315" y="6707519"/>
                <a:ext cx="10837069" cy="882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865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8650" algn="l"/>
                    <a:tab pos="3200400" algn="l"/>
                    <a:tab pos="4572000" algn="l"/>
                  </a:tabLst>
                </a:pP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A8A6C4-CB27-4193-B512-1160626C7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15" y="6707519"/>
                <a:ext cx="10837069" cy="882678"/>
              </a:xfrm>
              <a:prstGeom prst="rect">
                <a:avLst/>
              </a:prstGeom>
              <a:blipFill>
                <a:blip r:embed="rId11"/>
                <a:stretch>
                  <a:fillRect t="-16552" b="-2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7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1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61010" y="1711923"/>
            <a:ext cx="23549364" cy="11089678"/>
            <a:chOff x="4221718" y="3423084"/>
            <a:chExt cx="15942152" cy="11089678"/>
          </a:xfrm>
        </p:grpSpPr>
        <p:sp>
          <p:nvSpPr>
            <p:cNvPr id="68" name="Rounded Rectangle 67"/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chemeClr val="bg2">
                <a:lumMod val="9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ound Same Side Corner Rectangle 68"/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86775" y="3523556"/>
              <a:ext cx="1561203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ghép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mỗi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dòng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trái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đáp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án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quả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38616" y="10588973"/>
            <a:ext cx="7444810" cy="1699357"/>
            <a:chOff x="-5304635" y="3567968"/>
            <a:chExt cx="7444810" cy="1699357"/>
          </a:xfrm>
        </p:grpSpPr>
        <p:sp>
          <p:nvSpPr>
            <p:cNvPr id="38" name="Rounded Rectangle 37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vi-VN" sz="48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vi-VN" sz="4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rad>
                      </m:oMath>
                    </m:oMathPara>
                  </a14:m>
                  <a:endParaRPr lang="vi-VN" sz="4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38616" y="7048588"/>
            <a:ext cx="7444810" cy="1699357"/>
            <a:chOff x="-5304635" y="3567968"/>
            <a:chExt cx="7444810" cy="1699357"/>
          </a:xfrm>
        </p:grpSpPr>
        <p:sp>
          <p:nvSpPr>
            <p:cNvPr id="32" name="Rounded Rectangle 31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⁡( 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𝐱𝟐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𝟑𝐱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3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</p:grpSp>
      </p:grpSp>
      <p:sp>
        <p:nvSpPr>
          <p:cNvPr id="239636" name="Line 20">
            <a:extLst>
              <a:ext uri="{FF2B5EF4-FFF2-40B4-BE49-F238E27FC236}">
                <a16:creationId xmlns:a16="http://schemas.microsoft.com/office/drawing/2014/main" id="{279D7A9D-5EE0-4FA7-95FA-349399240A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14503" y="4660490"/>
            <a:ext cx="3657600" cy="6695766"/>
          </a:xfrm>
          <a:prstGeom prst="line">
            <a:avLst/>
          </a:prstGeom>
          <a:noFill/>
          <a:ln w="57150">
            <a:solidFill>
              <a:srgbClr val="E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sp>
        <p:nvSpPr>
          <p:cNvPr id="239637" name="Line 21">
            <a:extLst>
              <a:ext uri="{FF2B5EF4-FFF2-40B4-BE49-F238E27FC236}">
                <a16:creationId xmlns:a16="http://schemas.microsoft.com/office/drawing/2014/main" id="{6F0D4A2A-1DB9-477D-A7BD-45FF061E6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6329" y="4238197"/>
            <a:ext cx="3588289" cy="4728823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sp>
        <p:nvSpPr>
          <p:cNvPr id="239638" name="Line 22">
            <a:extLst>
              <a:ext uri="{FF2B5EF4-FFF2-40B4-BE49-F238E27FC236}">
                <a16:creationId xmlns:a16="http://schemas.microsoft.com/office/drawing/2014/main" id="{83B12B3E-14F8-4E80-8E5F-1893FEC2CA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0933" y="6843251"/>
            <a:ext cx="3702177" cy="109500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grpSp>
        <p:nvGrpSpPr>
          <p:cNvPr id="2" name="Group 1"/>
          <p:cNvGrpSpPr/>
          <p:nvPr/>
        </p:nvGrpSpPr>
        <p:grpSpPr>
          <a:xfrm>
            <a:off x="1538616" y="3479478"/>
            <a:ext cx="7444810" cy="1699357"/>
            <a:chOff x="-5304635" y="3567968"/>
            <a:chExt cx="7444810" cy="1699357"/>
          </a:xfrm>
        </p:grpSpPr>
        <p:sp>
          <p:nvSpPr>
            <p:cNvPr id="20" name="Rounded Rectangle 19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62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978241"/>
                  <a:ext cx="5700974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vi-VN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962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978241"/>
                  <a:ext cx="5700974" cy="10105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2599906" y="3479478"/>
            <a:ext cx="9819418" cy="1699357"/>
            <a:chOff x="-5304635" y="3567968"/>
            <a:chExt cx="9819418" cy="1699357"/>
          </a:xfrm>
        </p:grpSpPr>
        <p:sp>
          <p:nvSpPr>
            <p:cNvPr id="44" name="Rounded Rectangle 43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594781"/>
                  <a:ext cx="5700974" cy="1672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func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45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594781"/>
                  <a:ext cx="5700974" cy="16725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2571529" y="5838583"/>
            <a:ext cx="9785654" cy="1699357"/>
            <a:chOff x="-5304635" y="3567968"/>
            <a:chExt cx="10702546" cy="1699357"/>
          </a:xfrm>
        </p:grpSpPr>
        <p:sp>
          <p:nvSpPr>
            <p:cNvPr id="50" name="Rounded Rectangle 49"/>
            <p:cNvSpPr/>
            <p:nvPr/>
          </p:nvSpPr>
          <p:spPr>
            <a:xfrm>
              <a:off x="-4958401" y="3567968"/>
              <a:ext cx="10356312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4007736"/>
                  <a:ext cx="9607996" cy="759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𝟑𝐱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1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4007736"/>
                  <a:ext cx="9607996" cy="759179"/>
                </a:xfrm>
                <a:prstGeom prst="rect">
                  <a:avLst/>
                </a:prstGeom>
                <a:blipFill>
                  <a:blip r:embed="rId6"/>
                  <a:stretch>
                    <a:fillRect b="-48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12571529" y="8197688"/>
            <a:ext cx="9819418" cy="1699357"/>
            <a:chOff x="-5304635" y="3567968"/>
            <a:chExt cx="9819418" cy="1699357"/>
          </a:xfrm>
        </p:grpSpPr>
        <p:sp>
          <p:nvSpPr>
            <p:cNvPr id="56" name="Rounded Rectangle 55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4007736"/>
                  <a:ext cx="6674880" cy="759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7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4007736"/>
                  <a:ext cx="6674880" cy="759179"/>
                </a:xfrm>
                <a:prstGeom prst="rect">
                  <a:avLst/>
                </a:prstGeom>
                <a:blipFill>
                  <a:blip r:embed="rId7"/>
                  <a:stretch>
                    <a:fillRect b="-161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12571529" y="10527295"/>
            <a:ext cx="9819418" cy="1761035"/>
            <a:chOff x="-5304635" y="3506290"/>
            <a:chExt cx="9819418" cy="1761035"/>
          </a:xfrm>
        </p:grpSpPr>
        <p:sp>
          <p:nvSpPr>
            <p:cNvPr id="62" name="Rounded Rectangle 61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506290"/>
                  <a:ext cx="6674880" cy="16945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𝟐𝐱</m:t>
                                    </m:r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𝟐𝐱</m:t>
                                </m:r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6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506290"/>
                  <a:ext cx="6674880" cy="1694540"/>
                </a:xfrm>
                <a:prstGeom prst="rect">
                  <a:avLst/>
                </a:prstGeom>
                <a:blipFill>
                  <a:blip r:embed="rId8"/>
                  <a:stretch>
                    <a:fillRect b="-14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207895" y="3834458"/>
                <a:ext cx="6126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36" grpId="0" animBg="1"/>
      <p:bldP spid="239637" grpId="0" animBg="1"/>
      <p:bldP spid="2396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3" descr="j0301252">
            <a:extLst>
              <a:ext uri="{FF2B5EF4-FFF2-40B4-BE49-F238E27FC236}">
                <a16:creationId xmlns:a16="http://schemas.microsoft.com/office/drawing/2014/main" id="{DB84C91F-9211-4978-9046-C798344A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418" y="2969454"/>
            <a:ext cx="2438682" cy="20862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66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3007" name="Object 15" descr="Papyrus">
                <a:extLst>
                  <a:ext uri="{FF2B5EF4-FFF2-40B4-BE49-F238E27FC236}">
                    <a16:creationId xmlns:a16="http://schemas.microsoft.com/office/drawing/2014/main" id="{26AD1F0A-B775-40F5-A1A1-1E7A4455D265}"/>
                  </a:ext>
                </a:extLst>
              </p:cNvPr>
              <p:cNvSpPr txBox="1"/>
              <p:nvPr/>
            </p:nvSpPr>
            <p:spPr bwMode="auto">
              <a:xfrm>
                <a:off x="9024442" y="2838912"/>
                <a:ext cx="6400800" cy="16740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vi-VN" sz="4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vi-VN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3007" name="Object 15" descr="Papyrus">
                <a:extLst>
                  <a:ext uri="{FF2B5EF4-FFF2-40B4-BE49-F238E27FC236}">
                    <a16:creationId xmlns:a16="http://schemas.microsoft.com/office/drawing/2014/main" id="{26AD1F0A-B775-40F5-A1A1-1E7A4455D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4442" y="2838912"/>
                <a:ext cx="6400800" cy="1674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08" name="Object 16" descr="Papyrus">
                <a:extLst>
                  <a:ext uri="{FF2B5EF4-FFF2-40B4-BE49-F238E27FC236}">
                    <a16:creationId xmlns:a16="http://schemas.microsoft.com/office/drawing/2014/main" id="{320BAFA8-1086-493E-A468-4C2BD8141EB4}"/>
                  </a:ext>
                </a:extLst>
              </p:cNvPr>
              <p:cNvSpPr txBox="1"/>
              <p:nvPr/>
            </p:nvSpPr>
            <p:spPr bwMode="auto">
              <a:xfrm>
                <a:off x="4572000" y="5943600"/>
                <a:ext cx="6400800" cy="10842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  (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08" name="Object 16" descr="Papyrus">
                <a:extLst>
                  <a:ext uri="{FF2B5EF4-FFF2-40B4-BE49-F238E27FC236}">
                    <a16:creationId xmlns:a16="http://schemas.microsoft.com/office/drawing/2014/main" id="{320BAFA8-1086-493E-A468-4C2BD8141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943600"/>
                <a:ext cx="6400800" cy="1084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09" name="Object 17" descr="Papyrus">
                <a:extLst>
                  <a:ext uri="{FF2B5EF4-FFF2-40B4-BE49-F238E27FC236}">
                    <a16:creationId xmlns:a16="http://schemas.microsoft.com/office/drawing/2014/main" id="{9B219BEF-7C5B-43FF-8FCD-E7D56EDE39A7}"/>
                  </a:ext>
                </a:extLst>
              </p:cNvPr>
              <p:cNvSpPr txBox="1"/>
              <p:nvPr/>
            </p:nvSpPr>
            <p:spPr bwMode="auto">
              <a:xfrm>
                <a:off x="4572000" y="10099154"/>
                <a:ext cx="6400800" cy="10224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  <m:r>
                        <a:rPr lang="vi-VN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09" name="Object 17" descr="Papyrus">
                <a:extLst>
                  <a:ext uri="{FF2B5EF4-FFF2-40B4-BE49-F238E27FC236}">
                    <a16:creationId xmlns:a16="http://schemas.microsoft.com/office/drawing/2014/main" id="{9B219BEF-7C5B-43FF-8FCD-E7D56EDE3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0099154"/>
                <a:ext cx="6400800" cy="1022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10" name="Object 18" descr="Papyrus">
                <a:extLst>
                  <a:ext uri="{FF2B5EF4-FFF2-40B4-BE49-F238E27FC236}">
                    <a16:creationId xmlns:a16="http://schemas.microsoft.com/office/drawing/2014/main" id="{E4A09DF6-68E8-4397-B51C-653744097826}"/>
                  </a:ext>
                </a:extLst>
              </p:cNvPr>
              <p:cNvSpPr txBox="1"/>
              <p:nvPr/>
            </p:nvSpPr>
            <p:spPr bwMode="auto">
              <a:xfrm>
                <a:off x="13564447" y="5944288"/>
                <a:ext cx="6400800" cy="1031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b="1" i="0" smtClean="0"/>
                        <m:t>os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10" name="Object 18" descr="Papyrus">
                <a:extLst>
                  <a:ext uri="{FF2B5EF4-FFF2-40B4-BE49-F238E27FC236}">
                    <a16:creationId xmlns:a16="http://schemas.microsoft.com/office/drawing/2014/main" id="{E4A09DF6-68E8-4397-B51C-653744097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64447" y="5944288"/>
                <a:ext cx="6400800" cy="1031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11" name="Object 19" descr="Papyrus">
                <a:extLst>
                  <a:ext uri="{FF2B5EF4-FFF2-40B4-BE49-F238E27FC236}">
                    <a16:creationId xmlns:a16="http://schemas.microsoft.com/office/drawing/2014/main" id="{A433C435-63CA-405A-919D-21CB3EF53750}"/>
                  </a:ext>
                </a:extLst>
              </p:cNvPr>
              <p:cNvSpPr txBox="1"/>
              <p:nvPr/>
            </p:nvSpPr>
            <p:spPr bwMode="auto">
              <a:xfrm>
                <a:off x="13564447" y="10099154"/>
                <a:ext cx="6400800" cy="103199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b="1" i="0" smtClean="0"/>
                        <m:t>os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11" name="Object 19" descr="Papyrus">
                <a:extLst>
                  <a:ext uri="{FF2B5EF4-FFF2-40B4-BE49-F238E27FC236}">
                    <a16:creationId xmlns:a16="http://schemas.microsoft.com/office/drawing/2014/main" id="{A433C435-63CA-405A-919D-21CB3EF5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64447" y="10099154"/>
                <a:ext cx="6400800" cy="1031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ent-Up Arrow 3">
            <a:extLst>
              <a:ext uri="{FF2B5EF4-FFF2-40B4-BE49-F238E27FC236}">
                <a16:creationId xmlns:a16="http://schemas.microsoft.com/office/drawing/2014/main" id="{4F6C4827-CB3B-4B6C-9059-EE214C30DBBA}"/>
              </a:ext>
            </a:extLst>
          </p:cNvPr>
          <p:cNvSpPr/>
          <p:nvPr/>
        </p:nvSpPr>
        <p:spPr bwMode="auto">
          <a:xfrm rot="10800000">
            <a:off x="7224242" y="3658023"/>
            <a:ext cx="1656184" cy="2141491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/>
          </a:p>
        </p:txBody>
      </p:sp>
      <p:sp>
        <p:nvSpPr>
          <p:cNvPr id="26643" name="Down Arrow 2">
            <a:extLst>
              <a:ext uri="{FF2B5EF4-FFF2-40B4-BE49-F238E27FC236}">
                <a16:creationId xmlns:a16="http://schemas.microsoft.com/office/drawing/2014/main" id="{D288B8BF-DDFE-462B-8C4F-C36673B7E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908" y="7053943"/>
            <a:ext cx="412868" cy="3042556"/>
          </a:xfrm>
          <a:prstGeom prst="downArrow">
            <a:avLst>
              <a:gd name="adj1" fmla="val 50000"/>
              <a:gd name="adj2" fmla="val 144000"/>
            </a:avLst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vi-VN" altLang="vi-VN" sz="4400"/>
          </a:p>
        </p:txBody>
      </p:sp>
      <p:sp>
        <p:nvSpPr>
          <p:cNvPr id="26644" name="Down Arrow 16">
            <a:extLst>
              <a:ext uri="{FF2B5EF4-FFF2-40B4-BE49-F238E27FC236}">
                <a16:creationId xmlns:a16="http://schemas.microsoft.com/office/drawing/2014/main" id="{1D7AA416-FB0A-4FE9-85A1-5E4E7EF0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0446" y="6985001"/>
            <a:ext cx="412868" cy="3074564"/>
          </a:xfrm>
          <a:prstGeom prst="downArrow">
            <a:avLst>
              <a:gd name="adj1" fmla="val 50000"/>
              <a:gd name="adj2" fmla="val 15200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vi-VN" altLang="vi-VN" sz="4400"/>
          </a:p>
        </p:txBody>
      </p:sp>
      <p:grpSp>
        <p:nvGrpSpPr>
          <p:cNvPr id="15" name="Group 34">
            <a:extLst>
              <a:ext uri="{FF2B5EF4-FFF2-40B4-BE49-F238E27FC236}">
                <a16:creationId xmlns:a16="http://schemas.microsoft.com/office/drawing/2014/main" id="{99287C9E-408B-4081-B5F1-743EC3D057EE}"/>
              </a:ext>
            </a:extLst>
          </p:cNvPr>
          <p:cNvGrpSpPr/>
          <p:nvPr/>
        </p:nvGrpSpPr>
        <p:grpSpPr>
          <a:xfrm>
            <a:off x="1103562" y="1793789"/>
            <a:ext cx="6962321" cy="960549"/>
            <a:chOff x="13477876" y="4114800"/>
            <a:chExt cx="6962774" cy="960438"/>
          </a:xfrm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4BB6FDB8-F7D4-4B08-9524-A892F703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7" name="Oval 72">
              <a:extLst>
                <a:ext uri="{FF2B5EF4-FFF2-40B4-BE49-F238E27FC236}">
                  <a16:creationId xmlns:a16="http://schemas.microsoft.com/office/drawing/2014/main" id="{69B1A3E0-7179-49C9-B45C-11B04330D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488EA12D-0138-411B-B38D-8AE691398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8F65AFD6-7EAC-42DD-8778-1383F1AA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304A1402-72CF-4BF7-A3A0-2969F7FA3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DE95BE6C-540E-4957-9834-B55B18295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C187758A-8A6B-4300-81A2-006F97108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D4BCDED1-ECA3-4162-A528-BF15EAA8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id="{6A0409A9-BB39-48C9-BB40-5D3B44B90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5" name="Freeform 80">
              <a:extLst>
                <a:ext uri="{FF2B5EF4-FFF2-40B4-BE49-F238E27FC236}">
                  <a16:creationId xmlns:a16="http://schemas.microsoft.com/office/drawing/2014/main" id="{A358BD2A-B706-4984-9B06-6581C516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611A8918-B7F0-405F-985D-C0A384A0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CC0D9A33-560E-403D-A998-8F88592AB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8" name="Freeform 83">
              <a:extLst>
                <a:ext uri="{FF2B5EF4-FFF2-40B4-BE49-F238E27FC236}">
                  <a16:creationId xmlns:a16="http://schemas.microsoft.com/office/drawing/2014/main" id="{D0521E27-FAEB-440B-92B7-DD6E4286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9" name="Oval 84">
              <a:extLst>
                <a:ext uri="{FF2B5EF4-FFF2-40B4-BE49-F238E27FC236}">
                  <a16:creationId xmlns:a16="http://schemas.microsoft.com/office/drawing/2014/main" id="{35722196-BE9B-4F5E-8F1E-D78A56F4A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id="{83167036-64E0-4AC8-93FB-F38225FE2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1" name="Freeform 86">
              <a:extLst>
                <a:ext uri="{FF2B5EF4-FFF2-40B4-BE49-F238E27FC236}">
                  <a16:creationId xmlns:a16="http://schemas.microsoft.com/office/drawing/2014/main" id="{16ECC99F-B82A-49D2-B26C-5FE685A6BD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id="{8DBBDEE8-40D1-4BC3-BA7E-6390ECE6A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" name="Freeform 88">
              <a:extLst>
                <a:ext uri="{FF2B5EF4-FFF2-40B4-BE49-F238E27FC236}">
                  <a16:creationId xmlns:a16="http://schemas.microsoft.com/office/drawing/2014/main" id="{BFAD5C88-2032-46E3-9865-A0ED96B7E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4" name="Freeform 89">
              <a:extLst>
                <a:ext uri="{FF2B5EF4-FFF2-40B4-BE49-F238E27FC236}">
                  <a16:creationId xmlns:a16="http://schemas.microsoft.com/office/drawing/2014/main" id="{49242020-6942-48BD-ABCD-ED539A53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5" name="Freeform 90">
              <a:extLst>
                <a:ext uri="{FF2B5EF4-FFF2-40B4-BE49-F238E27FC236}">
                  <a16:creationId xmlns:a16="http://schemas.microsoft.com/office/drawing/2014/main" id="{6FCEC54B-8C70-4359-B9EC-5C486CD57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6" name="Freeform 91">
              <a:extLst>
                <a:ext uri="{FF2B5EF4-FFF2-40B4-BE49-F238E27FC236}">
                  <a16:creationId xmlns:a16="http://schemas.microsoft.com/office/drawing/2014/main" id="{17DEA173-5258-4B63-9AB9-7470AFF466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7" name="Freeform 92">
              <a:extLst>
                <a:ext uri="{FF2B5EF4-FFF2-40B4-BE49-F238E27FC236}">
                  <a16:creationId xmlns:a16="http://schemas.microsoft.com/office/drawing/2014/main" id="{91A80270-3C84-4730-B3DE-CC76967C3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" name="Freeform 93">
              <a:extLst>
                <a:ext uri="{FF2B5EF4-FFF2-40B4-BE49-F238E27FC236}">
                  <a16:creationId xmlns:a16="http://schemas.microsoft.com/office/drawing/2014/main" id="{2FF40617-EC6F-40E5-8F3C-AD845FBF8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9" name="Freeform 94">
              <a:extLst>
                <a:ext uri="{FF2B5EF4-FFF2-40B4-BE49-F238E27FC236}">
                  <a16:creationId xmlns:a16="http://schemas.microsoft.com/office/drawing/2014/main" id="{838285FE-D438-46A9-A398-E8736EE52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0" name="Rectangle 95">
              <a:extLst>
                <a:ext uri="{FF2B5EF4-FFF2-40B4-BE49-F238E27FC236}">
                  <a16:creationId xmlns:a16="http://schemas.microsoft.com/office/drawing/2014/main" id="{D21B260E-71F7-4CDB-BBC3-06595F5A3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1" name="Freeform 96">
              <a:extLst>
                <a:ext uri="{FF2B5EF4-FFF2-40B4-BE49-F238E27FC236}">
                  <a16:creationId xmlns:a16="http://schemas.microsoft.com/office/drawing/2014/main" id="{2333CA23-6D0B-4977-874C-6A0652E9F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2" name="Freeform 97">
              <a:extLst>
                <a:ext uri="{FF2B5EF4-FFF2-40B4-BE49-F238E27FC236}">
                  <a16:creationId xmlns:a16="http://schemas.microsoft.com/office/drawing/2014/main" id="{B1C39061-907B-41F1-9E3B-8FB90B8D0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3" name="Freeform 98">
              <a:extLst>
                <a:ext uri="{FF2B5EF4-FFF2-40B4-BE49-F238E27FC236}">
                  <a16:creationId xmlns:a16="http://schemas.microsoft.com/office/drawing/2014/main" id="{D00EA19C-27F4-4E11-B31B-EA589D6B1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44" name="Bent-Up Arrow 43">
            <a:extLst>
              <a:ext uri="{FF2B5EF4-FFF2-40B4-BE49-F238E27FC236}">
                <a16:creationId xmlns:a16="http://schemas.microsoft.com/office/drawing/2014/main" id="{4F6C4827-CB3B-4B6C-9059-EE214C30DBBA}"/>
              </a:ext>
            </a:extLst>
          </p:cNvPr>
          <p:cNvSpPr/>
          <p:nvPr/>
        </p:nvSpPr>
        <p:spPr bwMode="auto">
          <a:xfrm rot="10800000" flipH="1">
            <a:off x="15601327" y="3717017"/>
            <a:ext cx="1656184" cy="2141491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7" grpId="0" animBg="1"/>
      <p:bldP spid="213008" grpId="0" animBg="1"/>
      <p:bldP spid="213009" grpId="0" animBg="1"/>
      <p:bldP spid="213010" grpId="0" animBg="1"/>
      <p:bldP spid="213011" grpId="0" animBg="1"/>
      <p:bldP spid="4" grpId="0" animBg="1"/>
      <p:bldP spid="26643" grpId="0" animBg="1"/>
      <p:bldP spid="26644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3299"/>
            <a:ext cx="24404560" cy="1382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marL="0" marR="0" lvl="0" indent="0" algn="ctr" defTabSz="217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4160" y="4340628"/>
            <a:ext cx="12077272" cy="797746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6894" rtl="0" eaLnBrk="1" fontAlgn="auto" latinLnBrk="0" hangingPunct="1">
              <a:lnSpc>
                <a:spcPts val="5498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BỔ TRỢ KIẾN THỨC LỚP 11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96080" y="316244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746"/>
              <a:chOff x="12784885" y="1066801"/>
              <a:chExt cx="1814128" cy="182886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68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953540" y="1556787"/>
                <a:ext cx="1319606" cy="1338879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ctr" defTabSz="21768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9" y="179085"/>
            <a:ext cx="4247028" cy="4183832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7D0B1D-4C09-45AD-90E5-61ED84852C5F}"/>
              </a:ext>
            </a:extLst>
          </p:cNvPr>
          <p:cNvSpPr txBox="1"/>
          <p:nvPr/>
        </p:nvSpPr>
        <p:spPr>
          <a:xfrm>
            <a:off x="3121535" y="6898680"/>
            <a:ext cx="17945867" cy="805633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6894" rtl="0" eaLnBrk="1" fontAlgn="auto" latinLnBrk="0" hangingPunct="1">
              <a:lnSpc>
                <a:spcPts val="5498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DIỄN ĐÀN GIÁO VIÊN TOÁN – PPT TIVI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7FCEC4-F359-4E5F-B833-01C74AF62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5697" y="118100"/>
            <a:ext cx="4244817" cy="42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7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76" y="28804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304" y="5981700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2" y="91994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086794" y="6680178"/>
            <a:ext cx="8563107" cy="1690784"/>
            <a:chOff x="7459670" y="6636623"/>
            <a:chExt cx="8564657" cy="16910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hlinkClick r:id="rId6" action="ppaction://hlinksldjump"/>
                </p:cNvPr>
                <p:cNvSpPr/>
                <p:nvPr/>
              </p:nvSpPr>
              <p:spPr>
                <a:xfrm>
                  <a:off x="9060904" y="6636623"/>
                  <a:ext cx="6963423" cy="16910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7" name="Rectangle 56">
                  <a:hlinkClick r:id="rId8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904" y="6636623"/>
                  <a:ext cx="6963423" cy="1691090"/>
                </a:xfrm>
                <a:prstGeom prst="rect">
                  <a:avLst/>
                </a:prstGeom>
                <a:blipFill>
                  <a:blip r:embed="rId9"/>
                  <a:stretch>
                    <a:fillRect l="-40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8370962"/>
            <a:ext cx="11993596" cy="1107996"/>
            <a:chOff x="7459670" y="8485655"/>
            <a:chExt cx="11995767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hlinkClick r:id="rId10" action="ppaction://hlinksldjump"/>
                </p:cNvPr>
                <p:cNvSpPr/>
                <p:nvPr/>
              </p:nvSpPr>
              <p:spPr>
                <a:xfrm>
                  <a:off x="9092456" y="8485655"/>
                  <a:ext cx="10362981" cy="11081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6600" b="1" spc="-150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6600" b="1" spc="-150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600" b="1" i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6600" b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48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hlinkClick r:id="rId11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485655"/>
                  <a:ext cx="10362981" cy="1108196"/>
                </a:xfrm>
                <a:prstGeom prst="rect">
                  <a:avLst/>
                </a:prstGeom>
                <a:blipFill>
                  <a:blip r:embed="rId12"/>
                  <a:stretch>
                    <a:fillRect l="-2647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9595103"/>
            <a:ext cx="12834192" cy="1107996"/>
            <a:chOff x="7459670" y="9918750"/>
            <a:chExt cx="12836512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hlinkClick r:id="" action="ppaction://noaction"/>
                </p:cNvPr>
                <p:cNvSpPr/>
                <p:nvPr/>
              </p:nvSpPr>
              <p:spPr>
                <a:xfrm>
                  <a:off x="9092456" y="9918750"/>
                  <a:ext cx="11203726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66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66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600" b="1" i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66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918750"/>
                  <a:ext cx="11203726" cy="1108196"/>
                </a:xfrm>
                <a:prstGeom prst="rect">
                  <a:avLst/>
                </a:prstGeom>
                <a:blipFill>
                  <a:blip r:embed="rId13"/>
                  <a:stretch>
                    <a:fillRect l="-2448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1086794" y="10891243"/>
            <a:ext cx="13266240" cy="1107996"/>
            <a:chOff x="7459670" y="9953816"/>
            <a:chExt cx="13268638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hlinkClick r:id="" action="ppaction://noaction"/>
                </p:cNvPr>
                <p:cNvSpPr/>
                <p:nvPr/>
              </p:nvSpPr>
              <p:spPr>
                <a:xfrm>
                  <a:off x="9092456" y="9953816"/>
                  <a:ext cx="11635852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953816"/>
                  <a:ext cx="11635852" cy="1108196"/>
                </a:xfrm>
                <a:prstGeom prst="rect">
                  <a:avLst/>
                </a:prstGeom>
                <a:blipFill>
                  <a:blip r:embed="rId14"/>
                  <a:stretch>
                    <a:fillRect l="-2357" b="-237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1086794" y="12043370"/>
            <a:ext cx="16074552" cy="1107996"/>
            <a:chOff x="7459670" y="9844839"/>
            <a:chExt cx="16077458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hlinkClick r:id="" action="ppaction://noaction"/>
                </p:cNvPr>
                <p:cNvSpPr/>
                <p:nvPr/>
              </p:nvSpPr>
              <p:spPr>
                <a:xfrm>
                  <a:off x="9092456" y="9844839"/>
                  <a:ext cx="14444672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844839"/>
                  <a:ext cx="14444672" cy="1108196"/>
                </a:xfrm>
                <a:prstGeom prst="rect">
                  <a:avLst/>
                </a:prstGeom>
                <a:blipFill>
                  <a:blip r:embed="rId15"/>
                  <a:stretch>
                    <a:fillRect l="-1900" b="-237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7DA46FC-0E4B-4A39-BB7D-DAE4727A1B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077791" y="141380"/>
            <a:ext cx="3173804" cy="31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76" y="28804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304" y="5981700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   (Tiết 1)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2" y="122368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086794" y="6786786"/>
            <a:ext cx="8775792" cy="1690784"/>
            <a:chOff x="7459670" y="6719485"/>
            <a:chExt cx="8777381" cy="16910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hlinkClick r:id="rId6" action="ppaction://hlinksldjump"/>
                </p:cNvPr>
                <p:cNvSpPr/>
                <p:nvPr/>
              </p:nvSpPr>
              <p:spPr>
                <a:xfrm>
                  <a:off x="9092456" y="6719485"/>
                  <a:ext cx="7144595" cy="16910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 HẠN CỦA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7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7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kumimoji="0" lang="en-US" sz="7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kumimoji="0" lang="en-US" sz="7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7" name="Rectangle 56">
                  <a:hlinkClick r:id="rId8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6719485"/>
                  <a:ext cx="7144595" cy="1691089"/>
                </a:xfrm>
                <a:prstGeom prst="rect">
                  <a:avLst/>
                </a:prstGeom>
                <a:blipFill>
                  <a:blip r:embed="rId9"/>
                  <a:stretch>
                    <a:fillRect l="-384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9163053"/>
            <a:ext cx="11993596" cy="1107996"/>
            <a:chOff x="7459670" y="8461527"/>
            <a:chExt cx="11995767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hlinkClick r:id="rId10" action="ppaction://hlinksldjump"/>
                </p:cNvPr>
                <p:cNvSpPr/>
                <p:nvPr/>
              </p:nvSpPr>
              <p:spPr>
                <a:xfrm>
                  <a:off x="9092456" y="8461527"/>
                  <a:ext cx="10362981" cy="11081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kumimoji="0" lang="en-US" sz="6600" b="1" i="0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hlinkClick r:id="rId11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461527"/>
                  <a:ext cx="10362981" cy="1108196"/>
                </a:xfrm>
                <a:prstGeom prst="rect">
                  <a:avLst/>
                </a:prstGeom>
                <a:blipFill>
                  <a:blip r:embed="rId12"/>
                  <a:stretch>
                    <a:fillRect l="-2647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11035258"/>
            <a:ext cx="21308148" cy="1107996"/>
            <a:chOff x="7459670" y="9859547"/>
            <a:chExt cx="21312000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hlinkClick r:id="" action="ppaction://noaction"/>
                </p:cNvPr>
                <p:cNvSpPr/>
                <p:nvPr/>
              </p:nvSpPr>
              <p:spPr>
                <a:xfrm>
                  <a:off x="9060903" y="9859547"/>
                  <a:ext cx="19710767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903" y="9859547"/>
                  <a:ext cx="19710767" cy="1108196"/>
                </a:xfrm>
                <a:prstGeom prst="rect">
                  <a:avLst/>
                </a:prstGeom>
                <a:blipFill>
                  <a:blip r:embed="rId13"/>
                  <a:stretch>
                    <a:fillRect l="-1423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EF44E6D-0F5C-42B5-8CF8-CCA3398DC4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96413" y="173410"/>
            <a:ext cx="3173804" cy="31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5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5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DC10A0AE-0A47-4A10-9484-9C03CCAD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185" y="1594294"/>
            <a:ext cx="2133600" cy="213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031" name="Group 111">
            <a:extLst>
              <a:ext uri="{FF2B5EF4-FFF2-40B4-BE49-F238E27FC236}">
                <a16:creationId xmlns:a16="http://schemas.microsoft.com/office/drawing/2014/main" id="{917523F7-E8DE-4BD5-AFEB-8151DA0C2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13869"/>
              </p:ext>
            </p:extLst>
          </p:nvPr>
        </p:nvGraphicFramePr>
        <p:xfrm>
          <a:off x="2457098" y="4696377"/>
          <a:ext cx="10513366" cy="5998273"/>
        </p:xfrm>
        <a:graphic>
          <a:graphicData uri="http://schemas.openxmlformats.org/drawingml/2006/table">
            <a:tbl>
              <a:tblPr/>
              <a:tblGrid>
                <a:gridCol w="525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0.999983333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0.999999833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0.999999998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0.999999999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119">
            <a:extLst>
              <a:ext uri="{FF2B5EF4-FFF2-40B4-BE49-F238E27FC236}">
                <a16:creationId xmlns:a16="http://schemas.microsoft.com/office/drawing/2014/main" id="{83C50584-769E-4E6F-962B-DDFB110ED53F}"/>
              </a:ext>
            </a:extLst>
          </p:cNvPr>
          <p:cNvGrpSpPr>
            <a:grpSpLocks/>
          </p:cNvGrpSpPr>
          <p:nvPr/>
        </p:nvGrpSpPr>
        <p:grpSpPr bwMode="auto">
          <a:xfrm>
            <a:off x="14174223" y="4724947"/>
            <a:ext cx="4572529" cy="6131635"/>
            <a:chOff x="3322" y="1488"/>
            <a:chExt cx="1440" cy="1931"/>
          </a:xfrm>
        </p:grpSpPr>
        <p:sp>
          <p:nvSpPr>
            <p:cNvPr id="24621" name="Line 47">
              <a:extLst>
                <a:ext uri="{FF2B5EF4-FFF2-40B4-BE49-F238E27FC236}">
                  <a16:creationId xmlns:a16="http://schemas.microsoft.com/office/drawing/2014/main" id="{455B2E83-A62D-496F-A0DF-41A973B60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134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2" name="Line 48">
              <a:extLst>
                <a:ext uri="{FF2B5EF4-FFF2-40B4-BE49-F238E27FC236}">
                  <a16:creationId xmlns:a16="http://schemas.microsoft.com/office/drawing/2014/main" id="{4492E060-E5BC-41A9-BEF6-A5AEE437B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3" name="Line 49">
              <a:extLst>
                <a:ext uri="{FF2B5EF4-FFF2-40B4-BE49-F238E27FC236}">
                  <a16:creationId xmlns:a16="http://schemas.microsoft.com/office/drawing/2014/main" id="{64EC033E-A94C-45D5-9CFD-F36A2CC49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4" name="Line 50">
              <a:extLst>
                <a:ext uri="{FF2B5EF4-FFF2-40B4-BE49-F238E27FC236}">
                  <a16:creationId xmlns:a16="http://schemas.microsoft.com/office/drawing/2014/main" id="{A173EE0F-870E-420F-B701-F1E49E8CE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2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5" name="Text Box 51">
              <a:extLst>
                <a:ext uri="{FF2B5EF4-FFF2-40B4-BE49-F238E27FC236}">
                  <a16:creationId xmlns:a16="http://schemas.microsoft.com/office/drawing/2014/main" id="{A63A8D0F-794C-46EB-8113-CA6244783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17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26" name="Text Box 52">
              <a:extLst>
                <a:ext uri="{FF2B5EF4-FFF2-40B4-BE49-F238E27FC236}">
                  <a16:creationId xmlns:a16="http://schemas.microsoft.com/office/drawing/2014/main" id="{8BD770A0-3B74-45F9-8D3B-179BA7621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153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27" name="Line 53">
              <a:extLst>
                <a:ext uri="{FF2B5EF4-FFF2-40B4-BE49-F238E27FC236}">
                  <a16:creationId xmlns:a16="http://schemas.microsoft.com/office/drawing/2014/main" id="{580F73D0-38B4-431A-AFD8-D38572D46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422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8" name="Line 54">
              <a:extLst>
                <a:ext uri="{FF2B5EF4-FFF2-40B4-BE49-F238E27FC236}">
                  <a16:creationId xmlns:a16="http://schemas.microsoft.com/office/drawing/2014/main" id="{8F6A7B3B-573A-4D4C-B577-705DFFF22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9" name="Line 55">
              <a:extLst>
                <a:ext uri="{FF2B5EF4-FFF2-40B4-BE49-F238E27FC236}">
                  <a16:creationId xmlns:a16="http://schemas.microsoft.com/office/drawing/2014/main" id="{83B8849E-002E-430C-A98D-E5B948B7A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0" name="Line 56">
              <a:extLst>
                <a:ext uri="{FF2B5EF4-FFF2-40B4-BE49-F238E27FC236}">
                  <a16:creationId xmlns:a16="http://schemas.microsoft.com/office/drawing/2014/main" id="{59AFF939-79FF-429A-85E6-86206CC54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1" name="Text Box 57">
              <a:extLst>
                <a:ext uri="{FF2B5EF4-FFF2-40B4-BE49-F238E27FC236}">
                  <a16:creationId xmlns:a16="http://schemas.microsoft.com/office/drawing/2014/main" id="{02E7C7A0-E076-4539-891B-7DD9BAEB1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459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32" name="Text Box 58">
              <a:extLst>
                <a:ext uri="{FF2B5EF4-FFF2-40B4-BE49-F238E27FC236}">
                  <a16:creationId xmlns:a16="http://schemas.microsoft.com/office/drawing/2014/main" id="{6180E5DF-DF49-4B8F-8F54-1892B0FD6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244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33" name="Line 59">
              <a:extLst>
                <a:ext uri="{FF2B5EF4-FFF2-40B4-BE49-F238E27FC236}">
                  <a16:creationId xmlns:a16="http://schemas.microsoft.com/office/drawing/2014/main" id="{04547F2F-9E31-4E67-ADBD-0ADF67B40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804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4" name="Line 60">
              <a:extLst>
                <a:ext uri="{FF2B5EF4-FFF2-40B4-BE49-F238E27FC236}">
                  <a16:creationId xmlns:a16="http://schemas.microsoft.com/office/drawing/2014/main" id="{FF45D7B1-C824-4002-A71A-47E0D50C9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5" name="Line 61">
              <a:extLst>
                <a:ext uri="{FF2B5EF4-FFF2-40B4-BE49-F238E27FC236}">
                  <a16:creationId xmlns:a16="http://schemas.microsoft.com/office/drawing/2014/main" id="{BE554AFC-42AD-4795-9EDB-8D15C0018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6" name="Line 62">
              <a:extLst>
                <a:ext uri="{FF2B5EF4-FFF2-40B4-BE49-F238E27FC236}">
                  <a16:creationId xmlns:a16="http://schemas.microsoft.com/office/drawing/2014/main" id="{8FD062B6-DC72-44A2-8CBE-2BECA0FAF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7" name="Text Box 63">
              <a:extLst>
                <a:ext uri="{FF2B5EF4-FFF2-40B4-BE49-F238E27FC236}">
                  <a16:creationId xmlns:a16="http://schemas.microsoft.com/office/drawing/2014/main" id="{A8B4896A-DBBB-4CF1-9D3D-8AC0B3422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84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38" name="Text Box 64">
              <a:extLst>
                <a:ext uri="{FF2B5EF4-FFF2-40B4-BE49-F238E27FC236}">
                  <a16:creationId xmlns:a16="http://schemas.microsoft.com/office/drawing/2014/main" id="{DB21D480-96C2-4256-9C3C-EFFD4CD0A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2823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39" name="Line 65">
              <a:extLst>
                <a:ext uri="{FF2B5EF4-FFF2-40B4-BE49-F238E27FC236}">
                  <a16:creationId xmlns:a16="http://schemas.microsoft.com/office/drawing/2014/main" id="{9437CEB3-C722-4DB5-88D9-F85CE0C3F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3140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0" name="Line 66">
              <a:extLst>
                <a:ext uri="{FF2B5EF4-FFF2-40B4-BE49-F238E27FC236}">
                  <a16:creationId xmlns:a16="http://schemas.microsoft.com/office/drawing/2014/main" id="{37BB2D27-C01A-415A-A89B-DD8906DBF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1" name="Line 67">
              <a:extLst>
                <a:ext uri="{FF2B5EF4-FFF2-40B4-BE49-F238E27FC236}">
                  <a16:creationId xmlns:a16="http://schemas.microsoft.com/office/drawing/2014/main" id="{1FEAE14B-3E81-44C8-9B14-1543E2B00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2" name="Line 68">
              <a:extLst>
                <a:ext uri="{FF2B5EF4-FFF2-40B4-BE49-F238E27FC236}">
                  <a16:creationId xmlns:a16="http://schemas.microsoft.com/office/drawing/2014/main" id="{5A8105D2-12BC-4FBA-ACEF-357E6C4A8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7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3" name="Text Box 69">
              <a:extLst>
                <a:ext uri="{FF2B5EF4-FFF2-40B4-BE49-F238E27FC236}">
                  <a16:creationId xmlns:a16="http://schemas.microsoft.com/office/drawing/2014/main" id="{2690C0DC-B816-433F-AF10-79E6807CD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3177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44" name="Text Box 70">
              <a:extLst>
                <a:ext uri="{FF2B5EF4-FFF2-40B4-BE49-F238E27FC236}">
                  <a16:creationId xmlns:a16="http://schemas.microsoft.com/office/drawing/2014/main" id="{A8F84EE1-101E-4436-AB09-3E72327AB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3159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45" name="Text Box 93">
              <a:extLst>
                <a:ext uri="{FF2B5EF4-FFF2-40B4-BE49-F238E27FC236}">
                  <a16:creationId xmlns:a16="http://schemas.microsoft.com/office/drawing/2014/main" id="{55D02FDB-5965-4E18-B58C-9C962A59B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488"/>
              <a:ext cx="131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diễn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altLang="vi-VN" sz="4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6" name="Object 98">
                  <a:extLst>
                    <a:ext uri="{FF2B5EF4-FFF2-40B4-BE49-F238E27FC236}">
                      <a16:creationId xmlns:a16="http://schemas.microsoft.com/office/drawing/2014/main" id="{1098B6F2-61C8-4AA1-8227-A03F158BABFD}"/>
                    </a:ext>
                  </a:extLst>
                </p:cNvPr>
                <p:cNvSpPr txBox="1"/>
                <p:nvPr/>
              </p:nvSpPr>
              <p:spPr bwMode="auto">
                <a:xfrm>
                  <a:off x="4026" y="2135"/>
                  <a:ext cx="173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6" name="Object 98">
                  <a:extLst>
                    <a:ext uri="{FF2B5EF4-FFF2-40B4-BE49-F238E27FC236}">
                      <a16:creationId xmlns:a16="http://schemas.microsoft.com/office/drawing/2014/main" id="{1098B6F2-61C8-4AA1-8227-A03F158BA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26" y="2135"/>
                  <a:ext cx="173" cy="2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7" name="Object 99">
                  <a:extLst>
                    <a:ext uri="{FF2B5EF4-FFF2-40B4-BE49-F238E27FC236}">
                      <a16:creationId xmlns:a16="http://schemas.microsoft.com/office/drawing/2014/main" id="{B00547D6-B332-478A-9B37-82268C0CC612}"/>
                    </a:ext>
                  </a:extLst>
                </p:cNvPr>
                <p:cNvSpPr txBox="1"/>
                <p:nvPr/>
              </p:nvSpPr>
              <p:spPr bwMode="auto">
                <a:xfrm>
                  <a:off x="4164" y="2423"/>
                  <a:ext cx="18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7" name="Object 99">
                  <a:extLst>
                    <a:ext uri="{FF2B5EF4-FFF2-40B4-BE49-F238E27FC236}">
                      <a16:creationId xmlns:a16="http://schemas.microsoft.com/office/drawing/2014/main" id="{B00547D6-B332-478A-9B37-82268C0CC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64" y="2423"/>
                  <a:ext cx="186" cy="2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8" name="Object 100">
                  <a:extLst>
                    <a:ext uri="{FF2B5EF4-FFF2-40B4-BE49-F238E27FC236}">
                      <a16:creationId xmlns:a16="http://schemas.microsoft.com/office/drawing/2014/main" id="{76CED689-AF30-47D0-917C-675B8B00C62D}"/>
                    </a:ext>
                  </a:extLst>
                </p:cNvPr>
                <p:cNvSpPr txBox="1"/>
                <p:nvPr/>
              </p:nvSpPr>
              <p:spPr bwMode="auto">
                <a:xfrm>
                  <a:off x="4260" y="2807"/>
                  <a:ext cx="18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8" name="Object 100">
                  <a:extLst>
                    <a:ext uri="{FF2B5EF4-FFF2-40B4-BE49-F238E27FC236}">
                      <a16:creationId xmlns:a16="http://schemas.microsoft.com/office/drawing/2014/main" id="{76CED689-AF30-47D0-917C-675B8B00C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0" y="2807"/>
                  <a:ext cx="186" cy="2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9" name="Object 101">
                  <a:extLst>
                    <a:ext uri="{FF2B5EF4-FFF2-40B4-BE49-F238E27FC236}">
                      <a16:creationId xmlns:a16="http://schemas.microsoft.com/office/drawing/2014/main" id="{28146584-CC97-4637-B4D0-13D805E92695}"/>
                    </a:ext>
                  </a:extLst>
                </p:cNvPr>
                <p:cNvSpPr txBox="1"/>
                <p:nvPr/>
              </p:nvSpPr>
              <p:spPr bwMode="auto">
                <a:xfrm>
                  <a:off x="4307" y="3095"/>
                  <a:ext cx="187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9" name="Object 101">
                  <a:extLst>
                    <a:ext uri="{FF2B5EF4-FFF2-40B4-BE49-F238E27FC236}">
                      <a16:creationId xmlns:a16="http://schemas.microsoft.com/office/drawing/2014/main" id="{28146584-CC97-4637-B4D0-13D805E92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07" y="3095"/>
                  <a:ext cx="187" cy="2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114">
            <a:extLst>
              <a:ext uri="{FF2B5EF4-FFF2-40B4-BE49-F238E27FC236}">
                <a16:creationId xmlns:a16="http://schemas.microsoft.com/office/drawing/2014/main" id="{4D677E2C-285D-43E3-9BA5-507739E62DB3}"/>
              </a:ext>
            </a:extLst>
          </p:cNvPr>
          <p:cNvGrpSpPr>
            <a:grpSpLocks/>
          </p:cNvGrpSpPr>
          <p:nvPr/>
        </p:nvGrpSpPr>
        <p:grpSpPr bwMode="auto">
          <a:xfrm>
            <a:off x="12173243" y="1458194"/>
            <a:ext cx="11583741" cy="7011211"/>
            <a:chOff x="4944" y="192"/>
            <a:chExt cx="3648" cy="2208"/>
          </a:xfrm>
        </p:grpSpPr>
        <p:grpSp>
          <p:nvGrpSpPr>
            <p:cNvPr id="24617" name="Group 53">
              <a:extLst>
                <a:ext uri="{FF2B5EF4-FFF2-40B4-BE49-F238E27FC236}">
                  <a16:creationId xmlns:a16="http://schemas.microsoft.com/office/drawing/2014/main" id="{A0916143-1C37-4134-8775-A3E21DC16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92"/>
              <a:ext cx="3648" cy="2208"/>
              <a:chOff x="2740" y="1200"/>
              <a:chExt cx="2876" cy="1536"/>
            </a:xfrm>
          </p:grpSpPr>
          <p:sp>
            <p:nvSpPr>
              <p:cNvPr id="5153" name="AutoShape 33" descr="Stationery">
                <a:extLst>
                  <a:ext uri="{FF2B5EF4-FFF2-40B4-BE49-F238E27FC236}">
                    <a16:creationId xmlns:a16="http://schemas.microsoft.com/office/drawing/2014/main" id="{5C1628A7-D7BD-423B-B0A4-9EF5129B1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00"/>
                <a:ext cx="2784" cy="1296"/>
              </a:xfrm>
              <a:prstGeom prst="cloudCallout">
                <a:avLst>
                  <a:gd name="adj1" fmla="val -41866"/>
                  <a:gd name="adj2" fmla="val 6772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MTBT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en-US" sz="4400" i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defRPr/>
                </a:pPr>
                <a:endParaRPr lang="en-US" sz="4400" i="1" dirty="0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en-US" sz="4400" i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</a:p>
              <a:p>
                <a:pPr algn="ctr">
                  <a:defRPr/>
                </a:pPr>
                <a:r>
                  <a:rPr lang="en-US" sz="4400" i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en-US" sz="44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  <p:pic>
            <p:nvPicPr>
              <p:cNvPr id="24620" name="Picture 50" descr="x2">
                <a:extLst>
                  <a:ext uri="{FF2B5EF4-FFF2-40B4-BE49-F238E27FC236}">
                    <a16:creationId xmlns:a16="http://schemas.microsoft.com/office/drawing/2014/main" id="{6EDA1364-847D-4483-AAAE-6C41E80831B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0" y="2304"/>
                <a:ext cx="42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8" name="Object 113">
                  <a:extLst>
                    <a:ext uri="{FF2B5EF4-FFF2-40B4-BE49-F238E27FC236}">
                      <a16:creationId xmlns:a16="http://schemas.microsoft.com/office/drawing/2014/main" id="{6766B568-C142-4F2B-BDC3-D1CD69FEA966}"/>
                    </a:ext>
                  </a:extLst>
                </p:cNvPr>
                <p:cNvSpPr txBox="1"/>
                <p:nvPr/>
              </p:nvSpPr>
              <p:spPr bwMode="auto">
                <a:xfrm>
                  <a:off x="5706" y="989"/>
                  <a:ext cx="1542" cy="5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func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den>
                        </m:f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func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den>
                        </m:f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8" name="Object 113">
                  <a:extLst>
                    <a:ext uri="{FF2B5EF4-FFF2-40B4-BE49-F238E27FC236}">
                      <a16:creationId xmlns:a16="http://schemas.microsoft.com/office/drawing/2014/main" id="{6766B568-C142-4F2B-BDC3-D1CD69FEA9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06" y="989"/>
                  <a:ext cx="1542" cy="5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120">
            <a:extLst>
              <a:ext uri="{FF2B5EF4-FFF2-40B4-BE49-F238E27FC236}">
                <a16:creationId xmlns:a16="http://schemas.microsoft.com/office/drawing/2014/main" id="{68A3F113-C90B-4D78-88B5-A70AE5FA9633}"/>
              </a:ext>
            </a:extLst>
          </p:cNvPr>
          <p:cNvGrpSpPr>
            <a:grpSpLocks/>
          </p:cNvGrpSpPr>
          <p:nvPr/>
        </p:nvGrpSpPr>
        <p:grpSpPr bwMode="auto">
          <a:xfrm>
            <a:off x="6858176" y="3658031"/>
            <a:ext cx="5188553" cy="2479965"/>
            <a:chOff x="1200" y="1152"/>
            <a:chExt cx="1634" cy="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5" name="Object 91">
                  <a:extLst>
                    <a:ext uri="{FF2B5EF4-FFF2-40B4-BE49-F238E27FC236}">
                      <a16:creationId xmlns:a16="http://schemas.microsoft.com/office/drawing/2014/main" id="{65C77F52-DB6A-48F2-8820-267F2435C37E}"/>
                    </a:ext>
                  </a:extLst>
                </p:cNvPr>
                <p:cNvSpPr txBox="1"/>
                <p:nvPr/>
              </p:nvSpPr>
              <p:spPr bwMode="auto">
                <a:xfrm>
                  <a:off x="1996" y="1479"/>
                  <a:ext cx="838" cy="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5" name="Object 91">
                  <a:extLst>
                    <a:ext uri="{FF2B5EF4-FFF2-40B4-BE49-F238E27FC236}">
                      <a16:creationId xmlns:a16="http://schemas.microsoft.com/office/drawing/2014/main" id="{65C77F52-DB6A-48F2-8820-267F2435C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96" y="1479"/>
                  <a:ext cx="838" cy="4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16" name="Text Box 116">
              <a:extLst>
                <a:ext uri="{FF2B5EF4-FFF2-40B4-BE49-F238E27FC236}">
                  <a16:creationId xmlns:a16="http://schemas.microsoft.com/office/drawing/2014/main" id="{75F18CD8-026C-4EF6-8175-7B9902736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152"/>
              <a:ext cx="120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trị</a:t>
              </a:r>
              <a:endParaRPr lang="en-US" altLang="vi-VN" sz="4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136">
            <a:extLst>
              <a:ext uri="{FF2B5EF4-FFF2-40B4-BE49-F238E27FC236}">
                <a16:creationId xmlns:a16="http://schemas.microsoft.com/office/drawing/2014/main" id="{5B3E3963-F7C8-4A77-90EB-363560E43C0F}"/>
              </a:ext>
            </a:extLst>
          </p:cNvPr>
          <p:cNvGrpSpPr>
            <a:grpSpLocks/>
          </p:cNvGrpSpPr>
          <p:nvPr/>
        </p:nvGrpSpPr>
        <p:grpSpPr bwMode="auto">
          <a:xfrm>
            <a:off x="2457098" y="10727276"/>
            <a:ext cx="20018259" cy="2895935"/>
            <a:chOff x="442" y="3408"/>
            <a:chExt cx="6397" cy="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1" name="AutoShape 57" descr="Newsprint">
                  <a:extLst>
                    <a:ext uri="{FF2B5EF4-FFF2-40B4-BE49-F238E27FC236}">
                      <a16:creationId xmlns:a16="http://schemas.microsoft.com/office/drawing/2014/main" id="{70FA0EF5-6239-42D0-ABBA-48B85B760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" y="3408"/>
                  <a:ext cx="6397" cy="960"/>
                </a:xfrm>
                <a:prstGeom prst="horizontalScroll">
                  <a:avLst>
                    <a:gd name="adj" fmla="val 12500"/>
                  </a:avLst>
                </a:prstGeom>
                <a:solidFill>
                  <a:schemeClr val="accent6">
                    <a:lumMod val="40000"/>
                    <a:lumOff val="60000"/>
                    <a:alpha val="65881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ậ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é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ì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a:rPr lang="en-US" altLang="vi-VN" sz="44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en-US" sz="4400" b="1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khi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altLang="vi-VN" sz="4400" b="1" i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1" name="AutoShape 57" descr="Newsprint">
                  <a:extLst>
                    <a:ext uri="{FF2B5EF4-FFF2-40B4-BE49-F238E27FC236}">
                      <a16:creationId xmlns:a16="http://schemas.microsoft.com/office/drawing/2014/main" id="{70FA0EF5-6239-42D0-ABBA-48B85B7607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2" y="3408"/>
                  <a:ext cx="6397" cy="960"/>
                </a:xfrm>
                <a:prstGeom prst="horizontalScroll">
                  <a:avLst>
                    <a:gd name="adj" fmla="val 12500"/>
                  </a:avLst>
                </a:prstGeom>
                <a:blipFill>
                  <a:blip r:embed="rId11"/>
                  <a:stretch>
                    <a:fillRect/>
                  </a:stretch>
                </a:blip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610" name="Picture 50" descr="x2">
              <a:extLst>
                <a:ext uri="{FF2B5EF4-FFF2-40B4-BE49-F238E27FC236}">
                  <a16:creationId xmlns:a16="http://schemas.microsoft.com/office/drawing/2014/main" id="{425ACF14-7A49-434F-B9C0-C8138B8C24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" y="3681"/>
              <a:ext cx="324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49E5E46-4310-4EB2-B2F6-8DF093C58197}"/>
              </a:ext>
            </a:extLst>
          </p:cNvPr>
          <p:cNvSpPr/>
          <p:nvPr/>
        </p:nvSpPr>
        <p:spPr>
          <a:xfrm>
            <a:off x="17521386" y="8658994"/>
            <a:ext cx="634747" cy="514643"/>
          </a:xfrm>
          <a:prstGeom prst="ellipse">
            <a:avLst/>
          </a:prstGeom>
          <a:ln w="3810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455572" y="1454260"/>
            <a:ext cx="11208207" cy="1690784"/>
            <a:chOff x="-288924" y="1361419"/>
            <a:chExt cx="11208937" cy="1690585"/>
          </a:xfrm>
        </p:grpSpPr>
        <p:sp>
          <p:nvSpPr>
            <p:cNvPr id="49" name="Rounded Rectangle 4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blipFill>
                  <a:blip r:embed="rId12"/>
                  <a:stretch>
                    <a:fillRect l="-3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9662E-7 5.87895E-7 L -0.85001 0.43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4" y="21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01"/>
          <p:cNvGrpSpPr/>
          <p:nvPr/>
        </p:nvGrpSpPr>
        <p:grpSpPr>
          <a:xfrm>
            <a:off x="815530" y="8951441"/>
            <a:ext cx="22812341" cy="4617075"/>
            <a:chOff x="1270511" y="5867400"/>
            <a:chExt cx="22812341" cy="4903398"/>
          </a:xfrm>
        </p:grpSpPr>
        <p:sp>
          <p:nvSpPr>
            <p:cNvPr id="182" name="Rounded Rectangle 181"/>
            <p:cNvSpPr/>
            <p:nvPr/>
          </p:nvSpPr>
          <p:spPr>
            <a:xfrm>
              <a:off x="1272210" y="6139007"/>
              <a:ext cx="22810642" cy="46317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6" name="Round Diagonal Corner Rectangle 18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8" name="Group 167">
            <a:extLst>
              <a:ext uri="{FF2B5EF4-FFF2-40B4-BE49-F238E27FC236}">
                <a16:creationId xmlns:a16="http://schemas.microsoft.com/office/drawing/2014/main" id="{8A5A6EBE-74C8-4D53-9E64-9E82187E2E7F}"/>
              </a:ext>
            </a:extLst>
          </p:cNvPr>
          <p:cNvGrpSpPr/>
          <p:nvPr/>
        </p:nvGrpSpPr>
        <p:grpSpPr>
          <a:xfrm>
            <a:off x="527498" y="5490642"/>
            <a:ext cx="3794127" cy="927101"/>
            <a:chOff x="4867276" y="9361488"/>
            <a:chExt cx="3794125" cy="927101"/>
          </a:xfrm>
        </p:grpSpPr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4F67379B-F432-4731-B950-184AB39F0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C3DDD010-8C0B-4D15-9484-70D2381CF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CDBC80AE-9087-423C-ACB1-3684346B4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175DD097-1CB1-426C-AE20-562704595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417308FF-E202-4DE9-92AA-24F5F58B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B5026454-5ECA-4E65-8902-547E2B44C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DC0B8C4F-6BFB-417C-B1A8-02924C110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Oval 66">
              <a:extLst>
                <a:ext uri="{FF2B5EF4-FFF2-40B4-BE49-F238E27FC236}">
                  <a16:creationId xmlns:a16="http://schemas.microsoft.com/office/drawing/2014/main" id="{F8840457-BAA2-499B-A0FF-3A24675F6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D97F035A-39EB-499F-8B21-1FF942977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3521" y="6758004"/>
            <a:ext cx="22884349" cy="2002538"/>
            <a:chOff x="743521" y="6758004"/>
            <a:chExt cx="22884349" cy="2002538"/>
          </a:xfrm>
        </p:grpSpPr>
        <p:grpSp>
          <p:nvGrpSpPr>
            <p:cNvPr id="147" name="Group 54"/>
            <p:cNvGrpSpPr/>
            <p:nvPr/>
          </p:nvGrpSpPr>
          <p:grpSpPr>
            <a:xfrm>
              <a:off x="743521" y="6758004"/>
              <a:ext cx="22884349" cy="2002538"/>
              <a:chOff x="1268077" y="3405486"/>
              <a:chExt cx="22884349" cy="2002538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1268077" y="3790950"/>
                <a:ext cx="22884349" cy="1617074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/>
                  <a:t>`</a:t>
                </a:r>
                <a:endParaRPr lang="en-US"/>
              </a:p>
            </p:txBody>
          </p:sp>
          <p:grpSp>
            <p:nvGrpSpPr>
              <p:cNvPr id="150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1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153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54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0" name="AutoShape 8">
                  <a:extLst>
                    <a:ext uri="{FF2B5EF4-FFF2-40B4-BE49-F238E27FC236}">
                      <a16:creationId xmlns:a16="http://schemas.microsoft.com/office/drawing/2014/main" id="{D5E0D6D5-9E54-4772-91AB-9D6B0D6B45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8018" y="7153628"/>
                  <a:ext cx="13107917" cy="1493999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84171" tIns="92087" rIns="184171" bIns="92087" anchor="ctr"/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</m:t>
                        </m:r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func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       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𝐭𝐚𝐧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den>
                        </m:f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70" name="AutoShape 8">
                  <a:extLst>
                    <a:ext uri="{FF2B5EF4-FFF2-40B4-BE49-F238E27FC236}">
                      <a16:creationId xmlns:a16="http://schemas.microsoft.com/office/drawing/2014/main" id="{D5E0D6D5-9E54-4772-91AB-9D6B0D6B45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8018" y="7153628"/>
                  <a:ext cx="13107917" cy="1493999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0FE40EC-6B36-4DCB-A822-6B2B6BC1A2DE}"/>
                </a:ext>
              </a:extLst>
            </p:cNvPr>
            <p:cNvSpPr/>
            <p:nvPr/>
          </p:nvSpPr>
          <p:spPr>
            <a:xfrm>
              <a:off x="4680540" y="7491457"/>
              <a:ext cx="3433934" cy="1132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3970" y="3155554"/>
            <a:ext cx="22738481" cy="1888394"/>
            <a:chOff x="1035919" y="3155554"/>
            <a:chExt cx="22738481" cy="1888394"/>
          </a:xfrm>
        </p:grpSpPr>
        <p:grpSp>
          <p:nvGrpSpPr>
            <p:cNvPr id="8" name="Group 7"/>
            <p:cNvGrpSpPr/>
            <p:nvPr/>
          </p:nvGrpSpPr>
          <p:grpSpPr>
            <a:xfrm>
              <a:off x="1035919" y="3155554"/>
              <a:ext cx="22738481" cy="1888394"/>
              <a:chOff x="17200151" y="2536121"/>
              <a:chExt cx="22738481" cy="1888394"/>
            </a:xfrm>
          </p:grpSpPr>
          <p:sp>
            <p:nvSpPr>
              <p:cNvPr id="110" name="Right Triangle 109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B2B0873-32F2-46E9-9360-F182F353712C}"/>
                    </a:ext>
                  </a:extLst>
                </p:cNvPr>
                <p:cNvSpPr txBox="1"/>
                <p:nvPr/>
              </p:nvSpPr>
              <p:spPr>
                <a:xfrm>
                  <a:off x="5597578" y="3553566"/>
                  <a:ext cx="3404586" cy="12704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a:rPr lang="vi-VN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B2B0873-32F2-46E9-9360-F182F3537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578" y="3553566"/>
                  <a:ext cx="3404586" cy="12704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3EFD51-E502-452C-8020-C111526BF262}"/>
                  </a:ext>
                </a:extLst>
              </p:cNvPr>
              <p:cNvSpPr/>
              <p:nvPr/>
            </p:nvSpPr>
            <p:spPr>
              <a:xfrm>
                <a:off x="4468845" y="5331830"/>
                <a:ext cx="5024901" cy="1526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)→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3EFD51-E502-452C-8020-C111526BF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845" y="5331830"/>
                <a:ext cx="5024901" cy="15265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9290962" y="5617285"/>
            <a:ext cx="4594451" cy="1002684"/>
            <a:chOff x="9290962" y="5617285"/>
            <a:chExt cx="4594451" cy="1002684"/>
          </a:xfrm>
        </p:grpSpPr>
        <p:sp>
          <p:nvSpPr>
            <p:cNvPr id="7193" name="Text Box 55">
              <a:extLst>
                <a:ext uri="{FF2B5EF4-FFF2-40B4-BE49-F238E27FC236}">
                  <a16:creationId xmlns:a16="http://schemas.microsoft.com/office/drawing/2014/main" id="{D15FF023-C23D-4F80-B00B-1B6493D69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0962" y="5617285"/>
              <a:ext cx="3962859" cy="863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4171" tIns="92087" rIns="184171" bIns="92087"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alt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048927-4370-4D00-9E4A-2BB2C0A828B6}"/>
                    </a:ext>
                  </a:extLst>
                </p:cNvPr>
                <p:cNvSpPr/>
                <p:nvPr/>
              </p:nvSpPr>
              <p:spPr>
                <a:xfrm>
                  <a:off x="10474671" y="5646626"/>
                  <a:ext cx="3410742" cy="9733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048927-4370-4D00-9E4A-2BB2C0A828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4671" y="5646626"/>
                  <a:ext cx="3410742" cy="9733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6C450-408B-480E-A91D-C75818EE2D1E}"/>
                  </a:ext>
                </a:extLst>
              </p:cNvPr>
              <p:cNvSpPr/>
              <p:nvPr/>
            </p:nvSpPr>
            <p:spPr>
              <a:xfrm>
                <a:off x="4659618" y="9771772"/>
                <a:ext cx="14483645" cy="1367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Cambria Math" panose="02040503050406030204" pitchFamily="18" charset="0"/>
                        </a:rPr>
                        <m:t>   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vi-VN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𝟑𝐱</m:t>
                          </m:r>
                        </m:den>
                      </m:f>
                      <m:r>
                        <a:rPr lang="vi-VN" sz="4400" b="1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𝟑𝐱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 b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4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6C450-408B-480E-A91D-C75818EE2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18" y="9771772"/>
                <a:ext cx="14483645" cy="13671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3AF72-B44E-45D5-87C3-9828B275E600}"/>
                  </a:ext>
                </a:extLst>
              </p:cNvPr>
              <p:cNvSpPr/>
              <p:nvPr/>
            </p:nvSpPr>
            <p:spPr>
              <a:xfrm>
                <a:off x="4659618" y="11728257"/>
                <a:ext cx="18488494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𝐬𝐢𝐧𝐱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𝐨𝐬𝐱</m:t>
                              </m:r>
                            </m:den>
                          </m:f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400" b="1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𝐨𝐬𝐱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3AF72-B44E-45D5-87C3-9828B275E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18" y="11728257"/>
                <a:ext cx="18488494" cy="161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/>
          <p:cNvGrpSpPr/>
          <p:nvPr/>
        </p:nvGrpSpPr>
        <p:grpSpPr>
          <a:xfrm>
            <a:off x="-455572" y="1454260"/>
            <a:ext cx="11208207" cy="1690784"/>
            <a:chOff x="-288924" y="1361419"/>
            <a:chExt cx="11208937" cy="1690585"/>
          </a:xfrm>
        </p:grpSpPr>
        <p:sp>
          <p:nvSpPr>
            <p:cNvPr id="101" name="Rounded Rectangle 10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blipFill>
                  <a:blip r:embed="rId8"/>
                  <a:stretch>
                    <a:fillRect l="-3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01"/>
          <p:cNvGrpSpPr/>
          <p:nvPr/>
        </p:nvGrpSpPr>
        <p:grpSpPr>
          <a:xfrm>
            <a:off x="815530" y="9226495"/>
            <a:ext cx="22812341" cy="4076550"/>
            <a:chOff x="1270511" y="5867400"/>
            <a:chExt cx="22812341" cy="4329353"/>
          </a:xfrm>
        </p:grpSpPr>
        <p:sp>
          <p:nvSpPr>
            <p:cNvPr id="143" name="Rounded Rectangle 142"/>
            <p:cNvSpPr/>
            <p:nvPr/>
          </p:nvSpPr>
          <p:spPr>
            <a:xfrm>
              <a:off x="1272210" y="6139007"/>
              <a:ext cx="22810642" cy="40577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7525" y="5286086"/>
                <a:ext cx="8468100" cy="8630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184171" tIns="92087" rIns="184171" bIns="92087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vi-VN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altLang="vi-VN" sz="44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en-US" altLang="vi-VN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525" y="5286086"/>
                <a:ext cx="8468100" cy="863081"/>
              </a:xfrm>
              <a:prstGeom prst="rect">
                <a:avLst/>
              </a:prstGeom>
              <a:blipFill>
                <a:blip r:embed="rId3"/>
                <a:stretch>
                  <a:fillRect l="-1800" t="-9859" b="-26761"/>
                </a:stretch>
              </a:blipFill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167">
            <a:extLst>
              <a:ext uri="{FF2B5EF4-FFF2-40B4-BE49-F238E27FC236}">
                <a16:creationId xmlns:a16="http://schemas.microsoft.com/office/drawing/2014/main" id="{447E3A3B-F8B3-4B5B-AB07-A5060632E0CA}"/>
              </a:ext>
            </a:extLst>
          </p:cNvPr>
          <p:cNvGrpSpPr/>
          <p:nvPr/>
        </p:nvGrpSpPr>
        <p:grpSpPr>
          <a:xfrm>
            <a:off x="822005" y="5143057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30B8F13E-A980-4B62-9865-01D112836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856E927F-3C2D-4308-825B-F3C1159B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36A53BAE-85A0-4482-B635-87C8AA5D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BB73E673-9589-4C27-A3DF-1A6ACBBD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6D4429A-1C4B-4415-A5D0-14BCF3FC5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8C6BA573-AA7E-46EA-A6A1-EFB6075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66D8C496-BF9B-434E-8487-78ABF0ED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66">
              <a:extLst>
                <a:ext uri="{FF2B5EF4-FFF2-40B4-BE49-F238E27FC236}">
                  <a16:creationId xmlns:a16="http://schemas.microsoft.com/office/drawing/2014/main" id="{5CF39B0C-4175-4314-A4EE-4C7B0B43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9D904325-6FFB-4787-BE58-1B9EBD9F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444CFF-E440-4877-88AF-63BBB55E66FA}"/>
                  </a:ext>
                </a:extLst>
              </p:cNvPr>
              <p:cNvSpPr/>
              <p:nvPr/>
            </p:nvSpPr>
            <p:spPr>
              <a:xfrm>
                <a:off x="5174973" y="9830215"/>
                <a:ext cx="18323077" cy="943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444CFF-E440-4877-88AF-63BBB55E6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73" y="9830215"/>
                <a:ext cx="18323077" cy="943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C4023F-820F-45CD-9F7B-98FE70A4404E}"/>
                  </a:ext>
                </a:extLst>
              </p:cNvPr>
              <p:cNvSpPr/>
              <p:nvPr/>
            </p:nvSpPr>
            <p:spPr>
              <a:xfrm>
                <a:off x="5127383" y="11247042"/>
                <a:ext cx="1599440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𝐨𝐬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𝟐𝐱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vi-VN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/>
                  <a:t>			       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𝐜</m:t>
                    </m:r>
                    <m:r>
                      <m:rPr>
                        <m:nor/>
                      </m:rPr>
                      <a:rPr lang="vi-VN" sz="4400" b="1" i="0" smtClean="0">
                        <a:latin typeface="Cambria Math" panose="02040503050406030204" pitchFamily="18" charset="0"/>
                      </a:rPr>
                      <m:t>os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C4023F-820F-45CD-9F7B-98FE70A44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383" y="11247042"/>
                <a:ext cx="15994403" cy="2123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692902-5B9D-4A64-A2DD-D6D3F48F67FA}"/>
                  </a:ext>
                </a:extLst>
              </p:cNvPr>
              <p:cNvSpPr/>
              <p:nvPr/>
            </p:nvSpPr>
            <p:spPr>
              <a:xfrm>
                <a:off x="12912874" y="5297265"/>
                <a:ext cx="4771306" cy="769441"/>
              </a:xfrm>
              <a:prstGeom prst="rect">
                <a:avLst/>
              </a:prstGeom>
              <a:ln>
                <a:solidFill>
                  <a:srgbClr val="FF1D1D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osu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692902-5B9D-4A64-A2DD-D6D3F48F6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874" y="5297265"/>
                <a:ext cx="477130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1D1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93468" y="2737855"/>
            <a:ext cx="22738481" cy="1888394"/>
            <a:chOff x="593468" y="2737855"/>
            <a:chExt cx="22738481" cy="1888394"/>
          </a:xfrm>
        </p:grpSpPr>
        <p:grpSp>
          <p:nvGrpSpPr>
            <p:cNvPr id="137" name="Group 136"/>
            <p:cNvGrpSpPr/>
            <p:nvPr/>
          </p:nvGrpSpPr>
          <p:grpSpPr>
            <a:xfrm>
              <a:off x="593468" y="2737855"/>
              <a:ext cx="22738481" cy="1888394"/>
              <a:chOff x="17200151" y="2536121"/>
              <a:chExt cx="22738481" cy="1888394"/>
            </a:xfrm>
          </p:grpSpPr>
          <p:sp>
            <p:nvSpPr>
              <p:cNvPr id="138" name="Right Triangle 137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/>
                <p:nvPr/>
              </p:nvSpPr>
              <p:spPr>
                <a:xfrm>
                  <a:off x="4863564" y="3461537"/>
                  <a:ext cx="1317399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4400" b="1" i="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4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đạo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mọi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x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𝛜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564" y="3461537"/>
                  <a:ext cx="13173995" cy="769441"/>
                </a:xfrm>
                <a:prstGeom prst="rect">
                  <a:avLst/>
                </a:prstGeom>
                <a:blipFill>
                  <a:blip r:embed="rId7"/>
                  <a:stretch>
                    <a:fillRect l="-1897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8DFEC93-68A9-4785-9805-0CFC8B5D5C96}"/>
                    </a:ext>
                  </a:extLst>
                </p:cNvPr>
                <p:cNvSpPr/>
                <p:nvPr/>
              </p:nvSpPr>
              <p:spPr>
                <a:xfrm>
                  <a:off x="17142234" y="3457935"/>
                  <a:ext cx="382014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vi-VN" sz="4400" b="1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m:rPr>
                                    <m:nor/>
                                  </m:rPr>
                                  <a:rPr lang="vi-VN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m:rPr>
                            <m:nor/>
                          </m:rPr>
                          <a:rPr lang="vi-VN" sz="4400" b="1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m:oMathPara>
                  </a14:m>
                  <a:endParaRPr lang="vi-VN" sz="4400" b="1" dirty="0">
                    <a:solidFill>
                      <a:srgbClr val="FF4747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8DFEC93-68A9-4785-9805-0CFC8B5D5C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2234" y="3457935"/>
                  <a:ext cx="3820148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/>
          <p:cNvGrpSpPr/>
          <p:nvPr/>
        </p:nvGrpSpPr>
        <p:grpSpPr>
          <a:xfrm>
            <a:off x="-455572" y="1572249"/>
            <a:ext cx="15857497" cy="830997"/>
            <a:chOff x="-288924" y="1892302"/>
            <a:chExt cx="15858530" cy="830900"/>
          </a:xfrm>
        </p:grpSpPr>
        <p:sp>
          <p:nvSpPr>
            <p:cNvPr id="93" name="Rounded Rectangle 9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60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𝐬𝐢𝐧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⁡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𝐱</m:t>
                      </m:r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blipFill>
                  <a:blip r:embed="rId9"/>
                  <a:stretch>
                    <a:fillRect l="-2034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743521" y="6610519"/>
            <a:ext cx="23318435" cy="2297506"/>
            <a:chOff x="743521" y="6610519"/>
            <a:chExt cx="23318435" cy="2297506"/>
          </a:xfrm>
        </p:grpSpPr>
        <p:grpSp>
          <p:nvGrpSpPr>
            <p:cNvPr id="149" name="Group 54"/>
            <p:cNvGrpSpPr/>
            <p:nvPr/>
          </p:nvGrpSpPr>
          <p:grpSpPr>
            <a:xfrm>
              <a:off x="743521" y="6610519"/>
              <a:ext cx="22884349" cy="2297506"/>
              <a:chOff x="1268077" y="3405486"/>
              <a:chExt cx="22884349" cy="2297506"/>
            </a:xfrm>
          </p:grpSpPr>
          <p:sp>
            <p:nvSpPr>
              <p:cNvPr id="150" name="Rounded Rectangle 149"/>
              <p:cNvSpPr/>
              <p:nvPr/>
            </p:nvSpPr>
            <p:spPr>
              <a:xfrm>
                <a:off x="1268077" y="3790949"/>
                <a:ext cx="22884349" cy="1912043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/>
                  <a:t>`</a:t>
                </a:r>
                <a:endParaRPr lang="en-US"/>
              </a:p>
            </p:txBody>
          </p:sp>
          <p:grpSp>
            <p:nvGrpSpPr>
              <p:cNvPr id="1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5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55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541D0DA-3807-4D88-A1FB-259546832FD3}"/>
                    </a:ext>
                  </a:extLst>
                </p:cNvPr>
                <p:cNvSpPr/>
                <p:nvPr/>
              </p:nvSpPr>
              <p:spPr>
                <a:xfrm>
                  <a:off x="5187125" y="7963934"/>
                  <a:ext cx="14280232" cy="7847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vi-VN" sz="44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541D0DA-3807-4D88-A1FB-259546832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125" y="7963934"/>
                  <a:ext cx="14280232" cy="7847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F339FC1-D027-485F-BAF0-FDF36405EB49}"/>
                </a:ext>
              </a:extLst>
            </p:cNvPr>
            <p:cNvSpPr/>
            <p:nvPr/>
          </p:nvSpPr>
          <p:spPr>
            <a:xfrm>
              <a:off x="5014421" y="7018988"/>
              <a:ext cx="19047535" cy="833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1" grpId="0"/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15530" y="9163050"/>
            <a:ext cx="22812341" cy="4139995"/>
            <a:chOff x="815530" y="9163050"/>
            <a:chExt cx="22812341" cy="4139995"/>
          </a:xfrm>
        </p:grpSpPr>
        <p:grpSp>
          <p:nvGrpSpPr>
            <p:cNvPr id="177" name="Group 101"/>
            <p:cNvGrpSpPr/>
            <p:nvPr/>
          </p:nvGrpSpPr>
          <p:grpSpPr>
            <a:xfrm>
              <a:off x="815530" y="9226495"/>
              <a:ext cx="22812341" cy="4076550"/>
              <a:chOff x="1270511" y="5867400"/>
              <a:chExt cx="22812341" cy="4329353"/>
            </a:xfrm>
          </p:grpSpPr>
          <p:sp>
            <p:nvSpPr>
              <p:cNvPr id="178" name="Rounded Rectangle 177"/>
              <p:cNvSpPr/>
              <p:nvPr/>
            </p:nvSpPr>
            <p:spPr>
              <a:xfrm>
                <a:off x="1272210" y="6139007"/>
                <a:ext cx="22810642" cy="405774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9" name="Group 60"/>
              <p:cNvGrpSpPr/>
              <p:nvPr/>
            </p:nvGrpSpPr>
            <p:grpSpPr>
              <a:xfrm>
                <a:off x="1270511" y="5867400"/>
                <a:ext cx="3568119" cy="845462"/>
                <a:chOff x="1224541" y="6305967"/>
                <a:chExt cx="3568119" cy="845462"/>
              </a:xfrm>
            </p:grpSpPr>
            <p:sp>
              <p:nvSpPr>
                <p:cNvPr id="180" name="Freeform 20"/>
                <p:cNvSpPr>
                  <a:spLocks/>
                </p:cNvSpPr>
                <p:nvPr/>
              </p:nvSpPr>
              <p:spPr bwMode="auto">
                <a:xfrm rot="16200000" flipV="1">
                  <a:off x="2880142" y="5238910"/>
                  <a:ext cx="828631" cy="2996405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2296330" y="6305967"/>
                  <a:ext cx="2372765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rgbClr val="0999C8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giải</a:t>
                  </a:r>
                  <a:endPara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2" name="Round Diagonal Corner Rectangle 181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reeform 15"/>
                <p:cNvSpPr>
                  <a:spLocks noEditPoints="1"/>
                </p:cNvSpPr>
                <p:nvPr/>
              </p:nvSpPr>
              <p:spPr bwMode="auto">
                <a:xfrm>
                  <a:off x="1423146" y="6394807"/>
                  <a:ext cx="501902" cy="68042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Group 60"/>
            <p:cNvGrpSpPr/>
            <p:nvPr/>
          </p:nvGrpSpPr>
          <p:grpSpPr>
            <a:xfrm>
              <a:off x="866826" y="9163050"/>
              <a:ext cx="3568119" cy="800127"/>
              <a:chOff x="1224541" y="6305967"/>
              <a:chExt cx="3568119" cy="849746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Round Diagonal Corner Rectangle 12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4560" y="5286086"/>
                <a:ext cx="13260335" cy="8630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184171" tIns="92087" rIns="184171" bIns="92087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𝐲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altLang="vi-VN" sz="4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func>
                  </m:oMath>
                </a14:m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vi-VN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𝐮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kumimoji="0" lang="en-US" altLang="vi-VN" sz="4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vi-VN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4560" y="5286086"/>
                <a:ext cx="13260335" cy="863081"/>
              </a:xfrm>
              <a:prstGeom prst="rect">
                <a:avLst/>
              </a:prstGeom>
              <a:blipFill>
                <a:blip r:embed="rId2"/>
                <a:stretch>
                  <a:fillRect l="-1149" t="-9859" b="-26761"/>
                </a:stretch>
              </a:blipFill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167">
            <a:extLst>
              <a:ext uri="{FF2B5EF4-FFF2-40B4-BE49-F238E27FC236}">
                <a16:creationId xmlns:a16="http://schemas.microsoft.com/office/drawing/2014/main" id="{447E3A3B-F8B3-4B5B-AB07-A5060632E0CA}"/>
              </a:ext>
            </a:extLst>
          </p:cNvPr>
          <p:cNvGrpSpPr/>
          <p:nvPr/>
        </p:nvGrpSpPr>
        <p:grpSpPr>
          <a:xfrm>
            <a:off x="792508" y="5143057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30B8F13E-A980-4B62-9865-01D112836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856E927F-3C2D-4308-825B-F3C1159B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36A53BAE-85A0-4482-B635-87C8AA5D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BB73E673-9589-4C27-A3DF-1A6ACBBD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6D4429A-1C4B-4415-A5D0-14BCF3FC5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8C6BA573-AA7E-46EA-A6A1-EFB6075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66D8C496-BF9B-434E-8487-78ABF0ED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66">
              <a:extLst>
                <a:ext uri="{FF2B5EF4-FFF2-40B4-BE49-F238E27FC236}">
                  <a16:creationId xmlns:a16="http://schemas.microsoft.com/office/drawing/2014/main" id="{5CF39B0C-4175-4314-A4EE-4C7B0B43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9D904325-6FFB-4787-BE58-1B9EBD9F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DD537A-7206-4C73-9AA6-5481BC6FCCFD}"/>
                  </a:ext>
                </a:extLst>
              </p:cNvPr>
              <p:cNvSpPr/>
              <p:nvPr/>
            </p:nvSpPr>
            <p:spPr>
              <a:xfrm>
                <a:off x="12696850" y="5346626"/>
                <a:ext cx="54906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vi-VN" sz="4400" b="1" i="0" smtClean="0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  <m:t>𝐨𝐬𝐮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1D1D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1D1D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DD537A-7206-4C73-9AA6-5481BC6FC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6850" y="5346626"/>
                <a:ext cx="549067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CFBB2A-25DB-44FC-BC64-5B6EC26B8B5F}"/>
                  </a:ext>
                </a:extLst>
              </p:cNvPr>
              <p:cNvSpPr/>
              <p:nvPr/>
            </p:nvSpPr>
            <p:spPr>
              <a:xfrm>
                <a:off x="4856588" y="11311722"/>
                <a:ext cx="18603580" cy="935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𝟑𝐜</m:t>
                      </m:r>
                      <m:r>
                        <m:rPr>
                          <m:nor/>
                        </m:rPr>
                        <a:rPr lang="vi-VN" sz="4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𝟐𝐱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CFBB2A-25DB-44FC-BC64-5B6EC26B8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8" y="11311722"/>
                <a:ext cx="18603580" cy="935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D943E8-9C77-4DC7-A038-892D4357D89E}"/>
                  </a:ext>
                </a:extLst>
              </p:cNvPr>
              <p:cNvSpPr/>
              <p:nvPr/>
            </p:nvSpPr>
            <p:spPr>
              <a:xfrm>
                <a:off x="4856588" y="10112284"/>
                <a:ext cx="16849872" cy="919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D943E8-9C77-4DC7-A038-892D4357D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8" y="10112284"/>
                <a:ext cx="16849872" cy="9194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20E35D-522A-4437-9033-8BAFE70BA6C7}"/>
                  </a:ext>
                </a:extLst>
              </p:cNvPr>
              <p:cNvSpPr/>
              <p:nvPr/>
            </p:nvSpPr>
            <p:spPr>
              <a:xfrm>
                <a:off x="11286758" y="12313678"/>
                <a:ext cx="12339788" cy="935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</m:oMath>
                  </m:oMathPara>
                </a14:m>
                <a:endParaRPr lang="vi-VN" sz="44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20E35D-522A-4437-9033-8BAFE70BA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6758" y="12313678"/>
                <a:ext cx="12339788" cy="9358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43521" y="6610519"/>
            <a:ext cx="23229945" cy="2346766"/>
            <a:chOff x="743521" y="6610519"/>
            <a:chExt cx="23229945" cy="2346766"/>
          </a:xfrm>
        </p:grpSpPr>
        <p:grpSp>
          <p:nvGrpSpPr>
            <p:cNvPr id="184" name="Group 54"/>
            <p:cNvGrpSpPr/>
            <p:nvPr/>
          </p:nvGrpSpPr>
          <p:grpSpPr>
            <a:xfrm>
              <a:off x="743521" y="6610519"/>
              <a:ext cx="22884349" cy="2297506"/>
              <a:chOff x="1268077" y="3405486"/>
              <a:chExt cx="22884349" cy="2297506"/>
            </a:xfrm>
          </p:grpSpPr>
          <p:sp>
            <p:nvSpPr>
              <p:cNvPr id="185" name="Rounded Rectangle 184"/>
              <p:cNvSpPr/>
              <p:nvPr/>
            </p:nvSpPr>
            <p:spPr>
              <a:xfrm>
                <a:off x="1268077" y="3790949"/>
                <a:ext cx="22884349" cy="1912043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/>
                  <a:t>`</a:t>
                </a:r>
                <a:endParaRPr lang="en-US"/>
              </a:p>
            </p:txBody>
          </p:sp>
          <p:grpSp>
            <p:nvGrpSpPr>
              <p:cNvPr id="186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87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TextBox 187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89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90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8F55985-1389-40A8-A55A-D836E8A4A5F4}"/>
                    </a:ext>
                  </a:extLst>
                </p:cNvPr>
                <p:cNvSpPr/>
                <p:nvPr/>
              </p:nvSpPr>
              <p:spPr>
                <a:xfrm>
                  <a:off x="4954087" y="8021451"/>
                  <a:ext cx="10331290" cy="9358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os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</m:oMath>
                    </m:oMathPara>
                  </a14:m>
                  <a:endParaRPr lang="vi-VN" sz="4400" b="1" dirty="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8F55985-1389-40A8-A55A-D836E8A4A5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087" y="8021451"/>
                  <a:ext cx="10331290" cy="9358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F339FC1-D027-485F-BAF0-FDF36405EB49}"/>
                </a:ext>
              </a:extLst>
            </p:cNvPr>
            <p:cNvSpPr/>
            <p:nvPr/>
          </p:nvSpPr>
          <p:spPr>
            <a:xfrm>
              <a:off x="4925931" y="7018988"/>
              <a:ext cx="19047535" cy="92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-455572" y="1572249"/>
            <a:ext cx="15857497" cy="830997"/>
            <a:chOff x="-288924" y="1892302"/>
            <a:chExt cx="15858530" cy="830900"/>
          </a:xfrm>
        </p:grpSpPr>
        <p:sp>
          <p:nvSpPr>
            <p:cNvPr id="124" name="Rounded Rectangle 1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60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vi-VN" sz="4800" b="1" i="0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𝐜𝐨𝐬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⁡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𝐱</m:t>
                      </m:r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blipFill>
                  <a:blip r:embed="rId8"/>
                  <a:stretch>
                    <a:fillRect l="-2034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593468" y="2737855"/>
            <a:ext cx="22738481" cy="1888394"/>
            <a:chOff x="593468" y="2737855"/>
            <a:chExt cx="22738481" cy="1888394"/>
          </a:xfrm>
        </p:grpSpPr>
        <p:grpSp>
          <p:nvGrpSpPr>
            <p:cNvPr id="215" name="Group 214"/>
            <p:cNvGrpSpPr/>
            <p:nvPr/>
          </p:nvGrpSpPr>
          <p:grpSpPr>
            <a:xfrm>
              <a:off x="593468" y="2737855"/>
              <a:ext cx="22738481" cy="1888394"/>
              <a:chOff x="17200151" y="2536121"/>
              <a:chExt cx="22738481" cy="1888394"/>
            </a:xfrm>
          </p:grpSpPr>
          <p:sp>
            <p:nvSpPr>
              <p:cNvPr id="216" name="Right Triangle 215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ounded Rectangle 216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8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393CA0C-C1A4-4B4B-8A8D-7997DD154C2A}"/>
                    </a:ext>
                  </a:extLst>
                </p:cNvPr>
                <p:cNvSpPr/>
                <p:nvPr/>
              </p:nvSpPr>
              <p:spPr>
                <a:xfrm>
                  <a:off x="17235925" y="3451086"/>
                  <a:ext cx="4563492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vi-VN" sz="4400" b="1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vi-VN" sz="4400" b="1" i="0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𝐨𝐬𝐱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vi-VN" sz="4400" b="1" i="1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 i="0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400" b="1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393CA0C-C1A4-4B4B-8A8D-7997DD154C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35925" y="3451086"/>
                  <a:ext cx="4563492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/>
                <p:nvPr/>
              </p:nvSpPr>
              <p:spPr>
                <a:xfrm>
                  <a:off x="4863340" y="3460395"/>
                  <a:ext cx="1319763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tại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mọi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x </a:t>
                  </a:r>
                  <a14:m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𝛜</m:t>
                      </m:r>
                      <m:r>
                        <a:rPr kumimoji="0" lang="vi-VN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𝐑</m:t>
                      </m:r>
                    </m:oMath>
                  </a14:m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340" y="3460395"/>
                  <a:ext cx="13197639" cy="769441"/>
                </a:xfrm>
                <a:prstGeom prst="rect">
                  <a:avLst/>
                </a:prstGeom>
                <a:blipFill>
                  <a:blip r:embed="rId10"/>
                  <a:stretch>
                    <a:fillRect l="-1894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80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1" grpId="0"/>
      <p:bldP spid="3" grpId="0"/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14"/>
          <p:cNvGrpSpPr/>
          <p:nvPr/>
        </p:nvGrpSpPr>
        <p:grpSpPr>
          <a:xfrm>
            <a:off x="9667159" y="1522448"/>
            <a:ext cx="14578017" cy="12041152"/>
            <a:chOff x="15949972" y="2610322"/>
            <a:chExt cx="6900895" cy="12041152"/>
          </a:xfrm>
        </p:grpSpPr>
        <p:sp>
          <p:nvSpPr>
            <p:cNvPr id="37" name="Rounded Rectangle 36"/>
            <p:cNvSpPr/>
            <p:nvPr/>
          </p:nvSpPr>
          <p:spPr>
            <a:xfrm>
              <a:off x="15949972" y="2610322"/>
              <a:ext cx="6900895" cy="12041152"/>
            </a:xfrm>
            <a:prstGeom prst="roundRect">
              <a:avLst>
                <a:gd name="adj" fmla="val 15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6023327" y="2669592"/>
              <a:ext cx="6754183" cy="795223"/>
            </a:xfrm>
            <a:prstGeom prst="roundRect">
              <a:avLst>
                <a:gd name="adj" fmla="val 10771"/>
              </a:avLst>
            </a:prstGeom>
            <a:solidFill>
              <a:schemeClr val="accent6">
                <a:lumMod val="50000"/>
              </a:schemeClr>
            </a:solidFill>
            <a:ln w="5715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418311" y="2729223"/>
              <a:ext cx="404854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14"/>
          <p:cNvGrpSpPr/>
          <p:nvPr/>
        </p:nvGrpSpPr>
        <p:grpSpPr>
          <a:xfrm>
            <a:off x="51210" y="1522448"/>
            <a:ext cx="9564738" cy="12041152"/>
            <a:chOff x="15949971" y="2610322"/>
            <a:chExt cx="6985229" cy="12041152"/>
          </a:xfrm>
        </p:grpSpPr>
        <p:sp>
          <p:nvSpPr>
            <p:cNvPr id="31" name="Rounded Rectangle 30"/>
            <p:cNvSpPr/>
            <p:nvPr/>
          </p:nvSpPr>
          <p:spPr>
            <a:xfrm>
              <a:off x="15949972" y="2610322"/>
              <a:ext cx="6900895" cy="12041152"/>
            </a:xfrm>
            <a:prstGeom prst="roundRect">
              <a:avLst>
                <a:gd name="adj" fmla="val 15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16023327" y="2669592"/>
              <a:ext cx="6754183" cy="795223"/>
            </a:xfrm>
            <a:prstGeom prst="roundRect">
              <a:avLst>
                <a:gd name="adj" fmla="val 10771"/>
              </a:avLst>
            </a:prstGeom>
            <a:solidFill>
              <a:schemeClr val="accent5"/>
            </a:solidFill>
            <a:ln w="5715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949971" y="2729223"/>
              <a:ext cx="69852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KIẾN THỨC</a:t>
              </a:r>
              <a:endPara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Object 4" descr="Papyrus">
                <a:extLst>
                  <a:ext uri="{FF2B5EF4-FFF2-40B4-BE49-F238E27FC236}">
                    <a16:creationId xmlns:a16="http://schemas.microsoft.com/office/drawing/2014/main" id="{B83A9CBB-F555-4F8E-BA6B-C7C610BAE363}"/>
                  </a:ext>
                </a:extLst>
              </p:cNvPr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2744710" y="4320806"/>
                <a:ext cx="4420287" cy="17857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76" name="Object 4" descr="Papyrus">
                <a:extLst>
                  <a:ext uri="{FF2B5EF4-FFF2-40B4-BE49-F238E27FC236}">
                    <a16:creationId xmlns:a16="http://schemas.microsoft.com/office/drawing/2014/main" id="{B83A9CBB-F555-4F8E-BA6B-C7C610BAE36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2744710" y="4320806"/>
                <a:ext cx="4420287" cy="1785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Object 5" descr="Papyrus">
                <a:extLst>
                  <a:ext uri="{FF2B5EF4-FFF2-40B4-BE49-F238E27FC236}">
                    <a16:creationId xmlns:a16="http://schemas.microsoft.com/office/drawing/2014/main" id="{5C919A01-4BCB-4FB5-B7B5-7C7626B2E172}"/>
                  </a:ext>
                </a:extLst>
              </p:cNvPr>
              <p:cNvSpPr txBox="1"/>
              <p:nvPr/>
            </p:nvSpPr>
            <p:spPr bwMode="auto">
              <a:xfrm>
                <a:off x="1657183" y="7939505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77" name="Object 5" descr="Papyrus">
                <a:extLst>
                  <a:ext uri="{FF2B5EF4-FFF2-40B4-BE49-F238E27FC236}">
                    <a16:creationId xmlns:a16="http://schemas.microsoft.com/office/drawing/2014/main" id="{5C919A01-4BCB-4FB5-B7B5-7C7626B2E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3" y="7939505"/>
                <a:ext cx="6583680" cy="822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9" name="Text Box 7">
                <a:extLst>
                  <a:ext uri="{FF2B5EF4-FFF2-40B4-BE49-F238E27FC236}">
                    <a16:creationId xmlns:a16="http://schemas.microsoft.com/office/drawing/2014/main" id="{4A79B583-217F-484E-9CC6-9FB4692040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2782" y="6285643"/>
                <a:ext cx="991131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 i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en-US" altLang="vi-VN" dirty="0"/>
                  <a:t>2. </a:t>
                </a:r>
                <a:r>
                  <a:rPr lang="en-US" altLang="vi-VN" dirty="0" err="1"/>
                  <a:t>Đạo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của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số</a:t>
                </a:r>
                <a:r>
                  <a:rPr lang="en-US" altLang="vi-VN" dirty="0"/>
                  <a:t> </a:t>
                </a:r>
                <a14:m>
                  <m:oMath xmlns:m="http://schemas.openxmlformats.org/officeDocument/2006/math"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vi-VN" dirty="0"/>
              </a:p>
            </p:txBody>
          </p:sp>
        </mc:Choice>
        <mc:Fallback xmlns="">
          <p:sp>
            <p:nvSpPr>
              <p:cNvPr id="28679" name="Text Box 7">
                <a:extLst>
                  <a:ext uri="{FF2B5EF4-FFF2-40B4-BE49-F238E27FC236}">
                    <a16:creationId xmlns:a16="http://schemas.microsoft.com/office/drawing/2014/main" id="{4A79B583-217F-484E-9CC6-9FB469204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2782" y="6285643"/>
                <a:ext cx="9911319" cy="769441"/>
              </a:xfrm>
              <a:prstGeom prst="rect">
                <a:avLst/>
              </a:prstGeom>
              <a:blipFill>
                <a:blip r:embed="rId4"/>
                <a:stretch>
                  <a:fillRect l="-2460" t="-16667" b="-3650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680" name="Group 8">
            <a:extLst>
              <a:ext uri="{FF2B5EF4-FFF2-40B4-BE49-F238E27FC236}">
                <a16:creationId xmlns:a16="http://schemas.microsoft.com/office/drawing/2014/main" id="{2C98DB92-3BF1-4D03-B927-3BDC5542A7BA}"/>
              </a:ext>
            </a:extLst>
          </p:cNvPr>
          <p:cNvGrpSpPr>
            <a:grpSpLocks/>
          </p:cNvGrpSpPr>
          <p:nvPr/>
        </p:nvGrpSpPr>
        <p:grpSpPr bwMode="auto">
          <a:xfrm>
            <a:off x="7904" y="2340129"/>
            <a:ext cx="6068127" cy="1368583"/>
            <a:chOff x="48" y="347"/>
            <a:chExt cx="1911" cy="431"/>
          </a:xfrm>
        </p:grpSpPr>
        <p:sp>
          <p:nvSpPr>
            <p:cNvPr id="28698" name="Text Box 9">
              <a:extLst>
                <a:ext uri="{FF2B5EF4-FFF2-40B4-BE49-F238E27FC236}">
                  <a16:creationId xmlns:a16="http://schemas.microsoft.com/office/drawing/2014/main" id="{9A2E109A-5A65-4A9E-8B67-2E347C72D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432"/>
              <a:ext cx="1550" cy="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0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vi-VN" altLang="vi-VN" sz="4400" dirty="0"/>
                <a:t>1. </a:t>
              </a:r>
              <a:r>
                <a:rPr lang="en-US" altLang="vi-VN" sz="4400" dirty="0" err="1"/>
                <a:t>Giới</a:t>
              </a:r>
              <a:r>
                <a:rPr lang="en-US" altLang="vi-VN" sz="4400" dirty="0"/>
                <a:t> </a:t>
              </a:r>
              <a:r>
                <a:rPr lang="en-US" altLang="vi-VN" sz="4400" dirty="0" err="1"/>
                <a:t>hạn</a:t>
              </a:r>
              <a:r>
                <a:rPr lang="en-US" altLang="vi-VN" sz="4400" dirty="0"/>
                <a:t> </a:t>
              </a:r>
              <a:r>
                <a:rPr lang="en-US" altLang="vi-VN" sz="4400" dirty="0" err="1"/>
                <a:t>của</a:t>
              </a:r>
              <a:endParaRPr lang="en-US" altLang="vi-VN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99" name="Object 10">
                  <a:extLst>
                    <a:ext uri="{FF2B5EF4-FFF2-40B4-BE49-F238E27FC236}">
                      <a16:creationId xmlns:a16="http://schemas.microsoft.com/office/drawing/2014/main" id="{78FB307F-F6A5-4CC3-9759-76B9AE33343C}"/>
                    </a:ext>
                  </a:extLst>
                </p:cNvPr>
                <p:cNvSpPr txBox="1"/>
                <p:nvPr/>
              </p:nvSpPr>
              <p:spPr bwMode="auto">
                <a:xfrm>
                  <a:off x="1381" y="347"/>
                  <a:ext cx="578" cy="4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4000" b="1" i="1">
                      <a:solidFill>
                        <a:schemeClr val="accent5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28699" name="Object 10">
                  <a:extLst>
                    <a:ext uri="{FF2B5EF4-FFF2-40B4-BE49-F238E27FC236}">
                      <a16:creationId xmlns:a16="http://schemas.microsoft.com/office/drawing/2014/main" id="{78FB307F-F6A5-4CC3-9759-76B9AE333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1" y="347"/>
                  <a:ext cx="578" cy="4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681" name="Text Box 13">
            <a:extLst>
              <a:ext uri="{FF2B5EF4-FFF2-40B4-BE49-F238E27FC236}">
                <a16:creationId xmlns:a16="http://schemas.microsoft.com/office/drawing/2014/main" id="{1057A52A-2911-4982-901A-893A4613D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3419883"/>
            <a:ext cx="36580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</a:t>
            </a:r>
          </a:p>
        </p:txBody>
      </p:sp>
      <p:sp>
        <p:nvSpPr>
          <p:cNvPr id="28682" name="Text Box 13">
            <a:extLst>
              <a:ext uri="{FF2B5EF4-FFF2-40B4-BE49-F238E27FC236}">
                <a16:creationId xmlns:a16="http://schemas.microsoft.com/office/drawing/2014/main" id="{AF0D4A8F-A31D-4054-BA44-DEC0283D9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6944167"/>
            <a:ext cx="5029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3" name="Object 18" descr="Papyrus">
                <a:extLst>
                  <a:ext uri="{FF2B5EF4-FFF2-40B4-BE49-F238E27FC236}">
                    <a16:creationId xmlns:a16="http://schemas.microsoft.com/office/drawing/2014/main" id="{65B872DD-57B3-442B-BA40-4808163FABA0}"/>
                  </a:ext>
                </a:extLst>
              </p:cNvPr>
              <p:cNvSpPr txBox="1"/>
              <p:nvPr/>
            </p:nvSpPr>
            <p:spPr bwMode="auto">
              <a:xfrm>
                <a:off x="1657184" y="8818118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83" name="Object 18" descr="Papyrus">
                <a:extLst>
                  <a:ext uri="{FF2B5EF4-FFF2-40B4-BE49-F238E27FC236}">
                    <a16:creationId xmlns:a16="http://schemas.microsoft.com/office/drawing/2014/main" id="{65B872DD-57B3-442B-BA40-4808163FA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4" y="8818118"/>
                <a:ext cx="6583680" cy="822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84" name="Object 19" descr="Papyrus">
                <a:extLst>
                  <a:ext uri="{FF2B5EF4-FFF2-40B4-BE49-F238E27FC236}">
                    <a16:creationId xmlns:a16="http://schemas.microsoft.com/office/drawing/2014/main" id="{4D110360-A05D-448E-A03A-00EE6FEB5356}"/>
                  </a:ext>
                </a:extLst>
              </p:cNvPr>
              <p:cNvSpPr txBox="1"/>
              <p:nvPr/>
            </p:nvSpPr>
            <p:spPr bwMode="auto">
              <a:xfrm>
                <a:off x="1657183" y="11710219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84" name="Object 19" descr="Papyrus">
                <a:extLst>
                  <a:ext uri="{FF2B5EF4-FFF2-40B4-BE49-F238E27FC236}">
                    <a16:creationId xmlns:a16="http://schemas.microsoft.com/office/drawing/2014/main" id="{4D110360-A05D-448E-A03A-00EE6FEB5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3" y="11710219"/>
                <a:ext cx="6583680" cy="822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85" name="Text Box 20">
                <a:extLst>
                  <a:ext uri="{FF2B5EF4-FFF2-40B4-BE49-F238E27FC236}">
                    <a16:creationId xmlns:a16="http://schemas.microsoft.com/office/drawing/2014/main" id="{2F774FAE-61A8-4577-8D0D-D6CEA35337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9" y="9899701"/>
                <a:ext cx="988209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 i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en-US" altLang="vi-VN" dirty="0"/>
                  <a:t>3. </a:t>
                </a:r>
                <a:r>
                  <a:rPr lang="en-US" altLang="vi-VN" dirty="0" err="1"/>
                  <a:t>Đạo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của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số</a:t>
                </a:r>
                <a:r>
                  <a:rPr lang="en-US" altLang="vi-VN" dirty="0"/>
                  <a:t> </a:t>
                </a:r>
                <a14:m>
                  <m:oMath xmlns:m="http://schemas.openxmlformats.org/officeDocument/2006/math"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vi-VN" dirty="0"/>
              </a:p>
            </p:txBody>
          </p:sp>
        </mc:Choice>
        <mc:Fallback xmlns="">
          <p:sp>
            <p:nvSpPr>
              <p:cNvPr id="28685" name="Text Box 20">
                <a:extLst>
                  <a:ext uri="{FF2B5EF4-FFF2-40B4-BE49-F238E27FC236}">
                    <a16:creationId xmlns:a16="http://schemas.microsoft.com/office/drawing/2014/main" id="{2F774FAE-61A8-4577-8D0D-D6CEA3533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9" y="9899701"/>
                <a:ext cx="9882097" cy="769441"/>
              </a:xfrm>
              <a:prstGeom prst="rect">
                <a:avLst/>
              </a:prstGeom>
              <a:blipFill>
                <a:blip r:embed="rId8"/>
                <a:stretch>
                  <a:fillRect l="-2468" t="-17460" b="-3650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86" name="Text Box 13">
            <a:extLst>
              <a:ext uri="{FF2B5EF4-FFF2-40B4-BE49-F238E27FC236}">
                <a16:creationId xmlns:a16="http://schemas.microsoft.com/office/drawing/2014/main" id="{FED8BDAE-7755-4E07-9E27-04C93283C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10717817"/>
            <a:ext cx="5029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7" name="Object 23" descr="Papyrus">
                <a:extLst>
                  <a:ext uri="{FF2B5EF4-FFF2-40B4-BE49-F238E27FC236}">
                    <a16:creationId xmlns:a16="http://schemas.microsoft.com/office/drawing/2014/main" id="{5F73FFF7-5C6E-4B8B-8E2D-6E3D4FDE9F90}"/>
                  </a:ext>
                </a:extLst>
              </p:cNvPr>
              <p:cNvSpPr txBox="1"/>
              <p:nvPr/>
            </p:nvSpPr>
            <p:spPr bwMode="auto">
              <a:xfrm>
                <a:off x="1657184" y="12624618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>
                  <a:defRPr sz="4400" b="1" i="0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/>
                        <m:t>os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8687" name="Object 23" descr="Papyrus">
                <a:extLst>
                  <a:ext uri="{FF2B5EF4-FFF2-40B4-BE49-F238E27FC236}">
                    <a16:creationId xmlns:a16="http://schemas.microsoft.com/office/drawing/2014/main" id="{5F73FFF7-5C6E-4B8B-8E2D-6E3D4FDE9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4" y="12624618"/>
                <a:ext cx="6583680" cy="822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3">
            <a:extLst>
              <a:ext uri="{FF2B5EF4-FFF2-40B4-BE49-F238E27FC236}">
                <a16:creationId xmlns:a16="http://schemas.microsoft.com/office/drawing/2014/main" id="{75ABB70A-ECC2-4015-AA4F-3915D8CAB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0865" y="2348318"/>
            <a:ext cx="117361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vi-VN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32B832-B804-410D-B644-84903966F7A7}"/>
              </a:ext>
            </a:extLst>
          </p:cNvPr>
          <p:cNvSpPr txBox="1"/>
          <p:nvPr/>
        </p:nvSpPr>
        <p:spPr>
          <a:xfrm>
            <a:off x="15051235" y="4989264"/>
            <a:ext cx="2278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4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199295-8D3B-458D-81F7-20A41A64BECA}"/>
                  </a:ext>
                </a:extLst>
              </p:cNvPr>
              <p:cNvSpPr/>
              <p:nvPr/>
            </p:nvSpPr>
            <p:spPr>
              <a:xfrm>
                <a:off x="9960546" y="6901305"/>
                <a:ext cx="13032591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𝐜𝐨𝐬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=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𝟐𝐬𝐢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199295-8D3B-458D-81F7-20A41A64B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6901305"/>
                <a:ext cx="13032591" cy="15413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74A89-D571-4BD4-A897-216140086315}"/>
                  </a:ext>
                </a:extLst>
              </p:cNvPr>
              <p:cNvSpPr/>
              <p:nvPr/>
            </p:nvSpPr>
            <p:spPr>
              <a:xfrm>
                <a:off x="9960546" y="3149793"/>
                <a:ext cx="14139399" cy="2135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𝐨𝐬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         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𝟕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74A89-D571-4BD4-A897-216140086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3149793"/>
                <a:ext cx="14139399" cy="2135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1E0C16-1C6B-49EF-B7FD-B6DA6DE209FF}"/>
                  </a:ext>
                </a:extLst>
              </p:cNvPr>
              <p:cNvSpPr/>
              <p:nvPr/>
            </p:nvSpPr>
            <p:spPr>
              <a:xfrm>
                <a:off x="9960546" y="5902564"/>
                <a:ext cx="12059007" cy="919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1E0C16-1C6B-49EF-B7FD-B6DA6DE20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5902564"/>
                <a:ext cx="12059007" cy="9194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9CD721-CDB2-44EA-BDA5-C285F153E40F}"/>
                  </a:ext>
                </a:extLst>
              </p:cNvPr>
              <p:cNvSpPr/>
              <p:nvPr/>
            </p:nvSpPr>
            <p:spPr>
              <a:xfrm>
                <a:off x="9960546" y="8573972"/>
                <a:ext cx="12384519" cy="2653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i="0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𝟑𝐜𝐨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𝐬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9CD721-CDB2-44EA-BDA5-C285F153E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8573972"/>
                <a:ext cx="12384519" cy="26536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F1707-BDA0-41D1-8FF4-11B15347591A}"/>
                  </a:ext>
                </a:extLst>
              </p:cNvPr>
              <p:cNvSpPr/>
              <p:nvPr/>
            </p:nvSpPr>
            <p:spPr>
              <a:xfrm>
                <a:off x="9960546" y="11224182"/>
                <a:ext cx="9060878" cy="152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4400" b="1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vi-VN" sz="4400" b="1" dirty="0"/>
                  <a:t>        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𝟒𝐬𝐢𝐧𝟐𝐱</m:t>
                            </m:r>
                          </m:e>
                        </m:d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𝟕𝐜𝐨𝐬𝟑𝐱</m:t>
                            </m:r>
                          </m:e>
                        </m:d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/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F1707-BDA0-41D1-8FF4-11B153475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11224182"/>
                <a:ext cx="9060878" cy="15234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2D1ADA-F2A8-4A47-B8ED-3C70329B4714}"/>
                  </a:ext>
                </a:extLst>
              </p:cNvPr>
              <p:cNvSpPr/>
              <p:nvPr/>
            </p:nvSpPr>
            <p:spPr>
              <a:xfrm>
                <a:off x="11421625" y="12896321"/>
                <a:ext cx="67807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𝟐𝟏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vi-VN" sz="4400" b="1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2D1ADA-F2A8-4A47-B8ED-3C70329B4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625" y="12896321"/>
                <a:ext cx="6780702" cy="769441"/>
              </a:xfrm>
              <a:prstGeom prst="rect">
                <a:avLst/>
              </a:prstGeom>
              <a:blipFill>
                <a:blip r:embed="rId15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>
            <a:off x="9759798" y="6842093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759798" y="8493913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759798" y="11207616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 animBg="1"/>
      <p:bldP spid="28677" grpId="0" animBg="1"/>
      <p:bldP spid="28679" grpId="0"/>
      <p:bldP spid="28681" grpId="0"/>
      <p:bldP spid="28682" grpId="0"/>
      <p:bldP spid="28683" grpId="0" animBg="1"/>
      <p:bldP spid="28684" grpId="0" animBg="1"/>
      <p:bldP spid="28685" grpId="0"/>
      <p:bldP spid="28686" grpId="0"/>
      <p:bldP spid="28687" grpId="0" animBg="1"/>
      <p:bldP spid="2" grpId="0"/>
      <p:bldP spid="28" grpId="0"/>
      <p:bldP spid="3" grpId="0"/>
      <p:bldP spid="4" grpId="0"/>
      <p:bldP spid="5" grpId="0"/>
      <p:bldP spid="6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11425</TotalTime>
  <Words>1165</Words>
  <Application>Microsoft Office PowerPoint</Application>
  <PresentationFormat>Custom</PresentationFormat>
  <Paragraphs>234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AvantGarde-Demi</vt:lpstr>
      <vt:lpstr>Calibri</vt:lpstr>
      <vt:lpstr>Cambria Math</vt:lpstr>
      <vt:lpstr>Tahoma</vt:lpstr>
      <vt:lpstr>Times New Roman</vt:lpstr>
      <vt:lpstr>VNI-Times</vt:lpstr>
      <vt:lpstr>Wingdings</vt:lpstr>
      <vt:lpstr>Office Theme</vt:lpstr>
      <vt:lpstr>Custom Design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Dinh Ngoc Thuy</cp:lastModifiedBy>
  <cp:revision>883</cp:revision>
  <dcterms:created xsi:type="dcterms:W3CDTF">2013-08-07T06:38:09Z</dcterms:created>
  <dcterms:modified xsi:type="dcterms:W3CDTF">2020-04-24T21:26:55Z</dcterms:modified>
</cp:coreProperties>
</file>