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3"/>
  </p:notesMasterIdLst>
  <p:sldIdLst>
    <p:sldId id="257" r:id="rId3"/>
    <p:sldId id="258" r:id="rId4"/>
    <p:sldId id="259" r:id="rId5"/>
    <p:sldId id="267" r:id="rId6"/>
    <p:sldId id="268" r:id="rId7"/>
    <p:sldId id="283" r:id="rId8"/>
    <p:sldId id="278" r:id="rId9"/>
    <p:sldId id="284" r:id="rId10"/>
    <p:sldId id="285" r:id="rId11"/>
    <p:sldId id="280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6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3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8/29/2023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8/29/2023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8/29/2023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8/29/2023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8/29/2023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8/29/2023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8/29/2023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8/29/2023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8/29/2023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8/29/2023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8/29/2023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064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  <p:sldLayoutId id="2147483673" r:id="rId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gif"/><Relationship Id="rId3" Type="http://schemas.openxmlformats.org/officeDocument/2006/relationships/image" Target="../media/image29.gif"/><Relationship Id="rId7" Type="http://schemas.openxmlformats.org/officeDocument/2006/relationships/slide" Target="slide5.xml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34.gif"/><Relationship Id="rId5" Type="http://schemas.openxmlformats.org/officeDocument/2006/relationships/image" Target="../media/image7.png"/><Relationship Id="rId10" Type="http://schemas.openxmlformats.org/officeDocument/2006/relationships/image" Target="../media/image33.gif"/><Relationship Id="rId4" Type="http://schemas.openxmlformats.org/officeDocument/2006/relationships/image" Target="../media/image6.png"/><Relationship Id="rId9" Type="http://schemas.openxmlformats.org/officeDocument/2006/relationships/image" Target="../media/image32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gif"/><Relationship Id="rId3" Type="http://schemas.openxmlformats.org/officeDocument/2006/relationships/image" Target="../media/image29.gif"/><Relationship Id="rId7" Type="http://schemas.openxmlformats.org/officeDocument/2006/relationships/slide" Target="slide5.xml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34.gif"/><Relationship Id="rId5" Type="http://schemas.openxmlformats.org/officeDocument/2006/relationships/image" Target="../media/image9.png"/><Relationship Id="rId10" Type="http://schemas.openxmlformats.org/officeDocument/2006/relationships/image" Target="../media/image33.gif"/><Relationship Id="rId4" Type="http://schemas.openxmlformats.org/officeDocument/2006/relationships/image" Target="../media/image8.png"/><Relationship Id="rId9" Type="http://schemas.openxmlformats.org/officeDocument/2006/relationships/image" Target="../media/image32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gif"/><Relationship Id="rId3" Type="http://schemas.openxmlformats.org/officeDocument/2006/relationships/image" Target="../media/image29.gif"/><Relationship Id="rId7" Type="http://schemas.openxmlformats.org/officeDocument/2006/relationships/slide" Target="slide5.xml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34.gif"/><Relationship Id="rId5" Type="http://schemas.openxmlformats.org/officeDocument/2006/relationships/image" Target="../media/image11.png"/><Relationship Id="rId10" Type="http://schemas.openxmlformats.org/officeDocument/2006/relationships/image" Target="../media/image33.gif"/><Relationship Id="rId4" Type="http://schemas.openxmlformats.org/officeDocument/2006/relationships/image" Target="../media/image10.png"/><Relationship Id="rId9" Type="http://schemas.openxmlformats.org/officeDocument/2006/relationships/image" Target="../media/image32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gif"/><Relationship Id="rId3" Type="http://schemas.openxmlformats.org/officeDocument/2006/relationships/image" Target="../media/image29.gif"/><Relationship Id="rId7" Type="http://schemas.openxmlformats.org/officeDocument/2006/relationships/slide" Target="slide5.xml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34.gif"/><Relationship Id="rId5" Type="http://schemas.openxmlformats.org/officeDocument/2006/relationships/image" Target="../media/image13.png"/><Relationship Id="rId10" Type="http://schemas.openxmlformats.org/officeDocument/2006/relationships/image" Target="../media/image33.gif"/><Relationship Id="rId4" Type="http://schemas.openxmlformats.org/officeDocument/2006/relationships/image" Target="../media/image12.png"/><Relationship Id="rId9" Type="http://schemas.openxmlformats.org/officeDocument/2006/relationships/image" Target="../media/image32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gif"/><Relationship Id="rId3" Type="http://schemas.openxmlformats.org/officeDocument/2006/relationships/image" Target="../media/image29.gif"/><Relationship Id="rId7" Type="http://schemas.openxmlformats.org/officeDocument/2006/relationships/slide" Target="slide5.xml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34.gif"/><Relationship Id="rId5" Type="http://schemas.openxmlformats.org/officeDocument/2006/relationships/image" Target="../media/image15.png"/><Relationship Id="rId10" Type="http://schemas.openxmlformats.org/officeDocument/2006/relationships/image" Target="../media/image33.gif"/><Relationship Id="rId4" Type="http://schemas.openxmlformats.org/officeDocument/2006/relationships/image" Target="../media/image14.png"/><Relationship Id="rId9" Type="http://schemas.openxmlformats.org/officeDocument/2006/relationships/image" Target="../media/image32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gif"/><Relationship Id="rId3" Type="http://schemas.openxmlformats.org/officeDocument/2006/relationships/image" Target="../media/image29.gif"/><Relationship Id="rId7" Type="http://schemas.openxmlformats.org/officeDocument/2006/relationships/slide" Target="slide5.xml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34.gif"/><Relationship Id="rId5" Type="http://schemas.openxmlformats.org/officeDocument/2006/relationships/image" Target="../media/image17.png"/><Relationship Id="rId10" Type="http://schemas.openxmlformats.org/officeDocument/2006/relationships/image" Target="../media/image33.gif"/><Relationship Id="rId4" Type="http://schemas.openxmlformats.org/officeDocument/2006/relationships/image" Target="../media/image16.png"/><Relationship Id="rId9" Type="http://schemas.openxmlformats.org/officeDocument/2006/relationships/image" Target="../media/image32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gif"/><Relationship Id="rId3" Type="http://schemas.openxmlformats.org/officeDocument/2006/relationships/image" Target="../media/image29.gif"/><Relationship Id="rId7" Type="http://schemas.openxmlformats.org/officeDocument/2006/relationships/slide" Target="slide5.xml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34.gif"/><Relationship Id="rId5" Type="http://schemas.openxmlformats.org/officeDocument/2006/relationships/image" Target="../media/image19.png"/><Relationship Id="rId10" Type="http://schemas.openxmlformats.org/officeDocument/2006/relationships/image" Target="../media/image33.gif"/><Relationship Id="rId4" Type="http://schemas.openxmlformats.org/officeDocument/2006/relationships/image" Target="../media/image18.png"/><Relationship Id="rId9" Type="http://schemas.openxmlformats.org/officeDocument/2006/relationships/image" Target="../media/image32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gif"/><Relationship Id="rId3" Type="http://schemas.openxmlformats.org/officeDocument/2006/relationships/image" Target="../media/image29.gif"/><Relationship Id="rId7" Type="http://schemas.openxmlformats.org/officeDocument/2006/relationships/slide" Target="slide5.xml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34.gif"/><Relationship Id="rId5" Type="http://schemas.openxmlformats.org/officeDocument/2006/relationships/image" Target="../media/image21.png"/><Relationship Id="rId10" Type="http://schemas.openxmlformats.org/officeDocument/2006/relationships/image" Target="../media/image33.gif"/><Relationship Id="rId4" Type="http://schemas.openxmlformats.org/officeDocument/2006/relationships/image" Target="../media/image20.png"/><Relationship Id="rId9" Type="http://schemas.openxmlformats.org/officeDocument/2006/relationships/image" Target="../media/image32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gif"/><Relationship Id="rId3" Type="http://schemas.openxmlformats.org/officeDocument/2006/relationships/image" Target="../media/image29.gif"/><Relationship Id="rId7" Type="http://schemas.openxmlformats.org/officeDocument/2006/relationships/slide" Target="slide5.xml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34.gif"/><Relationship Id="rId5" Type="http://schemas.openxmlformats.org/officeDocument/2006/relationships/image" Target="../media/image23.png"/><Relationship Id="rId10" Type="http://schemas.openxmlformats.org/officeDocument/2006/relationships/image" Target="../media/image33.gif"/><Relationship Id="rId4" Type="http://schemas.openxmlformats.org/officeDocument/2006/relationships/image" Target="../media/image22.png"/><Relationship Id="rId9" Type="http://schemas.openxmlformats.org/officeDocument/2006/relationships/image" Target="../media/image32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gif"/><Relationship Id="rId3" Type="http://schemas.openxmlformats.org/officeDocument/2006/relationships/image" Target="../media/image29.gif"/><Relationship Id="rId7" Type="http://schemas.openxmlformats.org/officeDocument/2006/relationships/slide" Target="slide5.xml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34.gif"/><Relationship Id="rId5" Type="http://schemas.openxmlformats.org/officeDocument/2006/relationships/image" Target="../media/image25.png"/><Relationship Id="rId10" Type="http://schemas.openxmlformats.org/officeDocument/2006/relationships/image" Target="../media/image33.gif"/><Relationship Id="rId4" Type="http://schemas.openxmlformats.org/officeDocument/2006/relationships/image" Target="../media/image24.png"/><Relationship Id="rId9" Type="http://schemas.openxmlformats.org/officeDocument/2006/relationships/image" Target="../media/image32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slide" Target="slide16.xml"/><Relationship Id="rId26" Type="http://schemas.openxmlformats.org/officeDocument/2006/relationships/image" Target="../media/image21.png"/><Relationship Id="rId3" Type="http://schemas.openxmlformats.org/officeDocument/2006/relationships/slide" Target="slide11.xml"/><Relationship Id="rId21" Type="http://schemas.openxmlformats.org/officeDocument/2006/relationships/slide" Target="slide17.xml"/><Relationship Id="rId7" Type="http://schemas.openxmlformats.org/officeDocument/2006/relationships/image" Target="../media/image8.png"/><Relationship Id="rId12" Type="http://schemas.openxmlformats.org/officeDocument/2006/relationships/slide" Target="slide14.xml"/><Relationship Id="rId17" Type="http://schemas.openxmlformats.org/officeDocument/2006/relationships/image" Target="../media/image15.png"/><Relationship Id="rId25" Type="http://schemas.openxmlformats.org/officeDocument/2006/relationships/image" Target="../media/image20.png"/><Relationship Id="rId33" Type="http://schemas.openxmlformats.org/officeDocument/2006/relationships/image" Target="../media/image26.gif"/><Relationship Id="rId2" Type="http://schemas.openxmlformats.org/officeDocument/2006/relationships/image" Target="../media/image5.jpeg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slide" Target="slide12.xml"/><Relationship Id="rId11" Type="http://schemas.openxmlformats.org/officeDocument/2006/relationships/image" Target="../media/image11.png"/><Relationship Id="rId24" Type="http://schemas.openxmlformats.org/officeDocument/2006/relationships/slide" Target="slide18.xml"/><Relationship Id="rId32" Type="http://schemas.openxmlformats.org/officeDocument/2006/relationships/image" Target="../media/image25.png"/><Relationship Id="rId5" Type="http://schemas.openxmlformats.org/officeDocument/2006/relationships/image" Target="../media/image7.png"/><Relationship Id="rId15" Type="http://schemas.openxmlformats.org/officeDocument/2006/relationships/slide" Target="slide15.xml"/><Relationship Id="rId23" Type="http://schemas.openxmlformats.org/officeDocument/2006/relationships/image" Target="../media/image19.png"/><Relationship Id="rId28" Type="http://schemas.openxmlformats.org/officeDocument/2006/relationships/image" Target="../media/image22.png"/><Relationship Id="rId10" Type="http://schemas.openxmlformats.org/officeDocument/2006/relationships/image" Target="../media/image10.png"/><Relationship Id="rId19" Type="http://schemas.openxmlformats.org/officeDocument/2006/relationships/image" Target="../media/image16.png"/><Relationship Id="rId31" Type="http://schemas.openxmlformats.org/officeDocument/2006/relationships/image" Target="../media/image24.png"/><Relationship Id="rId4" Type="http://schemas.openxmlformats.org/officeDocument/2006/relationships/image" Target="../media/image6.png"/><Relationship Id="rId9" Type="http://schemas.openxmlformats.org/officeDocument/2006/relationships/slide" Target="slide13.xml"/><Relationship Id="rId14" Type="http://schemas.openxmlformats.org/officeDocument/2006/relationships/image" Target="../media/image13.png"/><Relationship Id="rId22" Type="http://schemas.openxmlformats.org/officeDocument/2006/relationships/image" Target="../media/image18.png"/><Relationship Id="rId27" Type="http://schemas.openxmlformats.org/officeDocument/2006/relationships/slide" Target="slide19.xml"/><Relationship Id="rId30" Type="http://schemas.openxmlformats.org/officeDocument/2006/relationships/slide" Target="slide20.xml"/><Relationship Id="rId8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2FFC5212-227D-4386-8215-57FF30950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1410" y="1139547"/>
            <a:ext cx="690917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00FF"/>
                </a:solidFill>
                <a:latin typeface="HP001 4 hàng" pitchFamily="34" charset="0"/>
              </a:rPr>
              <a:t>Thứ</a:t>
            </a:r>
            <a:r>
              <a:rPr lang="en-US" altLang="en-US" sz="3200" b="1" dirty="0">
                <a:solidFill>
                  <a:srgbClr val="0000FF"/>
                </a:solidFill>
                <a:latin typeface="HP001 4 hàng" pitchFamily="34" charset="0"/>
              </a:rPr>
              <a:t>    </a:t>
            </a:r>
            <a:r>
              <a:rPr lang="en-US" altLang="en-US" sz="3200" b="1" dirty="0" err="1">
                <a:solidFill>
                  <a:srgbClr val="0000FF"/>
                </a:solidFill>
                <a:latin typeface="HP001 4 hàng" pitchFamily="34" charset="0"/>
              </a:rPr>
              <a:t>ngày</a:t>
            </a:r>
            <a:r>
              <a:rPr lang="en-US" altLang="en-US" sz="3200" b="1" dirty="0">
                <a:solidFill>
                  <a:srgbClr val="0000FF"/>
                </a:solidFill>
                <a:latin typeface="HP001 4 hàng" pitchFamily="34" charset="0"/>
              </a:rPr>
              <a:t>    </a:t>
            </a:r>
            <a:r>
              <a:rPr lang="en-US" altLang="en-US" sz="3200" b="1" dirty="0" err="1">
                <a:solidFill>
                  <a:srgbClr val="0000FF"/>
                </a:solidFill>
                <a:latin typeface="HP001 4 hàng" pitchFamily="34" charset="0"/>
              </a:rPr>
              <a:t>tháng</a:t>
            </a:r>
            <a:r>
              <a:rPr lang="en-US" altLang="en-US" sz="3200" b="1" dirty="0">
                <a:solidFill>
                  <a:srgbClr val="0000FF"/>
                </a:solidFill>
                <a:latin typeface="HP001 4 hàng" pitchFamily="34" charset="0"/>
              </a:rPr>
              <a:t>   </a:t>
            </a:r>
            <a:r>
              <a:rPr lang="en-US" altLang="en-US" sz="3200" b="1" dirty="0" err="1">
                <a:solidFill>
                  <a:srgbClr val="0000FF"/>
                </a:solidFill>
                <a:latin typeface="HP001 4 hàng" pitchFamily="34" charset="0"/>
              </a:rPr>
              <a:t>năm</a:t>
            </a:r>
            <a:r>
              <a:rPr lang="en-US" altLang="en-US" sz="3200" b="1" dirty="0">
                <a:solidFill>
                  <a:srgbClr val="0000FF"/>
                </a:solidFill>
                <a:latin typeface="HP001 4 hàng" pitchFamily="34" charset="0"/>
              </a:rPr>
              <a:t> 2023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F1B384-2B2E-4E2E-96DD-06F63D26AFCA}"/>
              </a:ext>
            </a:extLst>
          </p:cNvPr>
          <p:cNvSpPr txBox="1"/>
          <p:nvPr/>
        </p:nvSpPr>
        <p:spPr>
          <a:xfrm>
            <a:off x="1928814" y="1579711"/>
            <a:ext cx="9329736" cy="3040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3200" b="1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</a:t>
            </a:r>
            <a:r>
              <a:rPr lang="en-US" sz="3200" b="1" u="sng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vi-VN" sz="3200" b="1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200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6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 TẬP CUỐI HỌC KÌ 1</a:t>
            </a:r>
          </a:p>
          <a:p>
            <a:pPr marL="18034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4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40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40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iết</a:t>
            </a:r>
            <a:r>
              <a:rPr lang="en-US" sz="4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3)</a:t>
            </a:r>
            <a:endParaRPr lang="en-US" sz="4000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03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909B3F-2E75-4C52-AB31-730398914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399" y="0"/>
            <a:ext cx="6407451" cy="190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863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021596" y="33080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	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,…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,…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,…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755650" y="308464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,…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,…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7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,…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34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,…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50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,…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9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,…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96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8676CB-3C3C-4B45-9681-87D722C9A869}"/>
              </a:ext>
            </a:extLst>
          </p:cNvPr>
          <p:cNvSpPr txBox="1"/>
          <p:nvPr/>
        </p:nvSpPr>
        <p:spPr>
          <a:xfrm>
            <a:off x="3586163" y="3691111"/>
            <a:ext cx="40575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73F2BF-064B-4720-B1EA-EDFD924A6DC9}"/>
              </a:ext>
            </a:extLst>
          </p:cNvPr>
          <p:cNvSpPr txBox="1"/>
          <p:nvPr/>
        </p:nvSpPr>
        <p:spPr>
          <a:xfrm>
            <a:off x="3719166" y="1696057"/>
            <a:ext cx="3667992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96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,…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26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2F8D1A-E1F4-4080-B168-C3CE18DA53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6876"/>
            <a:ext cx="8024514" cy="15283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2DC6F8-C29F-4DA4-9141-FB9FE1C005D7}"/>
              </a:ext>
            </a:extLst>
          </p:cNvPr>
          <p:cNvSpPr txBox="1"/>
          <p:nvPr/>
        </p:nvSpPr>
        <p:spPr>
          <a:xfrm>
            <a:off x="1475184" y="2657030"/>
            <a:ext cx="8483203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endParaRPr lang="en-US" sz="2800" b="1" kern="1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E8DCA4-CCBC-4535-931D-C99C895BF1AD}"/>
              </a:ext>
            </a:extLst>
          </p:cNvPr>
          <p:cNvSpPr txBox="1"/>
          <p:nvPr/>
        </p:nvSpPr>
        <p:spPr>
          <a:xfrm>
            <a:off x="1746648" y="3575037"/>
            <a:ext cx="6093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Hộp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quà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bí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mật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endParaRPr lang="en-US" sz="2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A35CBE-274E-4902-8317-3F7D7B065117}"/>
              </a:ext>
            </a:extLst>
          </p:cNvPr>
          <p:cNvSpPr txBox="1"/>
          <p:nvPr/>
        </p:nvSpPr>
        <p:spPr>
          <a:xfrm>
            <a:off x="1746648" y="4291689"/>
            <a:ext cx="729734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hộp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quà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hộp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quà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320921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3600" b="1" cap="none" spc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2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5" action="ppaction://hlinksldjump"/>
            <a:extLst>
              <a:ext uri="{FF2B5EF4-FFF2-40B4-BE49-F238E27FC236}">
                <a16:creationId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930647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418538"/>
            <a:ext cx="2060627" cy="1383912"/>
          </a:xfrm>
          <a:prstGeom prst="rect">
            <a:avLst/>
          </a:prstGeom>
        </p:spPr>
      </p:pic>
      <p:pic>
        <p:nvPicPr>
          <p:cNvPr id="18" name="Picture 17">
            <a:hlinkClick r:id="rId18" action="ppaction://hlinksldjump"/>
            <a:extLst>
              <a:ext uri="{FF2B5EF4-FFF2-40B4-BE49-F238E27FC236}">
                <a16:creationId xmlns:a16="http://schemas.microsoft.com/office/drawing/2014/main" id="{72FC547B-FE68-4CD5-98AE-80D9F184E2A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4250911"/>
            <a:ext cx="1969179" cy="17436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2C318AC-1A9F-4496-B8ED-00C59FCFCB6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3738802"/>
            <a:ext cx="2060627" cy="1383912"/>
          </a:xfrm>
          <a:prstGeom prst="rect">
            <a:avLst/>
          </a:prstGeom>
        </p:spPr>
      </p:pic>
      <p:pic>
        <p:nvPicPr>
          <p:cNvPr id="20" name="Picture 19">
            <a:hlinkClick r:id="rId21" action="ppaction://hlinksldjump"/>
            <a:extLst>
              <a:ext uri="{FF2B5EF4-FFF2-40B4-BE49-F238E27FC236}">
                <a16:creationId xmlns:a16="http://schemas.microsoft.com/office/drawing/2014/main" id="{B25B2451-429F-4193-AD91-3FC55091FAE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250910"/>
            <a:ext cx="1969179" cy="17436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815BA16-0CA4-45FA-B15C-9FFC4691156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949" y="3738801"/>
            <a:ext cx="2060627" cy="1383912"/>
          </a:xfrm>
          <a:prstGeom prst="rect">
            <a:avLst/>
          </a:prstGeom>
        </p:spPr>
      </p:pic>
      <p:pic>
        <p:nvPicPr>
          <p:cNvPr id="22" name="Picture 21">
            <a:hlinkClick r:id="rId24" action="ppaction://hlinksldjump"/>
            <a:extLst>
              <a:ext uri="{FF2B5EF4-FFF2-40B4-BE49-F238E27FC236}">
                <a16:creationId xmlns:a16="http://schemas.microsoft.com/office/drawing/2014/main" id="{424C2331-9CA8-46A5-9223-5370B0AC721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4" y="4250909"/>
            <a:ext cx="1969179" cy="17436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E6BB17E-4B9B-41C4-96D2-D72E59DCE11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689" y="3738800"/>
            <a:ext cx="2060627" cy="1383912"/>
          </a:xfrm>
          <a:prstGeom prst="rect">
            <a:avLst/>
          </a:prstGeom>
        </p:spPr>
      </p:pic>
      <p:pic>
        <p:nvPicPr>
          <p:cNvPr id="24" name="Picture 23">
            <a:hlinkClick r:id="rId27" action="ppaction://hlinksldjump"/>
            <a:extLst>
              <a:ext uri="{FF2B5EF4-FFF2-40B4-BE49-F238E27FC236}">
                <a16:creationId xmlns:a16="http://schemas.microsoft.com/office/drawing/2014/main" id="{9D0C5192-D75C-485C-BF26-434A5F1AB62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2" y="4250909"/>
            <a:ext cx="1969179" cy="17436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CEE385F-125C-47C1-8007-986DF71CC28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77" y="3738800"/>
            <a:ext cx="2060627" cy="1383912"/>
          </a:xfrm>
          <a:prstGeom prst="rect">
            <a:avLst/>
          </a:prstGeom>
        </p:spPr>
      </p:pic>
      <p:pic>
        <p:nvPicPr>
          <p:cNvPr id="26" name="Picture 25">
            <a:hlinkClick r:id="rId30" action="ppaction://hlinksldjump"/>
            <a:extLst>
              <a:ext uri="{FF2B5EF4-FFF2-40B4-BE49-F238E27FC236}">
                <a16:creationId xmlns:a16="http://schemas.microsoft.com/office/drawing/2014/main" id="{9BA53A17-AFCF-4E30-9122-7DE4F8E49401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4250909"/>
            <a:ext cx="1969179" cy="17436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B61E008-E63C-47EA-9197-B0DC8AA996A0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3738800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CCE5908-1207-47CF-8003-B4ACC2BCE3B5}"/>
              </a:ext>
            </a:extLst>
          </p:cNvPr>
          <p:cNvSpPr txBox="1"/>
          <p:nvPr/>
        </p:nvSpPr>
        <p:spPr>
          <a:xfrm>
            <a:off x="1157271" y="578745"/>
            <a:ext cx="3178755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BCE9F0-6BFA-47C2-8D91-E42C6D74A563}"/>
              </a:ext>
            </a:extLst>
          </p:cNvPr>
          <p:cNvSpPr txBox="1"/>
          <p:nvPr/>
        </p:nvSpPr>
        <p:spPr>
          <a:xfrm>
            <a:off x="1083529" y="1341869"/>
            <a:ext cx="6438148" cy="5474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7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C3AB54-1CF0-4425-8A49-70A9F71260AC}"/>
              </a:ext>
            </a:extLst>
          </p:cNvPr>
          <p:cNvSpPr txBox="1"/>
          <p:nvPr/>
        </p:nvSpPr>
        <p:spPr>
          <a:xfrm>
            <a:off x="1376669" y="2129231"/>
            <a:ext cx="7610168" cy="564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a.  Người phụ nữ ấy là bà Nguyễn Thị Duệ.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E6AECD-E2D1-4D17-A3EE-C35D04CBD0D3}"/>
              </a:ext>
            </a:extLst>
          </p:cNvPr>
          <p:cNvSpPr txBox="1"/>
          <p:nvPr/>
        </p:nvSpPr>
        <p:spPr>
          <a:xfrm>
            <a:off x="1376669" y="2874669"/>
            <a:ext cx="7610168" cy="1081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b. Thuận quét luôn nửa sân bên kia. Cả mảnh sân sạch bong.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76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CCE5908-1207-47CF-8003-B4ACC2BCE3B5}"/>
              </a:ext>
            </a:extLst>
          </p:cNvPr>
          <p:cNvSpPr txBox="1"/>
          <p:nvPr/>
        </p:nvSpPr>
        <p:spPr>
          <a:xfrm>
            <a:off x="1157271" y="578745"/>
            <a:ext cx="3178755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BCE9F0-6BFA-47C2-8D91-E42C6D74A563}"/>
              </a:ext>
            </a:extLst>
          </p:cNvPr>
          <p:cNvSpPr txBox="1"/>
          <p:nvPr/>
        </p:nvSpPr>
        <p:spPr>
          <a:xfrm>
            <a:off x="1083529" y="1341869"/>
            <a:ext cx="6438148" cy="5474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7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38D7B7-7B8C-4E2C-88AD-BCFFEDEDF82B}"/>
              </a:ext>
            </a:extLst>
          </p:cNvPr>
          <p:cNvSpPr txBox="1"/>
          <p:nvPr/>
        </p:nvSpPr>
        <p:spPr>
          <a:xfrm>
            <a:off x="1428059" y="2026136"/>
            <a:ext cx="41726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hủ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ngữ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A23B92-5419-4CBB-A4B8-485D5312D65E}"/>
              </a:ext>
            </a:extLst>
          </p:cNvPr>
          <p:cNvSpPr txBox="1"/>
          <p:nvPr/>
        </p:nvSpPr>
        <p:spPr>
          <a:xfrm>
            <a:off x="1428059" y="2455346"/>
            <a:ext cx="8030266" cy="1081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Chủ ngữ là một trong hai thành phần chính của câu, chủ ngữ cho biết: 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4065DC-BC8B-4A6A-85D3-33622F1C4CB6}"/>
              </a:ext>
            </a:extLst>
          </p:cNvPr>
          <p:cNvSpPr txBox="1"/>
          <p:nvPr/>
        </p:nvSpPr>
        <p:spPr>
          <a:xfrm>
            <a:off x="1428059" y="3450881"/>
            <a:ext cx="8030266" cy="564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 vật được giới thiệu, nhận xét trong câu là ai.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5D0E85-9AB4-494B-8BC1-C52B1F869E76}"/>
              </a:ext>
            </a:extLst>
          </p:cNvPr>
          <p:cNvSpPr txBox="1"/>
          <p:nvPr/>
        </p:nvSpPr>
        <p:spPr>
          <a:xfrm>
            <a:off x="1428059" y="4014955"/>
            <a:ext cx="8030266" cy="564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 vật được nêu hoạt động trong câu là ai.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77F6B39-AD8D-448F-96FF-BA946A8608A2}"/>
              </a:ext>
            </a:extLst>
          </p:cNvPr>
          <p:cNvSpPr txBox="1"/>
          <p:nvPr/>
        </p:nvSpPr>
        <p:spPr>
          <a:xfrm>
            <a:off x="1428059" y="4532203"/>
            <a:ext cx="803026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Sự vật được miêu tả đặc điểm, trạng thái trong câu là ai.</a:t>
            </a:r>
            <a:endParaRPr lang="en-US" sz="28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5A9BE2F-6166-4D8B-A1DD-5082775C9D51}"/>
              </a:ext>
            </a:extLst>
          </p:cNvPr>
          <p:cNvSpPr txBox="1"/>
          <p:nvPr/>
        </p:nvSpPr>
        <p:spPr>
          <a:xfrm>
            <a:off x="1428059" y="5452736"/>
            <a:ext cx="80302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Chủ ngữ trả lời cho câu hỏi Ai? (Con gì?, Cái gì?).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43594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3" grpId="0"/>
      <p:bldP spid="14" grpId="0"/>
      <p:bldP spid="16" grpId="0"/>
      <p:bldP spid="18" grpId="0"/>
      <p:bldP spid="20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CCE5908-1207-47CF-8003-B4ACC2BCE3B5}"/>
              </a:ext>
            </a:extLst>
          </p:cNvPr>
          <p:cNvSpPr txBox="1"/>
          <p:nvPr/>
        </p:nvSpPr>
        <p:spPr>
          <a:xfrm>
            <a:off x="1157271" y="578745"/>
            <a:ext cx="3178755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BCE9F0-6BFA-47C2-8D91-E42C6D74A563}"/>
              </a:ext>
            </a:extLst>
          </p:cNvPr>
          <p:cNvSpPr txBox="1"/>
          <p:nvPr/>
        </p:nvSpPr>
        <p:spPr>
          <a:xfrm>
            <a:off x="1083529" y="1341869"/>
            <a:ext cx="6438148" cy="5474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7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C3AB54-1CF0-4425-8A49-70A9F71260AC}"/>
              </a:ext>
            </a:extLst>
          </p:cNvPr>
          <p:cNvSpPr txBox="1"/>
          <p:nvPr/>
        </p:nvSpPr>
        <p:spPr>
          <a:xfrm>
            <a:off x="1376669" y="2129231"/>
            <a:ext cx="7610168" cy="564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a.  </a:t>
            </a:r>
            <a:r>
              <a:rPr lang="nl-NL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 phụ nữ ấy / </a:t>
            </a:r>
            <a:r>
              <a:rPr lang="nl-NL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 bà Nguyễn Thị Duệ.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E6AECD-E2D1-4D17-A3EE-C35D04CBD0D3}"/>
              </a:ext>
            </a:extLst>
          </p:cNvPr>
          <p:cNvSpPr txBox="1"/>
          <p:nvPr/>
        </p:nvSpPr>
        <p:spPr>
          <a:xfrm>
            <a:off x="1376669" y="2874669"/>
            <a:ext cx="6881506" cy="1081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b. </a:t>
            </a:r>
            <a:r>
              <a:rPr lang="nl-NL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Thuận / </a:t>
            </a:r>
            <a:r>
              <a:rPr lang="nl-NL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quét luôn nửa sân bên kia. </a:t>
            </a: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</a:t>
            </a:r>
            <a:r>
              <a:rPr lang="nl-NL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 mảnh sân / </a:t>
            </a:r>
            <a:r>
              <a:rPr lang="nl-NL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sạch bong.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96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CCE5908-1207-47CF-8003-B4ACC2BCE3B5}"/>
              </a:ext>
            </a:extLst>
          </p:cNvPr>
          <p:cNvSpPr txBox="1"/>
          <p:nvPr/>
        </p:nvSpPr>
        <p:spPr>
          <a:xfrm>
            <a:off x="1157271" y="578745"/>
            <a:ext cx="3178755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44A554-6576-4DDD-8448-72C9056D59FE}"/>
              </a:ext>
            </a:extLst>
          </p:cNvPr>
          <p:cNvSpPr txBox="1"/>
          <p:nvPr/>
        </p:nvSpPr>
        <p:spPr>
          <a:xfrm>
            <a:off x="1289217" y="1408836"/>
            <a:ext cx="79976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 một đoạn văn ngắn (4 - 5 câu) tả một bông hoa (hoặc một cây rau). Gạch dưới chủ ngữ ở mỗi câu trong đoạn văn đó. 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8DBE23-2EBE-4763-AB51-DF02A19DDE0F}"/>
              </a:ext>
            </a:extLst>
          </p:cNvPr>
          <p:cNvSpPr txBox="1"/>
          <p:nvPr/>
        </p:nvSpPr>
        <p:spPr>
          <a:xfrm>
            <a:off x="1289216" y="2720662"/>
            <a:ext cx="814053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ướng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vở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27D804-A17D-467A-9FF3-DA9A94A9391D}"/>
              </a:ext>
            </a:extLst>
          </p:cNvPr>
          <p:cNvSpPr txBox="1"/>
          <p:nvPr/>
        </p:nvSpPr>
        <p:spPr>
          <a:xfrm>
            <a:off x="1289217" y="3601599"/>
            <a:ext cx="814053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T</a:t>
            </a:r>
            <a:r>
              <a:rPr lang="vi-VN" sz="2800" b="1" i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rong số các loài hoa thì </a:t>
            </a:r>
            <a:r>
              <a:rPr lang="vi-VN" sz="2800" b="1" i="1" u="sng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vi-VN" sz="2800" b="1" i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thích nhất là hoa sen. </a:t>
            </a:r>
            <a:r>
              <a:rPr lang="vi-VN" sz="2800" b="1" i="1" u="sng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Nụ sen</a:t>
            </a:r>
            <a:r>
              <a:rPr lang="vi-VN" sz="2800" b="1" i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như những mũi tên đồng nhọn hướng lên trời cao. Rồi </a:t>
            </a:r>
            <a:r>
              <a:rPr lang="vi-VN" sz="2800" b="1" i="1" u="sng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sen</a:t>
            </a:r>
            <a:r>
              <a:rPr lang="vi-VN" sz="2800" b="1" i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nở. </a:t>
            </a:r>
            <a:r>
              <a:rPr lang="vi-VN" sz="2800" b="1" i="1" u="sng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Sen</a:t>
            </a:r>
            <a:r>
              <a:rPr lang="vi-VN" sz="2800" b="1" i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nở hồng cả mặt ao. </a:t>
            </a:r>
            <a:r>
              <a:rPr lang="vi-VN" sz="2800" b="1" i="1" u="sng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 nụ sen</a:t>
            </a:r>
            <a:r>
              <a:rPr lang="vi-VN" sz="2800" b="1" i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to như hai bàn tay em chụm lại rung rung trong gió. Đẹp nhất khi nở thì </a:t>
            </a:r>
            <a:r>
              <a:rPr lang="vi-VN" sz="2800" b="1" i="1" u="sng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vi-VN" sz="2800" b="1" i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xòe ra rất to y như một cái bát ô tô. </a:t>
            </a:r>
            <a:endParaRPr lang="en-US" sz="2800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59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10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156</TotalTime>
  <Words>653</Words>
  <PresentationFormat>Widescreen</PresentationFormat>
  <Paragraphs>62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A3.OpenSansBold-San</vt:lpstr>
      <vt:lpstr>A3.OpenSans-San</vt:lpstr>
      <vt:lpstr>Arial</vt:lpstr>
      <vt:lpstr>Calibri</vt:lpstr>
      <vt:lpstr>Calibri Light</vt:lpstr>
      <vt:lpstr>HP001 4 hàng</vt:lpstr>
      <vt:lpstr>Tahoma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2023-08-28T14:34:57Z</dcterms:created>
  <dcterms:modified xsi:type="dcterms:W3CDTF">2023-08-29T09:33:55Z</dcterms:modified>
</cp:coreProperties>
</file>