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6858000" cx="12192000"/>
  <p:notesSz cx="7315200" cy="9601200"/>
  <p:embeddedFontLst>
    <p:embeddedFont>
      <p:font typeface="Play"/>
      <p:regular r:id="rId47"/>
      <p:bold r:id="rId48"/>
    </p:embeddedFont>
    <p:embeddedFont>
      <p:font typeface="Palatino Linotype"/>
      <p:regular r:id="rId49"/>
      <p:bold r:id="rId50"/>
      <p:italic r:id="rId51"/>
      <p:boldItalic r:id="rId52"/>
    </p:embeddedFont>
    <p:embeddedFont>
      <p:font typeface="Tahoma"/>
      <p:regular r:id="rId53"/>
      <p:bold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bold.fntdata"/><Relationship Id="rId47" Type="http://schemas.openxmlformats.org/officeDocument/2006/relationships/font" Target="fonts/Play-regular.fntdata"/><Relationship Id="rId49" Type="http://schemas.openxmlformats.org/officeDocument/2006/relationships/font" Target="fonts/PalatinoLinotyp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alatinoLinotype-italic.fntdata"/><Relationship Id="rId50" Type="http://schemas.openxmlformats.org/officeDocument/2006/relationships/font" Target="fonts/PalatinoLinotype-bold.fntdata"/><Relationship Id="rId53" Type="http://schemas.openxmlformats.org/officeDocument/2006/relationships/font" Target="fonts/Tahoma-regular.fntdata"/><Relationship Id="rId52" Type="http://schemas.openxmlformats.org/officeDocument/2006/relationships/font" Target="fonts/PalatinoLinotype-boldItalic.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Tahoma-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1727"/>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143587" y="0"/>
            <a:ext cx="3169920" cy="481727"/>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119474"/>
            <a:ext cx="3169920" cy="481726"/>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10: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29" name="Google Shape;629;p1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11: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45" name="Google Shape;645;p1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12: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55" name="Google Shape;655;p1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13: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11" name="Google Shape;711;p1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14: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18" name="Google Shape;718;p1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15: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30" name="Google Shape;730;p1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16: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40" name="Google Shape;740;p1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17: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50" name="Google Shape;750;p1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18: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62" name="Google Shape;762;p1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19: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72" name="Google Shape;772;p1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2: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NOTE: To change images on this slide, select a picture and delete it. Then click the Insert Picture icon in the placeholder to insert your own image.</a:t>
            </a:r>
            <a:endParaRPr/>
          </a:p>
        </p:txBody>
      </p:sp>
      <p:sp>
        <p:nvSpPr>
          <p:cNvPr id="124" name="Google Shape;124;p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20: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83" name="Google Shape;783;p2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21: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92" name="Google Shape;792;p2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22: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48" name="Google Shape;848;p2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p23: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201" name="Google Shape;1201;p2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p24: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216" name="Google Shape;1216;p2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p25: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237" name="Google Shape;1237;p2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26: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274" name="Google Shape;1274;p2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p27: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292" name="Google Shape;1292;p2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p28: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316" name="Google Shape;1316;p2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3" name="Shape 1333"/>
        <p:cNvGrpSpPr/>
        <p:nvPr/>
      </p:nvGrpSpPr>
      <p:grpSpPr>
        <a:xfrm>
          <a:off x="0" y="0"/>
          <a:ext cx="0" cy="0"/>
          <a:chOff x="0" y="0"/>
          <a:chExt cx="0" cy="0"/>
        </a:xfrm>
      </p:grpSpPr>
      <p:sp>
        <p:nvSpPr>
          <p:cNvPr id="1334" name="Google Shape;1334;p29: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335" name="Google Shape;1335;p2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32" name="Google Shape;132;p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p30: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11" name="Google Shape;1411;p3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p31: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36" name="Google Shape;1436;p3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p32: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44" name="Google Shape;1444;p3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p33: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52" name="Google Shape;1452;p3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p34: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60" name="Google Shape;1460;p3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p35: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68" name="Google Shape;1468;p3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p36: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76" name="Google Shape;1476;p3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p37: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84" name="Google Shape;1484;p3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p38: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98" name="Google Shape;1498;p3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p39: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508" name="Google Shape;1508;p3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p40: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553" name="Google Shape;1553;p4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p41: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585" name="Google Shape;1585;p4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5: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05" name="Google Shape;205;p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25" name="Google Shape;225;p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7: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81" name="Google Shape;281;p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8: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03" name="Google Shape;603;p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9: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21" name="Google Shape;621;p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s with Captions" showMasterSp="0">
  <p:cSld name="Two Pictures with Captions">
    <p:spTree>
      <p:nvGrpSpPr>
        <p:cNvPr id="70" name="Shape 70"/>
        <p:cNvGrpSpPr/>
        <p:nvPr/>
      </p:nvGrpSpPr>
      <p:grpSpPr>
        <a:xfrm>
          <a:off x="0" y="0"/>
          <a:ext cx="0" cy="0"/>
          <a:chOff x="0" y="0"/>
          <a:chExt cx="0" cy="0"/>
        </a:xfrm>
      </p:grpSpPr>
      <p:pic>
        <p:nvPicPr>
          <p:cNvPr id="71" name="Google Shape;71;p11"/>
          <p:cNvPicPr preferRelativeResize="0"/>
          <p:nvPr/>
        </p:nvPicPr>
        <p:blipFill rotWithShape="1">
          <a:blip r:embed="rId2">
            <a:alphaModFix/>
          </a:blip>
          <a:srcRect b="0" l="0" r="0" t="0"/>
          <a:stretch/>
        </p:blipFill>
        <p:spPr>
          <a:xfrm>
            <a:off x="3855" y="1716"/>
            <a:ext cx="12188952" cy="6856284"/>
          </a:xfrm>
          <a:prstGeom prst="rect">
            <a:avLst/>
          </a:prstGeom>
          <a:noFill/>
          <a:ln>
            <a:noFill/>
          </a:ln>
        </p:spPr>
      </p:pic>
      <p:sp>
        <p:nvSpPr>
          <p:cNvPr id="72" name="Google Shape;72;p11"/>
          <p:cNvSpPr txBox="1"/>
          <p:nvPr>
            <p:ph type="title"/>
          </p:nvPr>
        </p:nvSpPr>
        <p:spPr>
          <a:xfrm>
            <a:off x="1028580" y="5791200"/>
            <a:ext cx="8115419" cy="701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1"/>
          <p:cNvSpPr/>
          <p:nvPr/>
        </p:nvSpPr>
        <p:spPr>
          <a:xfrm>
            <a:off x="762000" y="933449"/>
            <a:ext cx="4114800" cy="4109465"/>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An empty placeholder to add an image. Click on the placeholder and select the image that you wish to add" id="74" name="Google Shape;74;p11"/>
          <p:cNvSpPr/>
          <p:nvPr>
            <p:ph idx="2" type="pic"/>
          </p:nvPr>
        </p:nvSpPr>
        <p:spPr>
          <a:xfrm>
            <a:off x="992435" y="1113022"/>
            <a:ext cx="3638453" cy="3750319"/>
          </a:xfrm>
          <a:prstGeom prst="rect">
            <a:avLst/>
          </a:prstGeom>
          <a:solidFill>
            <a:srgbClr val="D3E8F5"/>
          </a:solidFill>
          <a:ln>
            <a:noFill/>
          </a:ln>
        </p:spPr>
      </p:sp>
      <p:sp>
        <p:nvSpPr>
          <p:cNvPr id="75" name="Google Shape;75;p11"/>
          <p:cNvSpPr txBox="1"/>
          <p:nvPr>
            <p:ph idx="1" type="body"/>
          </p:nvPr>
        </p:nvSpPr>
        <p:spPr>
          <a:xfrm>
            <a:off x="1028581" y="5181600"/>
            <a:ext cx="3566160" cy="4937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800"/>
              </a:spcBef>
              <a:spcAft>
                <a:spcPts val="0"/>
              </a:spcAft>
              <a:buClr>
                <a:schemeClr val="dk1"/>
              </a:buClr>
              <a:buSzPts val="1800"/>
              <a:buNone/>
              <a:defRPr sz="1800"/>
            </a:lvl1pPr>
            <a:lvl2pPr indent="-228600" lvl="1" marL="914400" algn="l">
              <a:lnSpc>
                <a:spcPct val="90000"/>
              </a:lnSpc>
              <a:spcBef>
                <a:spcPts val="1200"/>
              </a:spcBef>
              <a:spcAft>
                <a:spcPts val="0"/>
              </a:spcAft>
              <a:buClr>
                <a:schemeClr val="dk1"/>
              </a:buClr>
              <a:buSzPts val="1800"/>
              <a:buNone/>
              <a:defRPr sz="1800"/>
            </a:lvl2pPr>
            <a:lvl3pPr indent="-228600" lvl="2" marL="1371600" algn="l">
              <a:lnSpc>
                <a:spcPct val="90000"/>
              </a:lnSpc>
              <a:spcBef>
                <a:spcPts val="1200"/>
              </a:spcBef>
              <a:spcAft>
                <a:spcPts val="0"/>
              </a:spcAft>
              <a:buClr>
                <a:schemeClr val="dk1"/>
              </a:buClr>
              <a:buSzPts val="1800"/>
              <a:buNone/>
              <a:defRPr sz="1800"/>
            </a:lvl3pPr>
            <a:lvl4pPr indent="-228600" lvl="3" marL="1828800" algn="l">
              <a:lnSpc>
                <a:spcPct val="90000"/>
              </a:lnSpc>
              <a:spcBef>
                <a:spcPts val="1200"/>
              </a:spcBef>
              <a:spcAft>
                <a:spcPts val="0"/>
              </a:spcAft>
              <a:buClr>
                <a:schemeClr val="dk1"/>
              </a:buClr>
              <a:buSzPts val="1800"/>
              <a:buNone/>
              <a:defRPr sz="1800"/>
            </a:lvl4pPr>
            <a:lvl5pPr indent="-228600" lvl="4" marL="2286000" algn="l">
              <a:lnSpc>
                <a:spcPct val="90000"/>
              </a:lnSpc>
              <a:spcBef>
                <a:spcPts val="1200"/>
              </a:spcBef>
              <a:spcAft>
                <a:spcPts val="0"/>
              </a:spcAft>
              <a:buClr>
                <a:schemeClr val="dk1"/>
              </a:buClr>
              <a:buSzPts val="1800"/>
              <a:buNone/>
              <a:defRPr sz="18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76" name="Google Shape;76;p11"/>
          <p:cNvSpPr/>
          <p:nvPr/>
        </p:nvSpPr>
        <p:spPr>
          <a:xfrm>
            <a:off x="5300133" y="933449"/>
            <a:ext cx="4114800" cy="4109465"/>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An empty placeholder to add an image. Click on the placeholder and select the image that you wish to add" id="77" name="Google Shape;77;p11"/>
          <p:cNvSpPr/>
          <p:nvPr>
            <p:ph idx="3" type="pic"/>
          </p:nvPr>
        </p:nvSpPr>
        <p:spPr>
          <a:xfrm>
            <a:off x="5530568" y="1113022"/>
            <a:ext cx="3638453" cy="3750319"/>
          </a:xfrm>
          <a:prstGeom prst="rect">
            <a:avLst/>
          </a:prstGeom>
          <a:solidFill>
            <a:srgbClr val="D3E8F5"/>
          </a:solidFill>
          <a:ln>
            <a:noFill/>
          </a:ln>
        </p:spPr>
      </p:sp>
      <p:sp>
        <p:nvSpPr>
          <p:cNvPr id="78" name="Google Shape;78;p11"/>
          <p:cNvSpPr txBox="1"/>
          <p:nvPr>
            <p:ph idx="4" type="body"/>
          </p:nvPr>
        </p:nvSpPr>
        <p:spPr>
          <a:xfrm>
            <a:off x="5566714" y="5181600"/>
            <a:ext cx="3566160" cy="4937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800"/>
              </a:spcBef>
              <a:spcAft>
                <a:spcPts val="0"/>
              </a:spcAft>
              <a:buClr>
                <a:schemeClr val="dk1"/>
              </a:buClr>
              <a:buSzPts val="1800"/>
              <a:buNone/>
              <a:defRPr sz="1800"/>
            </a:lvl1pPr>
            <a:lvl2pPr indent="-228600" lvl="1" marL="914400" algn="l">
              <a:lnSpc>
                <a:spcPct val="90000"/>
              </a:lnSpc>
              <a:spcBef>
                <a:spcPts val="1200"/>
              </a:spcBef>
              <a:spcAft>
                <a:spcPts val="0"/>
              </a:spcAft>
              <a:buClr>
                <a:schemeClr val="dk1"/>
              </a:buClr>
              <a:buSzPts val="1800"/>
              <a:buNone/>
              <a:defRPr sz="1800"/>
            </a:lvl2pPr>
            <a:lvl3pPr indent="-228600" lvl="2" marL="1371600" algn="l">
              <a:lnSpc>
                <a:spcPct val="90000"/>
              </a:lnSpc>
              <a:spcBef>
                <a:spcPts val="1200"/>
              </a:spcBef>
              <a:spcAft>
                <a:spcPts val="0"/>
              </a:spcAft>
              <a:buClr>
                <a:schemeClr val="dk1"/>
              </a:buClr>
              <a:buSzPts val="1800"/>
              <a:buNone/>
              <a:defRPr sz="1800"/>
            </a:lvl3pPr>
            <a:lvl4pPr indent="-228600" lvl="3" marL="1828800" algn="l">
              <a:lnSpc>
                <a:spcPct val="90000"/>
              </a:lnSpc>
              <a:spcBef>
                <a:spcPts val="1200"/>
              </a:spcBef>
              <a:spcAft>
                <a:spcPts val="0"/>
              </a:spcAft>
              <a:buClr>
                <a:schemeClr val="dk1"/>
              </a:buClr>
              <a:buSzPts val="1800"/>
              <a:buNone/>
              <a:defRPr sz="1800"/>
            </a:lvl4pPr>
            <a:lvl5pPr indent="-228600" lvl="4" marL="2286000" algn="l">
              <a:lnSpc>
                <a:spcPct val="90000"/>
              </a:lnSpc>
              <a:spcBef>
                <a:spcPts val="1200"/>
              </a:spcBef>
              <a:spcAft>
                <a:spcPts val="0"/>
              </a:spcAft>
              <a:buClr>
                <a:schemeClr val="dk1"/>
              </a:buClr>
              <a:buSzPts val="1800"/>
              <a:buNone/>
              <a:defRPr sz="18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 showMasterSp="0">
  <p:cSld name="Three Pictures with Caption">
    <p:spTree>
      <p:nvGrpSpPr>
        <p:cNvPr id="79"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b="0" l="0" r="0" t="0"/>
          <a:stretch/>
        </p:blipFill>
        <p:spPr>
          <a:xfrm>
            <a:off x="3855" y="1716"/>
            <a:ext cx="12188952" cy="6856284"/>
          </a:xfrm>
          <a:prstGeom prst="rect">
            <a:avLst/>
          </a:prstGeom>
          <a:noFill/>
          <a:ln>
            <a:noFill/>
          </a:ln>
        </p:spPr>
      </p:pic>
      <p:sp>
        <p:nvSpPr>
          <p:cNvPr id="81" name="Google Shape;81;p12"/>
          <p:cNvSpPr txBox="1"/>
          <p:nvPr>
            <p:ph type="title"/>
          </p:nvPr>
        </p:nvSpPr>
        <p:spPr>
          <a:xfrm>
            <a:off x="1028580" y="5305424"/>
            <a:ext cx="8104083" cy="57992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p:nvPr/>
        </p:nvSpPr>
        <p:spPr>
          <a:xfrm>
            <a:off x="762000" y="933449"/>
            <a:ext cx="5334000" cy="4109465"/>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An empty placeholder to add an image. Click on the placeholder and select the image that you wish to add" id="83" name="Google Shape;83;p12"/>
          <p:cNvSpPr/>
          <p:nvPr>
            <p:ph idx="2" type="pic"/>
          </p:nvPr>
        </p:nvSpPr>
        <p:spPr>
          <a:xfrm>
            <a:off x="991888" y="1113022"/>
            <a:ext cx="4874224" cy="3750319"/>
          </a:xfrm>
          <a:prstGeom prst="rect">
            <a:avLst/>
          </a:prstGeom>
          <a:solidFill>
            <a:srgbClr val="D3E8F5"/>
          </a:solidFill>
          <a:ln>
            <a:noFill/>
          </a:ln>
        </p:spPr>
      </p:sp>
      <p:sp>
        <p:nvSpPr>
          <p:cNvPr id="84" name="Google Shape;84;p12"/>
          <p:cNvSpPr/>
          <p:nvPr/>
        </p:nvSpPr>
        <p:spPr>
          <a:xfrm>
            <a:off x="6323873" y="967316"/>
            <a:ext cx="2990942" cy="1934384"/>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An empty placeholder to add an image. Click on the placeholder and select the image that you wish to add" id="85" name="Google Shape;85;p12"/>
          <p:cNvSpPr/>
          <p:nvPr>
            <p:ph idx="3" type="pic"/>
          </p:nvPr>
        </p:nvSpPr>
        <p:spPr>
          <a:xfrm>
            <a:off x="6506025" y="1109743"/>
            <a:ext cx="2626638" cy="1649530"/>
          </a:xfrm>
          <a:prstGeom prst="rect">
            <a:avLst/>
          </a:prstGeom>
          <a:solidFill>
            <a:srgbClr val="D3E8F5"/>
          </a:solidFill>
          <a:ln>
            <a:noFill/>
          </a:ln>
        </p:spPr>
      </p:sp>
      <p:sp>
        <p:nvSpPr>
          <p:cNvPr id="86" name="Google Shape;86;p12"/>
          <p:cNvSpPr/>
          <p:nvPr/>
        </p:nvSpPr>
        <p:spPr>
          <a:xfrm>
            <a:off x="6323873" y="3060954"/>
            <a:ext cx="2990942" cy="1934384"/>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An empty placeholder to add an image. Click on the placeholder and select the image that you wish to add" id="87" name="Google Shape;87;p12"/>
          <p:cNvSpPr/>
          <p:nvPr>
            <p:ph idx="4" type="pic"/>
          </p:nvPr>
        </p:nvSpPr>
        <p:spPr>
          <a:xfrm>
            <a:off x="6506025" y="3203381"/>
            <a:ext cx="2626638" cy="1649530"/>
          </a:xfrm>
          <a:prstGeom prst="rect">
            <a:avLst/>
          </a:prstGeom>
          <a:solidFill>
            <a:srgbClr val="D3E8F5"/>
          </a:solidFill>
          <a:ln>
            <a:noFill/>
          </a:ln>
        </p:spPr>
      </p:sp>
      <p:sp>
        <p:nvSpPr>
          <p:cNvPr id="88" name="Google Shape;88;p12"/>
          <p:cNvSpPr txBox="1"/>
          <p:nvPr>
            <p:ph idx="1" type="body"/>
          </p:nvPr>
        </p:nvSpPr>
        <p:spPr>
          <a:xfrm>
            <a:off x="1028581" y="5919255"/>
            <a:ext cx="8104082" cy="49742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dk1"/>
              </a:buClr>
              <a:buSzPts val="1600"/>
              <a:buNone/>
              <a:defRPr sz="1600"/>
            </a:lvl1pPr>
            <a:lvl2pPr indent="-228600" lvl="1" marL="914400" algn="l">
              <a:lnSpc>
                <a:spcPct val="90000"/>
              </a:lnSpc>
              <a:spcBef>
                <a:spcPts val="1200"/>
              </a:spcBef>
              <a:spcAft>
                <a:spcPts val="0"/>
              </a:spcAft>
              <a:buClr>
                <a:schemeClr val="dk1"/>
              </a:buClr>
              <a:buSzPts val="1800"/>
              <a:buNone/>
              <a:defRPr sz="1800"/>
            </a:lvl2pPr>
            <a:lvl3pPr indent="-228600" lvl="2" marL="1371600" algn="l">
              <a:lnSpc>
                <a:spcPct val="90000"/>
              </a:lnSpc>
              <a:spcBef>
                <a:spcPts val="1200"/>
              </a:spcBef>
              <a:spcAft>
                <a:spcPts val="0"/>
              </a:spcAft>
              <a:buClr>
                <a:schemeClr val="dk1"/>
              </a:buClr>
              <a:buSzPts val="1800"/>
              <a:buNone/>
              <a:defRPr sz="1800"/>
            </a:lvl3pPr>
            <a:lvl4pPr indent="-228600" lvl="3" marL="1828800" algn="l">
              <a:lnSpc>
                <a:spcPct val="90000"/>
              </a:lnSpc>
              <a:spcBef>
                <a:spcPts val="1200"/>
              </a:spcBef>
              <a:spcAft>
                <a:spcPts val="0"/>
              </a:spcAft>
              <a:buClr>
                <a:schemeClr val="dk1"/>
              </a:buClr>
              <a:buSzPts val="1800"/>
              <a:buNone/>
              <a:defRPr sz="1800"/>
            </a:lvl4pPr>
            <a:lvl5pPr indent="-228600" lvl="4" marL="2286000" algn="l">
              <a:lnSpc>
                <a:spcPct val="90000"/>
              </a:lnSpc>
              <a:spcBef>
                <a:spcPts val="1200"/>
              </a:spcBef>
              <a:spcAft>
                <a:spcPts val="0"/>
              </a:spcAft>
              <a:buClr>
                <a:schemeClr val="dk1"/>
              </a:buClr>
              <a:buSzPts val="1800"/>
              <a:buNone/>
              <a:defRPr sz="18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Pictures" showMasterSp="0">
  <p:cSld name="Five Pictures">
    <p:spTree>
      <p:nvGrpSpPr>
        <p:cNvPr id="89" name="Shape 89"/>
        <p:cNvGrpSpPr/>
        <p:nvPr/>
      </p:nvGrpSpPr>
      <p:grpSpPr>
        <a:xfrm>
          <a:off x="0" y="0"/>
          <a:ext cx="0" cy="0"/>
          <a:chOff x="0" y="0"/>
          <a:chExt cx="0" cy="0"/>
        </a:xfrm>
      </p:grpSpPr>
      <p:pic>
        <p:nvPicPr>
          <p:cNvPr id="90" name="Google Shape;90;p13"/>
          <p:cNvPicPr preferRelativeResize="0"/>
          <p:nvPr/>
        </p:nvPicPr>
        <p:blipFill rotWithShape="1">
          <a:blip r:embed="rId2">
            <a:alphaModFix/>
          </a:blip>
          <a:srcRect b="0" l="0" r="0" t="0"/>
          <a:stretch/>
        </p:blipFill>
        <p:spPr>
          <a:xfrm>
            <a:off x="1963" y="283"/>
            <a:ext cx="12188952" cy="6859715"/>
          </a:xfrm>
          <a:prstGeom prst="rect">
            <a:avLst/>
          </a:prstGeom>
          <a:noFill/>
          <a:ln>
            <a:noFill/>
          </a:ln>
        </p:spPr>
      </p:pic>
      <p:sp>
        <p:nvSpPr>
          <p:cNvPr id="91" name="Google Shape;91;p13"/>
          <p:cNvSpPr txBox="1"/>
          <p:nvPr>
            <p:ph type="title"/>
          </p:nvPr>
        </p:nvSpPr>
        <p:spPr>
          <a:xfrm>
            <a:off x="9677400" y="365126"/>
            <a:ext cx="2133600" cy="15398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3"/>
          <p:cNvSpPr/>
          <p:nvPr/>
        </p:nvSpPr>
        <p:spPr>
          <a:xfrm>
            <a:off x="4182533" y="265044"/>
            <a:ext cx="5232399" cy="3020023"/>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An empty placeholder to add an image. Click on the placeholder and select the image that you wish to add" id="93" name="Google Shape;93;p13"/>
          <p:cNvSpPr/>
          <p:nvPr>
            <p:ph idx="2" type="pic"/>
          </p:nvPr>
        </p:nvSpPr>
        <p:spPr>
          <a:xfrm>
            <a:off x="4424435" y="436315"/>
            <a:ext cx="4748594" cy="2677481"/>
          </a:xfrm>
          <a:prstGeom prst="rect">
            <a:avLst/>
          </a:prstGeom>
          <a:solidFill>
            <a:srgbClr val="D3E8F5"/>
          </a:solidFill>
          <a:ln>
            <a:noFill/>
          </a:ln>
        </p:spPr>
      </p:sp>
      <p:sp>
        <p:nvSpPr>
          <p:cNvPr id="94" name="Google Shape;94;p13"/>
          <p:cNvSpPr/>
          <p:nvPr/>
        </p:nvSpPr>
        <p:spPr>
          <a:xfrm>
            <a:off x="816188" y="384723"/>
            <a:ext cx="3146212" cy="1894677"/>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An empty placeholder to add an image. Click on the placeholder and select the image that you wish to add" id="95" name="Google Shape;95;p13"/>
          <p:cNvSpPr/>
          <p:nvPr>
            <p:ph idx="3" type="pic"/>
          </p:nvPr>
        </p:nvSpPr>
        <p:spPr>
          <a:xfrm>
            <a:off x="1013022" y="538232"/>
            <a:ext cx="2752545" cy="1587658"/>
          </a:xfrm>
          <a:prstGeom prst="rect">
            <a:avLst/>
          </a:prstGeom>
          <a:solidFill>
            <a:srgbClr val="D3E8F5"/>
          </a:solidFill>
          <a:ln>
            <a:noFill/>
          </a:ln>
        </p:spPr>
      </p:sp>
      <p:sp>
        <p:nvSpPr>
          <p:cNvPr id="96" name="Google Shape;96;p13"/>
          <p:cNvSpPr/>
          <p:nvPr/>
        </p:nvSpPr>
        <p:spPr>
          <a:xfrm>
            <a:off x="816188" y="2478361"/>
            <a:ext cx="3146212" cy="1894677"/>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An empty placeholder to add an image. Click on the placeholder and select the image that you wish to add" id="97" name="Google Shape;97;p13"/>
          <p:cNvSpPr/>
          <p:nvPr>
            <p:ph idx="4" type="pic"/>
          </p:nvPr>
        </p:nvSpPr>
        <p:spPr>
          <a:xfrm>
            <a:off x="1013022" y="2631870"/>
            <a:ext cx="2752545" cy="1587658"/>
          </a:xfrm>
          <a:prstGeom prst="rect">
            <a:avLst/>
          </a:prstGeom>
          <a:solidFill>
            <a:srgbClr val="D3E8F5"/>
          </a:solidFill>
          <a:ln>
            <a:noFill/>
          </a:ln>
        </p:spPr>
      </p:sp>
      <p:sp>
        <p:nvSpPr>
          <p:cNvPr id="98" name="Google Shape;98;p13"/>
          <p:cNvSpPr/>
          <p:nvPr/>
        </p:nvSpPr>
        <p:spPr>
          <a:xfrm>
            <a:off x="816188" y="4571999"/>
            <a:ext cx="3146212" cy="1894677"/>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An empty placeholder to add an image. Click on the placeholder and select the image that you wish to add" id="99" name="Google Shape;99;p13"/>
          <p:cNvSpPr/>
          <p:nvPr>
            <p:ph idx="5" type="pic"/>
          </p:nvPr>
        </p:nvSpPr>
        <p:spPr>
          <a:xfrm>
            <a:off x="1013022" y="4725508"/>
            <a:ext cx="2752545" cy="1587658"/>
          </a:xfrm>
          <a:prstGeom prst="rect">
            <a:avLst/>
          </a:prstGeom>
          <a:solidFill>
            <a:srgbClr val="D3E8F5"/>
          </a:solidFill>
          <a:ln>
            <a:noFill/>
          </a:ln>
        </p:spPr>
      </p:sp>
      <p:sp>
        <p:nvSpPr>
          <p:cNvPr id="100" name="Google Shape;100;p13"/>
          <p:cNvSpPr/>
          <p:nvPr/>
        </p:nvSpPr>
        <p:spPr>
          <a:xfrm>
            <a:off x="4182533" y="3448511"/>
            <a:ext cx="5232399" cy="3020023"/>
          </a:xfrm>
          <a:custGeom>
            <a:rect b="b" l="l" r="r" t="t"/>
            <a:pathLst>
              <a:path extrusionOk="0" h="1275" w="933">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An empty placeholder to add an image. Click on the placeholder and select the image that you wish to add" id="101" name="Google Shape;101;p13"/>
          <p:cNvSpPr/>
          <p:nvPr>
            <p:ph idx="6" type="pic"/>
          </p:nvPr>
        </p:nvSpPr>
        <p:spPr>
          <a:xfrm>
            <a:off x="4424435" y="3619782"/>
            <a:ext cx="4748594" cy="2677481"/>
          </a:xfrm>
          <a:prstGeom prst="rect">
            <a:avLst/>
          </a:prstGeom>
          <a:solidFill>
            <a:srgbClr val="D3E8F5"/>
          </a:solid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2" name="Shape 102"/>
        <p:cNvGrpSpPr/>
        <p:nvPr/>
      </p:nvGrpSpPr>
      <p:grpSpPr>
        <a:xfrm>
          <a:off x="0" y="0"/>
          <a:ext cx="0" cy="0"/>
          <a:chOff x="0" y="0"/>
          <a:chExt cx="0" cy="0"/>
        </a:xfrm>
      </p:grpSpPr>
      <p:sp>
        <p:nvSpPr>
          <p:cNvPr id="103" name="Google Shape;103;p14"/>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4"/>
          <p:cNvSpPr txBox="1"/>
          <p:nvPr>
            <p:ph idx="1" type="body"/>
          </p:nvPr>
        </p:nvSpPr>
        <p:spPr>
          <a:xfrm rot="5400000">
            <a:off x="4358640" y="-1005840"/>
            <a:ext cx="3474720" cy="9144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05" name="Google Shape;105;p14"/>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4"/>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8" name="Shape 108"/>
        <p:cNvGrpSpPr/>
        <p:nvPr/>
      </p:nvGrpSpPr>
      <p:grpSpPr>
        <a:xfrm>
          <a:off x="0" y="0"/>
          <a:ext cx="0" cy="0"/>
          <a:chOff x="0" y="0"/>
          <a:chExt cx="0" cy="0"/>
        </a:xfrm>
      </p:grpSpPr>
      <p:sp>
        <p:nvSpPr>
          <p:cNvPr id="109" name="Google Shape;109;p15"/>
          <p:cNvSpPr txBox="1"/>
          <p:nvPr>
            <p:ph type="title"/>
          </p:nvPr>
        </p:nvSpPr>
        <p:spPr>
          <a:xfrm rot="5400000">
            <a:off x="7283450" y="1920875"/>
            <a:ext cx="4940300" cy="182879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5"/>
          <p:cNvSpPr txBox="1"/>
          <p:nvPr>
            <p:ph idx="1" type="body"/>
          </p:nvPr>
        </p:nvSpPr>
        <p:spPr>
          <a:xfrm rot="5400000">
            <a:off x="2482850" y="-593725"/>
            <a:ext cx="4940300" cy="6858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11" name="Google Shape;111;p15"/>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5"/>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5"/>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body"/>
          </p:nvPr>
        </p:nvSpPr>
        <p:spPr>
          <a:xfrm>
            <a:off x="1524000" y="1828800"/>
            <a:ext cx="9144000" cy="34747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3" name="Google Shape;23;p3"/>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4"/>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b="422" l="2124" r="323" t="0"/>
          <a:stretch/>
        </p:blipFill>
        <p:spPr>
          <a:xfrm>
            <a:off x="1524" y="1"/>
            <a:ext cx="12188952" cy="6858000"/>
          </a:xfrm>
          <a:prstGeom prst="rect">
            <a:avLst/>
          </a:prstGeom>
          <a:noFill/>
          <a:ln>
            <a:noFill/>
          </a:ln>
        </p:spPr>
      </p:pic>
      <p:sp>
        <p:nvSpPr>
          <p:cNvPr id="33" name="Google Shape;33;p5"/>
          <p:cNvSpPr txBox="1"/>
          <p:nvPr>
            <p:ph type="ctrTitle"/>
          </p:nvPr>
        </p:nvSpPr>
        <p:spPr>
          <a:xfrm>
            <a:off x="838200" y="533400"/>
            <a:ext cx="84582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subTitle"/>
          </p:nvPr>
        </p:nvSpPr>
        <p:spPr>
          <a:xfrm>
            <a:off x="838200" y="2438400"/>
            <a:ext cx="70866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Clr>
                <a:schemeClr val="dk1"/>
              </a:buClr>
              <a:buSzPts val="2400"/>
              <a:buNone/>
              <a:defRPr sz="2400">
                <a:latin typeface="Times New Roman"/>
                <a:ea typeface="Times New Roman"/>
                <a:cs typeface="Times New Roman"/>
                <a:sym typeface="Times New Roman"/>
              </a:defRPr>
            </a:lvl1pPr>
            <a:lvl2pPr lvl="1" algn="ctr">
              <a:lnSpc>
                <a:spcPct val="90000"/>
              </a:lnSpc>
              <a:spcBef>
                <a:spcPts val="12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5"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b="0" l="434" r="0" t="422"/>
          <a:stretch/>
        </p:blipFill>
        <p:spPr>
          <a:xfrm>
            <a:off x="0" y="0"/>
            <a:ext cx="12188952" cy="6857176"/>
          </a:xfrm>
          <a:prstGeom prst="rect">
            <a:avLst/>
          </a:prstGeom>
          <a:noFill/>
          <a:ln>
            <a:noFill/>
          </a:ln>
        </p:spPr>
      </p:pic>
      <p:sp>
        <p:nvSpPr>
          <p:cNvPr id="37" name="Google Shape;37;p6"/>
          <p:cNvSpPr txBox="1"/>
          <p:nvPr>
            <p:ph type="title"/>
          </p:nvPr>
        </p:nvSpPr>
        <p:spPr>
          <a:xfrm>
            <a:off x="3352800" y="533400"/>
            <a:ext cx="73152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3352800" y="2438400"/>
            <a:ext cx="54864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2400"/>
              <a:buNone/>
              <a:defRPr sz="2400">
                <a:solidFill>
                  <a:schemeClr val="dk1"/>
                </a:solidFill>
                <a:latin typeface="Times New Roman"/>
                <a:ea typeface="Times New Roman"/>
                <a:cs typeface="Times New Roman"/>
                <a:sym typeface="Times New Roman"/>
              </a:defRPr>
            </a:lvl1pPr>
            <a:lvl2pPr indent="-228600" lvl="1" marL="914400" algn="l">
              <a:lnSpc>
                <a:spcPct val="90000"/>
              </a:lnSpc>
              <a:spcBef>
                <a:spcPts val="1200"/>
              </a:spcBef>
              <a:spcAft>
                <a:spcPts val="0"/>
              </a:spcAft>
              <a:buClr>
                <a:srgbClr val="909090"/>
              </a:buClr>
              <a:buSzPts val="2000"/>
              <a:buNone/>
              <a:defRPr sz="2000">
                <a:solidFill>
                  <a:srgbClr val="909090"/>
                </a:solidFill>
              </a:defRPr>
            </a:lvl2pPr>
            <a:lvl3pPr indent="-228600" lvl="2" marL="1371600" algn="l">
              <a:lnSpc>
                <a:spcPct val="90000"/>
              </a:lnSpc>
              <a:spcBef>
                <a:spcPts val="600"/>
              </a:spcBef>
              <a:spcAft>
                <a:spcPts val="0"/>
              </a:spcAft>
              <a:buClr>
                <a:srgbClr val="909090"/>
              </a:buClr>
              <a:buSzPts val="1800"/>
              <a:buNone/>
              <a:defRPr sz="1800">
                <a:solidFill>
                  <a:srgbClr val="909090"/>
                </a:solidFill>
              </a:defRPr>
            </a:lvl3pPr>
            <a:lvl4pPr indent="-228600" lvl="3" marL="1828800" algn="l">
              <a:lnSpc>
                <a:spcPct val="90000"/>
              </a:lnSpc>
              <a:spcBef>
                <a:spcPts val="600"/>
              </a:spcBef>
              <a:spcAft>
                <a:spcPts val="0"/>
              </a:spcAft>
              <a:buClr>
                <a:srgbClr val="909090"/>
              </a:buClr>
              <a:buSzPts val="1600"/>
              <a:buNone/>
              <a:defRPr sz="1600">
                <a:solidFill>
                  <a:srgbClr val="909090"/>
                </a:solidFill>
              </a:defRPr>
            </a:lvl4pPr>
            <a:lvl5pPr indent="-228600" lvl="4" marL="2286000" algn="l">
              <a:lnSpc>
                <a:spcPct val="90000"/>
              </a:lnSpc>
              <a:spcBef>
                <a:spcPts val="600"/>
              </a:spcBef>
              <a:spcAft>
                <a:spcPts val="0"/>
              </a:spcAft>
              <a:buClr>
                <a:srgbClr val="909090"/>
              </a:buClr>
              <a:buSzPts val="1600"/>
              <a:buNone/>
              <a:defRPr sz="1600">
                <a:solidFill>
                  <a:srgbClr val="909090"/>
                </a:solidFill>
              </a:defRPr>
            </a:lvl5pPr>
            <a:lvl6pPr indent="-228600" lvl="5" marL="2743200" algn="l">
              <a:lnSpc>
                <a:spcPct val="90000"/>
              </a:lnSpc>
              <a:spcBef>
                <a:spcPts val="600"/>
              </a:spcBef>
              <a:spcAft>
                <a:spcPts val="0"/>
              </a:spcAft>
              <a:buClr>
                <a:srgbClr val="909090"/>
              </a:buClr>
              <a:buSzPts val="1600"/>
              <a:buNone/>
              <a:defRPr sz="1600">
                <a:solidFill>
                  <a:srgbClr val="909090"/>
                </a:solidFill>
              </a:defRPr>
            </a:lvl6pPr>
            <a:lvl7pPr indent="-228600" lvl="6" marL="3200400" algn="l">
              <a:lnSpc>
                <a:spcPct val="90000"/>
              </a:lnSpc>
              <a:spcBef>
                <a:spcPts val="600"/>
              </a:spcBef>
              <a:spcAft>
                <a:spcPts val="0"/>
              </a:spcAft>
              <a:buClr>
                <a:srgbClr val="909090"/>
              </a:buClr>
              <a:buSzPts val="1600"/>
              <a:buNone/>
              <a:defRPr sz="1600">
                <a:solidFill>
                  <a:srgbClr val="909090"/>
                </a:solidFill>
              </a:defRPr>
            </a:lvl7pPr>
            <a:lvl8pPr indent="-228600" lvl="7" marL="3657600" algn="l">
              <a:lnSpc>
                <a:spcPct val="90000"/>
              </a:lnSpc>
              <a:spcBef>
                <a:spcPts val="600"/>
              </a:spcBef>
              <a:spcAft>
                <a:spcPts val="0"/>
              </a:spcAft>
              <a:buClr>
                <a:srgbClr val="909090"/>
              </a:buClr>
              <a:buSzPts val="1600"/>
              <a:buNone/>
              <a:defRPr sz="1600">
                <a:solidFill>
                  <a:srgbClr val="909090"/>
                </a:solidFill>
              </a:defRPr>
            </a:lvl8pPr>
            <a:lvl9pPr indent="-228600" lvl="8" marL="4114800" algn="l">
              <a:lnSpc>
                <a:spcPct val="90000"/>
              </a:lnSpc>
              <a:spcBef>
                <a:spcPts val="600"/>
              </a:spcBef>
              <a:spcAft>
                <a:spcPts val="0"/>
              </a:spcAft>
              <a:buClr>
                <a:srgbClr val="909090"/>
              </a:buClr>
              <a:buSzPts val="1600"/>
              <a:buNone/>
              <a:defRPr sz="1600">
                <a:solidFill>
                  <a:srgbClr val="909090"/>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7"/>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 type="body"/>
          </p:nvPr>
        </p:nvSpPr>
        <p:spPr>
          <a:xfrm>
            <a:off x="1524000" y="1825625"/>
            <a:ext cx="4389120" cy="34747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2" name="Google Shape;42;p7"/>
          <p:cNvSpPr txBox="1"/>
          <p:nvPr>
            <p:ph idx="2" type="body"/>
          </p:nvPr>
        </p:nvSpPr>
        <p:spPr>
          <a:xfrm>
            <a:off x="6278880" y="1825625"/>
            <a:ext cx="4389120" cy="34747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3" name="Google Shape;43;p7"/>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8"/>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 type="body"/>
          </p:nvPr>
        </p:nvSpPr>
        <p:spPr>
          <a:xfrm>
            <a:off x="1524000" y="1828799"/>
            <a:ext cx="4389120" cy="79586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Clr>
                <a:srgbClr val="398C3A"/>
              </a:buClr>
              <a:buSzPts val="2400"/>
              <a:buNone/>
              <a:defRPr b="0" sz="2400">
                <a:solidFill>
                  <a:srgbClr val="398C3A"/>
                </a:solidFill>
                <a:latin typeface="Times New Roman"/>
                <a:ea typeface="Times New Roman"/>
                <a:cs typeface="Times New Roman"/>
                <a:sym typeface="Times New Roman"/>
              </a:defRPr>
            </a:lvl1pPr>
            <a:lvl2pPr indent="-228600" lvl="1" marL="914400" algn="l">
              <a:lnSpc>
                <a:spcPct val="90000"/>
              </a:lnSpc>
              <a:spcBef>
                <a:spcPts val="1200"/>
              </a:spcBef>
              <a:spcAft>
                <a:spcPts val="0"/>
              </a:spcAft>
              <a:buClr>
                <a:schemeClr val="dk1"/>
              </a:buClr>
              <a:buSzPts val="2000"/>
              <a:buNone/>
              <a:defRPr b="1" sz="2000"/>
            </a:lvl2pPr>
            <a:lvl3pPr indent="-228600" lvl="2" marL="1371600" algn="l">
              <a:lnSpc>
                <a:spcPct val="90000"/>
              </a:lnSpc>
              <a:spcBef>
                <a:spcPts val="600"/>
              </a:spcBef>
              <a:spcAft>
                <a:spcPts val="0"/>
              </a:spcAft>
              <a:buClr>
                <a:schemeClr val="dk1"/>
              </a:buClr>
              <a:buSzPts val="1800"/>
              <a:buNone/>
              <a:defRPr b="1" sz="1800"/>
            </a:lvl3pPr>
            <a:lvl4pPr indent="-228600" lvl="3" marL="1828800" algn="l">
              <a:lnSpc>
                <a:spcPct val="90000"/>
              </a:lnSpc>
              <a:spcBef>
                <a:spcPts val="600"/>
              </a:spcBef>
              <a:spcAft>
                <a:spcPts val="0"/>
              </a:spcAft>
              <a:buClr>
                <a:schemeClr val="dk1"/>
              </a:buClr>
              <a:buSzPts val="1600"/>
              <a:buNone/>
              <a:defRPr b="1" sz="1600"/>
            </a:lvl4pPr>
            <a:lvl5pPr indent="-228600" lvl="4" marL="2286000" algn="l">
              <a:lnSpc>
                <a:spcPct val="9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49" name="Google Shape;49;p8"/>
          <p:cNvSpPr txBox="1"/>
          <p:nvPr>
            <p:ph idx="2" type="body"/>
          </p:nvPr>
        </p:nvSpPr>
        <p:spPr>
          <a:xfrm>
            <a:off x="1524000" y="2624666"/>
            <a:ext cx="4389120" cy="26754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50" name="Google Shape;50;p8"/>
          <p:cNvSpPr txBox="1"/>
          <p:nvPr>
            <p:ph idx="3" type="body"/>
          </p:nvPr>
        </p:nvSpPr>
        <p:spPr>
          <a:xfrm>
            <a:off x="6278880" y="1828799"/>
            <a:ext cx="4389120" cy="79586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Clr>
                <a:srgbClr val="398C3A"/>
              </a:buClr>
              <a:buSzPts val="2400"/>
              <a:buNone/>
              <a:defRPr b="0" sz="2400">
                <a:solidFill>
                  <a:srgbClr val="398C3A"/>
                </a:solidFill>
                <a:latin typeface="Times New Roman"/>
                <a:ea typeface="Times New Roman"/>
                <a:cs typeface="Times New Roman"/>
                <a:sym typeface="Times New Roman"/>
              </a:defRPr>
            </a:lvl1pPr>
            <a:lvl2pPr indent="-228600" lvl="1" marL="914400" algn="l">
              <a:lnSpc>
                <a:spcPct val="90000"/>
              </a:lnSpc>
              <a:spcBef>
                <a:spcPts val="1200"/>
              </a:spcBef>
              <a:spcAft>
                <a:spcPts val="0"/>
              </a:spcAft>
              <a:buClr>
                <a:schemeClr val="dk1"/>
              </a:buClr>
              <a:buSzPts val="2000"/>
              <a:buNone/>
              <a:defRPr b="1" sz="2000"/>
            </a:lvl2pPr>
            <a:lvl3pPr indent="-228600" lvl="2" marL="1371600" algn="l">
              <a:lnSpc>
                <a:spcPct val="90000"/>
              </a:lnSpc>
              <a:spcBef>
                <a:spcPts val="600"/>
              </a:spcBef>
              <a:spcAft>
                <a:spcPts val="0"/>
              </a:spcAft>
              <a:buClr>
                <a:schemeClr val="dk1"/>
              </a:buClr>
              <a:buSzPts val="1800"/>
              <a:buNone/>
              <a:defRPr b="1" sz="1800"/>
            </a:lvl3pPr>
            <a:lvl4pPr indent="-228600" lvl="3" marL="1828800" algn="l">
              <a:lnSpc>
                <a:spcPct val="90000"/>
              </a:lnSpc>
              <a:spcBef>
                <a:spcPts val="600"/>
              </a:spcBef>
              <a:spcAft>
                <a:spcPts val="0"/>
              </a:spcAft>
              <a:buClr>
                <a:schemeClr val="dk1"/>
              </a:buClr>
              <a:buSzPts val="1600"/>
              <a:buNone/>
              <a:defRPr b="1" sz="1600"/>
            </a:lvl4pPr>
            <a:lvl5pPr indent="-228600" lvl="4" marL="2286000" algn="l">
              <a:lnSpc>
                <a:spcPct val="9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51" name="Google Shape;51;p8"/>
          <p:cNvSpPr txBox="1"/>
          <p:nvPr>
            <p:ph idx="4" type="body"/>
          </p:nvPr>
        </p:nvSpPr>
        <p:spPr>
          <a:xfrm>
            <a:off x="6278880" y="2624666"/>
            <a:ext cx="4389120" cy="26754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dk1"/>
              </a:buClr>
              <a:buSzPts val="1800"/>
              <a:buChar char="•"/>
              <a:defRPr/>
            </a:lvl1pPr>
            <a:lvl2pPr indent="-342900" lvl="1" marL="914400" algn="l">
              <a:lnSpc>
                <a:spcPct val="90000"/>
              </a:lnSpc>
              <a:spcBef>
                <a:spcPts val="12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52" name="Google Shape;52;p8"/>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body"/>
          </p:nvPr>
        </p:nvSpPr>
        <p:spPr>
          <a:xfrm>
            <a:off x="4724400" y="1828800"/>
            <a:ext cx="5943600" cy="3476625"/>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Clr>
                <a:schemeClr val="dk1"/>
              </a:buClr>
              <a:buSzPts val="2000"/>
              <a:buChar char="•"/>
              <a:defRPr sz="2000"/>
            </a:lvl1pPr>
            <a:lvl2pPr indent="-342900" lvl="1" marL="914400" algn="l">
              <a:lnSpc>
                <a:spcPct val="90000"/>
              </a:lnSpc>
              <a:spcBef>
                <a:spcPts val="1200"/>
              </a:spcBef>
              <a:spcAft>
                <a:spcPts val="0"/>
              </a:spcAft>
              <a:buClr>
                <a:schemeClr val="dk1"/>
              </a:buClr>
              <a:buSzPts val="1800"/>
              <a:buChar char="•"/>
              <a:defRPr sz="1800"/>
            </a:lvl2pPr>
            <a:lvl3pPr indent="-330200" lvl="2" marL="1371600" algn="l">
              <a:lnSpc>
                <a:spcPct val="90000"/>
              </a:lnSpc>
              <a:spcBef>
                <a:spcPts val="600"/>
              </a:spcBef>
              <a:spcAft>
                <a:spcPts val="0"/>
              </a:spcAft>
              <a:buClr>
                <a:schemeClr val="dk1"/>
              </a:buClr>
              <a:buSzPts val="1600"/>
              <a:buChar char="•"/>
              <a:defRPr sz="16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600"/>
              </a:spcBef>
              <a:spcAft>
                <a:spcPts val="0"/>
              </a:spcAft>
              <a:buClr>
                <a:schemeClr val="dk1"/>
              </a:buClr>
              <a:buSzPts val="2000"/>
              <a:buChar char="•"/>
              <a:defRPr sz="2000"/>
            </a:lvl7pPr>
            <a:lvl8pPr indent="-355600" lvl="7" marL="3657600" algn="l">
              <a:lnSpc>
                <a:spcPct val="90000"/>
              </a:lnSpc>
              <a:spcBef>
                <a:spcPts val="600"/>
              </a:spcBef>
              <a:spcAft>
                <a:spcPts val="0"/>
              </a:spcAft>
              <a:buClr>
                <a:schemeClr val="dk1"/>
              </a:buClr>
              <a:buSzPts val="2000"/>
              <a:buChar char="•"/>
              <a:defRPr sz="2000"/>
            </a:lvl8pPr>
            <a:lvl9pPr indent="-355600" lvl="8" marL="4114800" algn="l">
              <a:lnSpc>
                <a:spcPct val="90000"/>
              </a:lnSpc>
              <a:spcBef>
                <a:spcPts val="600"/>
              </a:spcBef>
              <a:spcAft>
                <a:spcPts val="0"/>
              </a:spcAft>
              <a:buClr>
                <a:schemeClr val="dk1"/>
              </a:buClr>
              <a:buSzPts val="2000"/>
              <a:buChar char="•"/>
              <a:defRPr sz="2000"/>
            </a:lvl9pPr>
          </a:lstStyle>
          <a:p/>
        </p:txBody>
      </p:sp>
      <p:sp>
        <p:nvSpPr>
          <p:cNvPr id="58" name="Google Shape;58;p9"/>
          <p:cNvSpPr txBox="1"/>
          <p:nvPr>
            <p:ph idx="2" type="body"/>
          </p:nvPr>
        </p:nvSpPr>
        <p:spPr>
          <a:xfrm>
            <a:off x="1523999" y="1828800"/>
            <a:ext cx="2926080" cy="34766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1800"/>
              <a:buNone/>
              <a:defRPr sz="1800"/>
            </a:lvl1pPr>
            <a:lvl2pPr indent="-228600" lvl="1" marL="914400" algn="l">
              <a:lnSpc>
                <a:spcPct val="90000"/>
              </a:lnSpc>
              <a:spcBef>
                <a:spcPts val="1200"/>
              </a:spcBef>
              <a:spcAft>
                <a:spcPts val="0"/>
              </a:spcAft>
              <a:buClr>
                <a:schemeClr val="dk1"/>
              </a:buClr>
              <a:buSzPts val="1400"/>
              <a:buNone/>
              <a:defRPr sz="1400"/>
            </a:lvl2pPr>
            <a:lvl3pPr indent="-228600" lvl="2" marL="1371600" algn="l">
              <a:lnSpc>
                <a:spcPct val="90000"/>
              </a:lnSpc>
              <a:spcBef>
                <a:spcPts val="600"/>
              </a:spcBef>
              <a:spcAft>
                <a:spcPts val="0"/>
              </a:spcAft>
              <a:buClr>
                <a:schemeClr val="dk1"/>
              </a:buClr>
              <a:buSzPts val="1200"/>
              <a:buNone/>
              <a:defRPr sz="1200"/>
            </a:lvl3pPr>
            <a:lvl4pPr indent="-228600" lvl="3" marL="1828800" algn="l">
              <a:lnSpc>
                <a:spcPct val="90000"/>
              </a:lnSpc>
              <a:spcBef>
                <a:spcPts val="600"/>
              </a:spcBef>
              <a:spcAft>
                <a:spcPts val="0"/>
              </a:spcAft>
              <a:buClr>
                <a:schemeClr val="dk1"/>
              </a:buClr>
              <a:buSzPts val="1000"/>
              <a:buNone/>
              <a:defRPr sz="1000"/>
            </a:lvl4pPr>
            <a:lvl5pPr indent="-228600" lvl="4" marL="2286000" algn="l">
              <a:lnSpc>
                <a:spcPct val="9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59" name="Google Shape;59;p9"/>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2" name="Shape 62"/>
        <p:cNvGrpSpPr/>
        <p:nvPr/>
      </p:nvGrpSpPr>
      <p:grpSpPr>
        <a:xfrm>
          <a:off x="0" y="0"/>
          <a:ext cx="0" cy="0"/>
          <a:chOff x="0" y="0"/>
          <a:chExt cx="0" cy="0"/>
        </a:xfrm>
      </p:grpSpPr>
      <p:sp>
        <p:nvSpPr>
          <p:cNvPr id="63" name="Google Shape;63;p10"/>
          <p:cNvSpPr/>
          <p:nvPr/>
        </p:nvSpPr>
        <p:spPr>
          <a:xfrm>
            <a:off x="804333" y="1695450"/>
            <a:ext cx="5596467" cy="3295650"/>
          </a:xfrm>
          <a:custGeom>
            <a:rect b="b" l="l" r="r" t="t"/>
            <a:pathLst>
              <a:path extrusionOk="0" h="986" w="1347">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rotWithShape="0" algn="tl" dir="2700000" dist="63500">
              <a:srgbClr val="000000">
                <a:alpha val="29803"/>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 name="Google Shape;64;p10"/>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An empty placeholder to add an image. Click on the placeholder and select the image that you wish to add" id="65" name="Google Shape;65;p10"/>
          <p:cNvSpPr/>
          <p:nvPr>
            <p:ph idx="2" type="pic"/>
          </p:nvPr>
        </p:nvSpPr>
        <p:spPr>
          <a:xfrm>
            <a:off x="1006022" y="1874520"/>
            <a:ext cx="5193089" cy="2937510"/>
          </a:xfrm>
          <a:prstGeom prst="rect">
            <a:avLst/>
          </a:prstGeom>
          <a:solidFill>
            <a:srgbClr val="D3E8F5"/>
          </a:solidFill>
          <a:ln>
            <a:noFill/>
          </a:ln>
        </p:spPr>
      </p:sp>
      <p:sp>
        <p:nvSpPr>
          <p:cNvPr id="66" name="Google Shape;66;p10"/>
          <p:cNvSpPr txBox="1"/>
          <p:nvPr>
            <p:ph idx="1" type="body"/>
          </p:nvPr>
        </p:nvSpPr>
        <p:spPr>
          <a:xfrm>
            <a:off x="7010400" y="2245995"/>
            <a:ext cx="3657600" cy="219456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chemeClr val="dk1"/>
              </a:buClr>
              <a:buSzPts val="1800"/>
              <a:buNone/>
              <a:defRPr sz="1800"/>
            </a:lvl1pPr>
            <a:lvl2pPr indent="-228600" lvl="1" marL="914400" algn="l">
              <a:lnSpc>
                <a:spcPct val="90000"/>
              </a:lnSpc>
              <a:spcBef>
                <a:spcPts val="1200"/>
              </a:spcBef>
              <a:spcAft>
                <a:spcPts val="0"/>
              </a:spcAft>
              <a:buClr>
                <a:schemeClr val="dk1"/>
              </a:buClr>
              <a:buSzPts val="1400"/>
              <a:buNone/>
              <a:defRPr sz="1400"/>
            </a:lvl2pPr>
            <a:lvl3pPr indent="-228600" lvl="2" marL="1371600" algn="l">
              <a:lnSpc>
                <a:spcPct val="90000"/>
              </a:lnSpc>
              <a:spcBef>
                <a:spcPts val="600"/>
              </a:spcBef>
              <a:spcAft>
                <a:spcPts val="0"/>
              </a:spcAft>
              <a:buClr>
                <a:schemeClr val="dk1"/>
              </a:buClr>
              <a:buSzPts val="1200"/>
              <a:buNone/>
              <a:defRPr sz="1200"/>
            </a:lvl3pPr>
            <a:lvl4pPr indent="-228600" lvl="3" marL="1828800" algn="l">
              <a:lnSpc>
                <a:spcPct val="90000"/>
              </a:lnSpc>
              <a:spcBef>
                <a:spcPts val="600"/>
              </a:spcBef>
              <a:spcAft>
                <a:spcPts val="0"/>
              </a:spcAft>
              <a:buClr>
                <a:schemeClr val="dk1"/>
              </a:buClr>
              <a:buSzPts val="1000"/>
              <a:buNone/>
              <a:defRPr sz="1000"/>
            </a:lvl4pPr>
            <a:lvl5pPr indent="-228600" lvl="4" marL="2286000" algn="l">
              <a:lnSpc>
                <a:spcPct val="9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67" name="Google Shape;67;p10"/>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2999" l="525" r="524" t="511"/>
          <a:stretch/>
        </p:blipFill>
        <p:spPr>
          <a:xfrm>
            <a:off x="0" y="0"/>
            <a:ext cx="12188826" cy="6858000"/>
          </a:xfrm>
          <a:prstGeom prst="rect">
            <a:avLst/>
          </a:prstGeom>
          <a:noFill/>
          <a:ln>
            <a:noFill/>
          </a:ln>
        </p:spPr>
      </p:pic>
      <p:sp>
        <p:nvSpPr>
          <p:cNvPr id="11" name="Google Shape;11;p1"/>
          <p:cNvSpPr txBox="1"/>
          <p:nvPr>
            <p:ph type="title"/>
          </p:nvPr>
        </p:nvSpPr>
        <p:spPr>
          <a:xfrm>
            <a:off x="838200" y="365126"/>
            <a:ext cx="9829800" cy="1082674"/>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1524000" y="1828800"/>
            <a:ext cx="9144000" cy="347472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8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2209800" y="6416675"/>
            <a:ext cx="45720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0" type="dt"/>
          </p:nvPr>
        </p:nvSpPr>
        <p:spPr>
          <a:xfrm>
            <a:off x="7010400" y="6416675"/>
            <a:ext cx="1371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idx="12" type="sldNum"/>
          </p:nvPr>
        </p:nvSpPr>
        <p:spPr>
          <a:xfrm>
            <a:off x="8610600" y="6416675"/>
            <a:ext cx="838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dk1"/>
                </a:solidFill>
                <a:latin typeface="Arial"/>
                <a:ea typeface="Arial"/>
                <a:cs typeface="Arial"/>
                <a:sym typeface="Arial"/>
              </a:defRPr>
            </a:lvl1pPr>
            <a:lvl2pPr indent="0" lvl="1" marL="0" marR="0" rtl="0" algn="r">
              <a:spcBef>
                <a:spcPts val="0"/>
              </a:spcBef>
              <a:buNone/>
              <a:defRPr b="0" i="0" sz="1100" u="none" cap="none" strike="noStrike">
                <a:solidFill>
                  <a:schemeClr val="dk1"/>
                </a:solidFill>
                <a:latin typeface="Arial"/>
                <a:ea typeface="Arial"/>
                <a:cs typeface="Arial"/>
                <a:sym typeface="Arial"/>
              </a:defRPr>
            </a:lvl2pPr>
            <a:lvl3pPr indent="0" lvl="2" marL="0" marR="0" rtl="0" algn="r">
              <a:spcBef>
                <a:spcPts val="0"/>
              </a:spcBef>
              <a:buNone/>
              <a:defRPr b="0" i="0" sz="1100" u="none" cap="none" strike="noStrike">
                <a:solidFill>
                  <a:schemeClr val="dk1"/>
                </a:solidFill>
                <a:latin typeface="Arial"/>
                <a:ea typeface="Arial"/>
                <a:cs typeface="Arial"/>
                <a:sym typeface="Arial"/>
              </a:defRPr>
            </a:lvl3pPr>
            <a:lvl4pPr indent="0" lvl="3" marL="0" marR="0" rtl="0" algn="r">
              <a:spcBef>
                <a:spcPts val="0"/>
              </a:spcBef>
              <a:buNone/>
              <a:defRPr b="0" i="0" sz="1100" u="none" cap="none" strike="noStrike">
                <a:solidFill>
                  <a:schemeClr val="dk1"/>
                </a:solidFill>
                <a:latin typeface="Arial"/>
                <a:ea typeface="Arial"/>
                <a:cs typeface="Arial"/>
                <a:sym typeface="Arial"/>
              </a:defRPr>
            </a:lvl4pPr>
            <a:lvl5pPr indent="0" lvl="4" marL="0" marR="0" rtl="0" algn="r">
              <a:spcBef>
                <a:spcPts val="0"/>
              </a:spcBef>
              <a:buNone/>
              <a:defRPr b="0" i="0" sz="1100" u="none" cap="none" strike="noStrike">
                <a:solidFill>
                  <a:schemeClr val="dk1"/>
                </a:solidFill>
                <a:latin typeface="Arial"/>
                <a:ea typeface="Arial"/>
                <a:cs typeface="Arial"/>
                <a:sym typeface="Arial"/>
              </a:defRPr>
            </a:lvl5pPr>
            <a:lvl6pPr indent="0" lvl="5" marL="0" marR="0" rtl="0" algn="r">
              <a:spcBef>
                <a:spcPts val="0"/>
              </a:spcBef>
              <a:buNone/>
              <a:defRPr b="0" i="0" sz="1100" u="none" cap="none" strike="noStrike">
                <a:solidFill>
                  <a:schemeClr val="dk1"/>
                </a:solidFill>
                <a:latin typeface="Arial"/>
                <a:ea typeface="Arial"/>
                <a:cs typeface="Arial"/>
                <a:sym typeface="Arial"/>
              </a:defRPr>
            </a:lvl6pPr>
            <a:lvl7pPr indent="0" lvl="6" marL="0" marR="0" rtl="0" algn="r">
              <a:spcBef>
                <a:spcPts val="0"/>
              </a:spcBef>
              <a:buNone/>
              <a:defRPr b="0" i="0" sz="1100" u="none" cap="none" strike="noStrike">
                <a:solidFill>
                  <a:schemeClr val="dk1"/>
                </a:solidFill>
                <a:latin typeface="Arial"/>
                <a:ea typeface="Arial"/>
                <a:cs typeface="Arial"/>
                <a:sym typeface="Arial"/>
              </a:defRPr>
            </a:lvl7pPr>
            <a:lvl8pPr indent="0" lvl="7" marL="0" marR="0" rtl="0" algn="r">
              <a:spcBef>
                <a:spcPts val="0"/>
              </a:spcBef>
              <a:buNone/>
              <a:defRPr b="0" i="0" sz="1100" u="none" cap="none" strike="noStrike">
                <a:solidFill>
                  <a:schemeClr val="dk1"/>
                </a:solidFill>
                <a:latin typeface="Arial"/>
                <a:ea typeface="Arial"/>
                <a:cs typeface="Arial"/>
                <a:sym typeface="Arial"/>
              </a:defRPr>
            </a:lvl8pPr>
            <a:lvl9pPr indent="0" lvl="8" marL="0" marR="0" rtl="0" algn="r">
              <a:spcBef>
                <a:spcPts val="0"/>
              </a:spcBef>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0.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8.png"/><Relationship Id="rId5" Type="http://schemas.openxmlformats.org/officeDocument/2006/relationships/image" Target="../media/image17.png"/><Relationship Id="rId6"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29.png"/><Relationship Id="rId7"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9.jpg"/><Relationship Id="rId5" Type="http://schemas.openxmlformats.org/officeDocument/2006/relationships/hyperlink" Target="about:blan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43.png"/><Relationship Id="rId5" Type="http://schemas.openxmlformats.org/officeDocument/2006/relationships/image" Target="../media/image6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image" Target="../media/image10.png"/><Relationship Id="rId5"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jp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1.png"/><Relationship Id="rId4" Type="http://schemas.openxmlformats.org/officeDocument/2006/relationships/image" Target="../media/image42.png"/><Relationship Id="rId5"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png"/><Relationship Id="rId4" Type="http://schemas.openxmlformats.org/officeDocument/2006/relationships/image" Target="../media/image50.png"/><Relationship Id="rId5"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9.png"/><Relationship Id="rId4" Type="http://schemas.openxmlformats.org/officeDocument/2006/relationships/image" Target="../media/image66.png"/><Relationship Id="rId5"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5.png"/><Relationship Id="rId5" Type="http://schemas.openxmlformats.org/officeDocument/2006/relationships/image" Target="../media/image12.jpg"/></Relationships>
</file>

<file path=ppt/slides/_rels/slide30.xml.rels><?xml version="1.0" encoding="UTF-8" standalone="yes"?><Relationships xmlns="http://schemas.openxmlformats.org/package/2006/relationships"><Relationship Id="rId20" Type="http://schemas.openxmlformats.org/officeDocument/2006/relationships/slide" Target="/ppt/slides/slide36.xml"/><Relationship Id="rId11" Type="http://schemas.openxmlformats.org/officeDocument/2006/relationships/slide" Target="/ppt/slides/slide33.xml"/><Relationship Id="rId10" Type="http://schemas.openxmlformats.org/officeDocument/2006/relationships/image" Target="../media/image58.jpg"/><Relationship Id="rId21" Type="http://schemas.openxmlformats.org/officeDocument/2006/relationships/slide" Target="/ppt/slides/slide37.xml"/><Relationship Id="rId13" Type="http://schemas.openxmlformats.org/officeDocument/2006/relationships/slide" Target="/ppt/slides/slide34.xml"/><Relationship Id="rId12"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slide" Target="/ppt/slides/slide2.xml"/><Relationship Id="rId4" Type="http://schemas.openxmlformats.org/officeDocument/2006/relationships/image" Target="../media/image48.jpg"/><Relationship Id="rId9" Type="http://schemas.openxmlformats.org/officeDocument/2006/relationships/slide" Target="/ppt/slides/slide5.xml"/><Relationship Id="rId15" Type="http://schemas.openxmlformats.org/officeDocument/2006/relationships/slide" Target="/ppt/slides/slide35.xml"/><Relationship Id="rId14" Type="http://schemas.openxmlformats.org/officeDocument/2006/relationships/image" Target="../media/image41.jpg"/><Relationship Id="rId17" Type="http://schemas.openxmlformats.org/officeDocument/2006/relationships/image" Target="../media/image53.jpg"/><Relationship Id="rId16" Type="http://schemas.openxmlformats.org/officeDocument/2006/relationships/slide" Target="/ppt/slides/slide36.xml"/><Relationship Id="rId5" Type="http://schemas.openxmlformats.org/officeDocument/2006/relationships/slide" Target="/ppt/slides/slide31.xml"/><Relationship Id="rId19" Type="http://schemas.openxmlformats.org/officeDocument/2006/relationships/image" Target="../media/image64.jpg"/><Relationship Id="rId6" Type="http://schemas.openxmlformats.org/officeDocument/2006/relationships/slide" Target="/ppt/slides/slide6.xml"/><Relationship Id="rId18" Type="http://schemas.openxmlformats.org/officeDocument/2006/relationships/slide" Target="/ppt/slides/slide30.xml"/><Relationship Id="rId7" Type="http://schemas.openxmlformats.org/officeDocument/2006/relationships/image" Target="../media/image55.jpg"/><Relationship Id="rId8" Type="http://schemas.openxmlformats.org/officeDocument/2006/relationships/slide" Target="/ppt/slides/slide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slide" Target="/ppt/slid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slide" Target="/ppt/slid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slide" Target="/ppt/slid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slide" Target="/ppt/slid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slide" Target="/ppt/slid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slide" Target="/ppt/slid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0.png"/><Relationship Id="rId4" Type="http://schemas.openxmlformats.org/officeDocument/2006/relationships/image" Target="../media/image6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0.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0.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0.png"/><Relationship Id="rId5"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6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slide" Target="/ppt/slides/slide8.xml"/><Relationship Id="rId4" Type="http://schemas.openxmlformats.org/officeDocument/2006/relationships/slide" Target="/ppt/slides/slide14.xml"/><Relationship Id="rId5" Type="http://schemas.openxmlformats.org/officeDocument/2006/relationships/image" Target="../media/image33.jpg"/><Relationship Id="rId6" Type="http://schemas.openxmlformats.org/officeDocument/2006/relationships/image" Target="../media/image2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0.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gif"/><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nvSpPr>
        <p:spPr>
          <a:xfrm>
            <a:off x="2142890" y="317500"/>
            <a:ext cx="7170738"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Trung Tâm GDNN - GDTX Bình Tân</a:t>
            </a:r>
            <a:endParaRPr/>
          </a:p>
        </p:txBody>
      </p:sp>
      <p:sp>
        <p:nvSpPr>
          <p:cNvPr id="119" name="Google Shape;119;p16"/>
          <p:cNvSpPr txBox="1"/>
          <p:nvPr/>
        </p:nvSpPr>
        <p:spPr>
          <a:xfrm>
            <a:off x="4191000" y="5791200"/>
            <a:ext cx="5819540"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800"/>
              <a:buFont typeface="Times New Roman"/>
              <a:buNone/>
            </a:pPr>
            <a:r>
              <a:rPr b="1" i="0" lang="en-US" sz="3800" u="none" cap="none" strike="noStrike">
                <a:solidFill>
                  <a:schemeClr val="dk1"/>
                </a:solidFill>
                <a:latin typeface="Times New Roman"/>
                <a:ea typeface="Times New Roman"/>
                <a:cs typeface="Times New Roman"/>
                <a:sym typeface="Times New Roman"/>
              </a:rPr>
              <a:t>GV: Võ Hoàng Anh Tuấn</a:t>
            </a:r>
            <a:endParaRPr/>
          </a:p>
        </p:txBody>
      </p:sp>
      <p:sp>
        <p:nvSpPr>
          <p:cNvPr id="120" name="Google Shape;120;p16"/>
          <p:cNvSpPr txBox="1"/>
          <p:nvPr/>
        </p:nvSpPr>
        <p:spPr>
          <a:xfrm>
            <a:off x="1752600" y="1447800"/>
            <a:ext cx="8444941" cy="2895600"/>
          </a:xfrm>
          <a:prstGeom prst="rect">
            <a:avLst/>
          </a:prstGeom>
          <a:noFill/>
          <a:ln>
            <a:noFill/>
          </a:ln>
          <a:effectLst>
            <a:outerShdw rotWithShape="0" algn="ctr" dir="2700000" dist="35921">
              <a:srgbClr val="FF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400" u="none" cap="none" strike="noStrike">
                <a:solidFill>
                  <a:srgbClr val="FF0000"/>
                </a:solidFill>
                <a:latin typeface="Cambria"/>
                <a:ea typeface="Cambria"/>
                <a:cs typeface="Cambria"/>
                <a:sym typeface="Cambria"/>
              </a:rPr>
              <a:t>Kính chào </a:t>
            </a:r>
            <a:endParaRPr/>
          </a:p>
          <a:p>
            <a:pPr indent="0" lvl="0" marL="0" marR="0" rtl="0" algn="ctr">
              <a:spcBef>
                <a:spcPts val="0"/>
              </a:spcBef>
              <a:spcAft>
                <a:spcPts val="0"/>
              </a:spcAft>
              <a:buNone/>
            </a:pPr>
            <a:r>
              <a:rPr b="0" i="0" lang="en-US" sz="8400" u="none" cap="none" strike="noStrike">
                <a:solidFill>
                  <a:srgbClr val="FF0000"/>
                </a:solidFill>
                <a:latin typeface="Cambria"/>
                <a:ea typeface="Cambria"/>
                <a:cs typeface="Cambria"/>
                <a:sym typeface="Cambria"/>
              </a:rPr>
              <a:t>quý thầy cô và các bạn học sinh!!!</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2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grpSp>
        <p:nvGrpSpPr>
          <p:cNvPr id="631" name="Google Shape;631;p25"/>
          <p:cNvGrpSpPr/>
          <p:nvPr/>
        </p:nvGrpSpPr>
        <p:grpSpPr>
          <a:xfrm>
            <a:off x="397569" y="533400"/>
            <a:ext cx="11347869" cy="4343400"/>
            <a:chOff x="242047" y="3223359"/>
            <a:chExt cx="3343318" cy="3382230"/>
          </a:xfrm>
        </p:grpSpPr>
        <p:sp>
          <p:nvSpPr>
            <p:cNvPr id="632" name="Google Shape;632;p25"/>
            <p:cNvSpPr/>
            <p:nvPr/>
          </p:nvSpPr>
          <p:spPr>
            <a:xfrm>
              <a:off x="242047" y="3223359"/>
              <a:ext cx="3334871" cy="3382230"/>
            </a:xfrm>
            <a:prstGeom prst="roundRect">
              <a:avLst>
                <a:gd fmla="val 12699" name="adj"/>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3" name="Google Shape;633;p25"/>
            <p:cNvSpPr/>
            <p:nvPr/>
          </p:nvSpPr>
          <p:spPr>
            <a:xfrm>
              <a:off x="323432" y="3939988"/>
              <a:ext cx="3186250" cy="2597337"/>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4" name="Google Shape;634;p25"/>
            <p:cNvSpPr txBox="1"/>
            <p:nvPr/>
          </p:nvSpPr>
          <p:spPr>
            <a:xfrm>
              <a:off x="425307" y="4019025"/>
              <a:ext cx="3160058" cy="4000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2000">
                <a:solidFill>
                  <a:srgbClr val="000000"/>
                </a:solidFill>
                <a:latin typeface="Arial"/>
                <a:ea typeface="Arial"/>
                <a:cs typeface="Arial"/>
                <a:sym typeface="Arial"/>
              </a:endParaRPr>
            </a:p>
          </p:txBody>
        </p:sp>
      </p:grpSp>
      <p:sp>
        <p:nvSpPr>
          <p:cNvPr id="635" name="Google Shape;635;p25"/>
          <p:cNvSpPr txBox="1"/>
          <p:nvPr/>
        </p:nvSpPr>
        <p:spPr>
          <a:xfrm>
            <a:off x="812634" y="1555180"/>
            <a:ext cx="10731699" cy="2900794"/>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lang="en-US" sz="3600">
                <a:solidFill>
                  <a:srgbClr val="000000"/>
                </a:solidFill>
                <a:latin typeface="Play"/>
                <a:ea typeface="Play"/>
                <a:cs typeface="Play"/>
                <a:sym typeface="Play"/>
              </a:rPr>
              <a:t>Những điểm cách nhau một bước sóng sẽ dao động cùng pha, cách nhau nửa bước sóng sẽ dao động </a:t>
            </a:r>
            <a:br>
              <a:rPr lang="en-US" sz="3600">
                <a:solidFill>
                  <a:srgbClr val="000000"/>
                </a:solidFill>
                <a:latin typeface="Play"/>
                <a:ea typeface="Play"/>
                <a:cs typeface="Play"/>
                <a:sym typeface="Play"/>
              </a:rPr>
            </a:br>
            <a:r>
              <a:rPr lang="en-US" sz="3600">
                <a:solidFill>
                  <a:srgbClr val="000000"/>
                </a:solidFill>
                <a:latin typeface="Play"/>
                <a:ea typeface="Play"/>
                <a:cs typeface="Play"/>
                <a:sym typeface="Play"/>
              </a:rPr>
              <a:t>ngược pha và cách nhau ¼ bước sóng sẽ dao động vuông pha với nhau.</a:t>
            </a:r>
            <a:endParaRPr sz="3600">
              <a:solidFill>
                <a:schemeClr val="dk1"/>
              </a:solidFill>
              <a:latin typeface="Play"/>
              <a:ea typeface="Play"/>
              <a:cs typeface="Play"/>
              <a:sym typeface="Play"/>
            </a:endParaRPr>
          </a:p>
        </p:txBody>
      </p:sp>
      <p:cxnSp>
        <p:nvCxnSpPr>
          <p:cNvPr id="636" name="Google Shape;636;p25"/>
          <p:cNvCxnSpPr/>
          <p:nvPr/>
        </p:nvCxnSpPr>
        <p:spPr>
          <a:xfrm>
            <a:off x="5715000" y="2209800"/>
            <a:ext cx="3200400" cy="0"/>
          </a:xfrm>
          <a:prstGeom prst="straightConnector1">
            <a:avLst/>
          </a:prstGeom>
          <a:noFill/>
          <a:ln cap="flat" cmpd="sng" w="38100">
            <a:solidFill>
              <a:schemeClr val="accent1"/>
            </a:solidFill>
            <a:prstDash val="solid"/>
            <a:miter lim="800000"/>
            <a:headEnd len="sm" w="sm" type="none"/>
            <a:tailEnd len="sm" w="sm" type="none"/>
          </a:ln>
        </p:spPr>
      </p:cxnSp>
      <p:cxnSp>
        <p:nvCxnSpPr>
          <p:cNvPr id="637" name="Google Shape;637;p25"/>
          <p:cNvCxnSpPr/>
          <p:nvPr/>
        </p:nvCxnSpPr>
        <p:spPr>
          <a:xfrm>
            <a:off x="914400" y="2986327"/>
            <a:ext cx="1752600" cy="0"/>
          </a:xfrm>
          <a:prstGeom prst="straightConnector1">
            <a:avLst/>
          </a:prstGeom>
          <a:noFill/>
          <a:ln cap="flat" cmpd="sng" w="38100">
            <a:solidFill>
              <a:schemeClr val="accent1"/>
            </a:solidFill>
            <a:prstDash val="solid"/>
            <a:miter lim="800000"/>
            <a:headEnd len="sm" w="sm" type="none"/>
            <a:tailEnd len="sm" w="sm" type="none"/>
          </a:ln>
        </p:spPr>
      </p:cxnSp>
      <p:cxnSp>
        <p:nvCxnSpPr>
          <p:cNvPr id="638" name="Google Shape;638;p25"/>
          <p:cNvCxnSpPr/>
          <p:nvPr/>
        </p:nvCxnSpPr>
        <p:spPr>
          <a:xfrm>
            <a:off x="5486400" y="2986327"/>
            <a:ext cx="3200400" cy="19250"/>
          </a:xfrm>
          <a:prstGeom prst="straightConnector1">
            <a:avLst/>
          </a:prstGeom>
          <a:noFill/>
          <a:ln cap="flat" cmpd="sng" w="38100">
            <a:solidFill>
              <a:srgbClr val="0000FF"/>
            </a:solidFill>
            <a:prstDash val="solid"/>
            <a:miter lim="800000"/>
            <a:headEnd len="sm" w="sm" type="none"/>
            <a:tailEnd len="sm" w="sm" type="none"/>
          </a:ln>
        </p:spPr>
      </p:cxnSp>
      <p:cxnSp>
        <p:nvCxnSpPr>
          <p:cNvPr id="639" name="Google Shape;639;p25"/>
          <p:cNvCxnSpPr/>
          <p:nvPr/>
        </p:nvCxnSpPr>
        <p:spPr>
          <a:xfrm>
            <a:off x="914400" y="3733800"/>
            <a:ext cx="2133600" cy="0"/>
          </a:xfrm>
          <a:prstGeom prst="straightConnector1">
            <a:avLst/>
          </a:prstGeom>
          <a:noFill/>
          <a:ln cap="flat" cmpd="sng" w="38100">
            <a:solidFill>
              <a:srgbClr val="0000FF"/>
            </a:solidFill>
            <a:prstDash val="solid"/>
            <a:miter lim="800000"/>
            <a:headEnd len="sm" w="sm" type="none"/>
            <a:tailEnd len="sm" w="sm" type="none"/>
          </a:ln>
        </p:spPr>
      </p:cxnSp>
      <p:cxnSp>
        <p:nvCxnSpPr>
          <p:cNvPr id="640" name="Google Shape;640;p25"/>
          <p:cNvCxnSpPr/>
          <p:nvPr/>
        </p:nvCxnSpPr>
        <p:spPr>
          <a:xfrm>
            <a:off x="6071504" y="3731838"/>
            <a:ext cx="2691496" cy="9625"/>
          </a:xfrm>
          <a:prstGeom prst="straightConnector1">
            <a:avLst/>
          </a:prstGeom>
          <a:noFill/>
          <a:ln cap="flat" cmpd="sng" w="38100">
            <a:solidFill>
              <a:srgbClr val="00B050"/>
            </a:solidFill>
            <a:prstDash val="solid"/>
            <a:miter lim="800000"/>
            <a:headEnd len="sm" w="sm" type="none"/>
            <a:tailEnd len="sm" w="sm" type="none"/>
          </a:ln>
        </p:spPr>
      </p:cxnSp>
      <p:cxnSp>
        <p:nvCxnSpPr>
          <p:cNvPr id="641" name="Google Shape;641;p25"/>
          <p:cNvCxnSpPr/>
          <p:nvPr/>
        </p:nvCxnSpPr>
        <p:spPr>
          <a:xfrm>
            <a:off x="939800" y="4412662"/>
            <a:ext cx="1955800" cy="0"/>
          </a:xfrm>
          <a:prstGeom prst="straightConnector1">
            <a:avLst/>
          </a:prstGeom>
          <a:noFill/>
          <a:ln cap="flat" cmpd="sng" w="38100">
            <a:solidFill>
              <a:srgbClr val="00B050"/>
            </a:solidFill>
            <a:prstDash val="solid"/>
            <a:miter lim="800000"/>
            <a:headEnd len="sm" w="sm" type="none"/>
            <a:tailEnd len="sm" w="sm" type="none"/>
          </a:ln>
        </p:spPr>
      </p:cxnSp>
      <p:sp>
        <p:nvSpPr>
          <p:cNvPr id="642" name="Google Shape;642;p25"/>
          <p:cNvSpPr txBox="1"/>
          <p:nvPr/>
        </p:nvSpPr>
        <p:spPr>
          <a:xfrm>
            <a:off x="5347604" y="677156"/>
            <a:ext cx="1447800" cy="677108"/>
          </a:xfrm>
          <a:prstGeom prst="rect">
            <a:avLst/>
          </a:prstGeom>
          <a:noFill/>
          <a:ln cap="flat" cmpd="sng" w="38100">
            <a:solidFill>
              <a:schemeClr val="dk1"/>
            </a:solidFill>
            <a:prstDash val="dashDot"/>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800">
                <a:solidFill>
                  <a:schemeClr val="lt1"/>
                </a:solidFill>
                <a:latin typeface="Arial"/>
                <a:ea typeface="Arial"/>
                <a:cs typeface="Arial"/>
                <a:sym typeface="Arial"/>
              </a:rPr>
              <a:t>Note</a:t>
            </a:r>
            <a:endParaRPr/>
          </a:p>
        </p:txBody>
      </p:sp>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300"/>
                                        <p:tgtEl>
                                          <p:spTgt spid="6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2000"/>
                                        <p:tgtEl>
                                          <p:spTgt spid="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6"/>
                                        </p:tgtEl>
                                        <p:attrNameLst>
                                          <p:attrName>style.visibility</p:attrName>
                                        </p:attrNameLst>
                                      </p:cBhvr>
                                      <p:to>
                                        <p:strVal val="visible"/>
                                      </p:to>
                                    </p:set>
                                    <p:anim calcmode="lin" valueType="num">
                                      <p:cBhvr additive="base">
                                        <p:cTn dur="500"/>
                                        <p:tgtEl>
                                          <p:spTgt spid="63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7"/>
                                        </p:tgtEl>
                                        <p:attrNameLst>
                                          <p:attrName>style.visibility</p:attrName>
                                        </p:attrNameLst>
                                      </p:cBhvr>
                                      <p:to>
                                        <p:strVal val="visible"/>
                                      </p:to>
                                    </p:set>
                                    <p:anim calcmode="lin" valueType="num">
                                      <p:cBhvr additive="base">
                                        <p:cTn dur="500"/>
                                        <p:tgtEl>
                                          <p:spTgt spid="6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8"/>
                                        </p:tgtEl>
                                        <p:attrNameLst>
                                          <p:attrName>style.visibility</p:attrName>
                                        </p:attrNameLst>
                                      </p:cBhvr>
                                      <p:to>
                                        <p:strVal val="visible"/>
                                      </p:to>
                                    </p:set>
                                    <p:anim calcmode="lin" valueType="num">
                                      <p:cBhvr additive="base">
                                        <p:cTn dur="500"/>
                                        <p:tgtEl>
                                          <p:spTgt spid="6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9"/>
                                        </p:tgtEl>
                                        <p:attrNameLst>
                                          <p:attrName>style.visibility</p:attrName>
                                        </p:attrNameLst>
                                      </p:cBhvr>
                                      <p:to>
                                        <p:strVal val="visible"/>
                                      </p:to>
                                    </p:set>
                                    <p:anim calcmode="lin" valueType="num">
                                      <p:cBhvr additive="base">
                                        <p:cTn dur="500"/>
                                        <p:tgtEl>
                                          <p:spTgt spid="6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0"/>
                                        </p:tgtEl>
                                        <p:attrNameLst>
                                          <p:attrName>style.visibility</p:attrName>
                                        </p:attrNameLst>
                                      </p:cBhvr>
                                      <p:to>
                                        <p:strVal val="visible"/>
                                      </p:to>
                                    </p:set>
                                    <p:anim calcmode="lin" valueType="num">
                                      <p:cBhvr additive="base">
                                        <p:cTn dur="500"/>
                                        <p:tgtEl>
                                          <p:spTgt spid="6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1"/>
                                        </p:tgtEl>
                                        <p:attrNameLst>
                                          <p:attrName>style.visibility</p:attrName>
                                        </p:attrNameLst>
                                      </p:cBhvr>
                                      <p:to>
                                        <p:strVal val="visible"/>
                                      </p:to>
                                    </p:set>
                                    <p:anim calcmode="lin" valueType="num">
                                      <p:cBhvr additive="base">
                                        <p:cTn dur="500"/>
                                        <p:tgtEl>
                                          <p:spTgt spid="64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grpSp>
        <p:nvGrpSpPr>
          <p:cNvPr id="647" name="Google Shape;647;p26"/>
          <p:cNvGrpSpPr/>
          <p:nvPr/>
        </p:nvGrpSpPr>
        <p:grpSpPr>
          <a:xfrm>
            <a:off x="422065" y="199724"/>
            <a:ext cx="11347869" cy="4953000"/>
            <a:chOff x="242047" y="3223359"/>
            <a:chExt cx="3343318" cy="3382230"/>
          </a:xfrm>
        </p:grpSpPr>
        <p:sp>
          <p:nvSpPr>
            <p:cNvPr id="648" name="Google Shape;648;p26"/>
            <p:cNvSpPr/>
            <p:nvPr/>
          </p:nvSpPr>
          <p:spPr>
            <a:xfrm>
              <a:off x="242047" y="3223359"/>
              <a:ext cx="3334871" cy="3382230"/>
            </a:xfrm>
            <a:prstGeom prst="roundRect">
              <a:avLst>
                <a:gd fmla="val 12699" name="adj"/>
              </a:avLst>
            </a:prstGeom>
            <a:solidFill>
              <a:srgbClr val="7030A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9" name="Google Shape;649;p26"/>
            <p:cNvSpPr/>
            <p:nvPr/>
          </p:nvSpPr>
          <p:spPr>
            <a:xfrm>
              <a:off x="323432" y="3939988"/>
              <a:ext cx="3186250" cy="2597337"/>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0" name="Google Shape;650;p26"/>
            <p:cNvSpPr txBox="1"/>
            <p:nvPr/>
          </p:nvSpPr>
          <p:spPr>
            <a:xfrm>
              <a:off x="425307" y="4019025"/>
              <a:ext cx="3160058" cy="4000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2000">
                <a:solidFill>
                  <a:srgbClr val="000000"/>
                </a:solidFill>
                <a:latin typeface="Arial"/>
                <a:ea typeface="Arial"/>
                <a:cs typeface="Arial"/>
                <a:sym typeface="Arial"/>
              </a:endParaRPr>
            </a:p>
          </p:txBody>
        </p:sp>
      </p:grpSp>
      <p:sp>
        <p:nvSpPr>
          <p:cNvPr id="651" name="Google Shape;651;p26"/>
          <p:cNvSpPr txBox="1"/>
          <p:nvPr/>
        </p:nvSpPr>
        <p:spPr>
          <a:xfrm>
            <a:off x="1013315" y="1235686"/>
            <a:ext cx="10134600" cy="3817071"/>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lang="en-US" sz="3800">
                <a:solidFill>
                  <a:srgbClr val="0070C0"/>
                </a:solidFill>
                <a:latin typeface="Arial"/>
                <a:ea typeface="Arial"/>
                <a:cs typeface="Arial"/>
                <a:sym typeface="Arial"/>
              </a:rPr>
              <a:t>- Sóng cơ là những biến dạng cơ lan truyền trong một môi trường đàn hồi (rắn, lỏng, khí).</a:t>
            </a:r>
            <a:endParaRPr sz="3800">
              <a:solidFill>
                <a:srgbClr val="0070C0"/>
              </a:solidFill>
              <a:latin typeface="Arial"/>
              <a:ea typeface="Arial"/>
              <a:cs typeface="Arial"/>
              <a:sym typeface="Arial"/>
            </a:endParaRPr>
          </a:p>
          <a:p>
            <a:pPr indent="0" lvl="0" marL="0" marR="0" rtl="0" algn="just">
              <a:lnSpc>
                <a:spcPct val="130000"/>
              </a:lnSpc>
              <a:spcBef>
                <a:spcPts val="0"/>
              </a:spcBef>
              <a:spcAft>
                <a:spcPts val="0"/>
              </a:spcAft>
              <a:buNone/>
            </a:pPr>
            <a:r>
              <a:rPr lang="en-US" sz="3800">
                <a:solidFill>
                  <a:srgbClr val="0070C0"/>
                </a:solidFill>
                <a:latin typeface="Arial"/>
                <a:ea typeface="Arial"/>
                <a:cs typeface="Arial"/>
                <a:sym typeface="Arial"/>
              </a:rPr>
              <a:t>- Sóng cơ học không truyền được trong chân không.</a:t>
            </a:r>
            <a:endParaRPr sz="3800">
              <a:solidFill>
                <a:srgbClr val="0070C0"/>
              </a:solidFill>
              <a:latin typeface="Arial"/>
              <a:ea typeface="Arial"/>
              <a:cs typeface="Arial"/>
              <a:sym typeface="Arial"/>
            </a:endParaRPr>
          </a:p>
        </p:txBody>
      </p:sp>
      <p:sp>
        <p:nvSpPr>
          <p:cNvPr id="652" name="Google Shape;652;p26"/>
          <p:cNvSpPr txBox="1"/>
          <p:nvPr/>
        </p:nvSpPr>
        <p:spPr>
          <a:xfrm>
            <a:off x="5356715" y="443764"/>
            <a:ext cx="1447800" cy="677108"/>
          </a:xfrm>
          <a:prstGeom prst="rect">
            <a:avLst/>
          </a:prstGeom>
          <a:noFill/>
          <a:ln cap="flat" cmpd="sng" w="38100">
            <a:solidFill>
              <a:srgbClr val="FFFF00"/>
            </a:solidFill>
            <a:prstDash val="dashDot"/>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800">
                <a:solidFill>
                  <a:schemeClr val="lt1"/>
                </a:solidFill>
                <a:latin typeface="Arial"/>
                <a:ea typeface="Arial"/>
                <a:cs typeface="Arial"/>
                <a:sym typeface="Arial"/>
              </a:rPr>
              <a:t>Note</a:t>
            </a:r>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300"/>
                                        <p:tgtEl>
                                          <p:spTgt spid="6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grpSp>
        <p:nvGrpSpPr>
          <p:cNvPr id="657" name="Google Shape;657;p27"/>
          <p:cNvGrpSpPr/>
          <p:nvPr/>
        </p:nvGrpSpPr>
        <p:grpSpPr>
          <a:xfrm>
            <a:off x="2352676" y="244475"/>
            <a:ext cx="7459663" cy="1371600"/>
            <a:chOff x="829245" y="244234"/>
            <a:chExt cx="7459662" cy="1371600"/>
          </a:xfrm>
        </p:grpSpPr>
        <p:grpSp>
          <p:nvGrpSpPr>
            <p:cNvPr id="658" name="Google Shape;658;p27"/>
            <p:cNvGrpSpPr/>
            <p:nvPr/>
          </p:nvGrpSpPr>
          <p:grpSpPr>
            <a:xfrm>
              <a:off x="829245" y="576022"/>
              <a:ext cx="7459662" cy="630237"/>
              <a:chOff x="1631147" y="1316986"/>
              <a:chExt cx="5761832" cy="559048"/>
            </a:xfrm>
          </p:grpSpPr>
          <p:sp>
            <p:nvSpPr>
              <p:cNvPr id="659" name="Google Shape;659;p27"/>
              <p:cNvSpPr/>
              <p:nvPr/>
            </p:nvSpPr>
            <p:spPr>
              <a:xfrm>
                <a:off x="1631147" y="1316986"/>
                <a:ext cx="5761832" cy="559048"/>
              </a:xfrm>
              <a:custGeom>
                <a:rect b="b" l="l" r="r" t="t"/>
                <a:pathLst>
                  <a:path extrusionOk="0" h="559049" w="5761832">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0" name="Google Shape;660;p27"/>
              <p:cNvSpPr/>
              <p:nvPr/>
            </p:nvSpPr>
            <p:spPr>
              <a:xfrm>
                <a:off x="1731694" y="1373313"/>
                <a:ext cx="5563190" cy="453435"/>
              </a:xfrm>
              <a:custGeom>
                <a:rect b="b" l="l" r="r" t="t"/>
                <a:pathLst>
                  <a:path extrusionOk="0" h="559049" w="5761832">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661" name="Google Shape;661;p27"/>
            <p:cNvGrpSpPr/>
            <p:nvPr/>
          </p:nvGrpSpPr>
          <p:grpSpPr>
            <a:xfrm>
              <a:off x="1761107" y="244234"/>
              <a:ext cx="5465763" cy="1371600"/>
              <a:chOff x="2530645" y="1066800"/>
              <a:chExt cx="4651820" cy="1220177"/>
            </a:xfrm>
          </p:grpSpPr>
          <p:pic>
            <p:nvPicPr>
              <p:cNvPr descr="C:\Users\dell\Desktop\Icon sale page\Icon tĩnh\200wide.jpg" id="662" name="Google Shape;662;p27"/>
              <p:cNvPicPr preferRelativeResize="0"/>
              <p:nvPr/>
            </p:nvPicPr>
            <p:blipFill rotWithShape="1">
              <a:blip r:embed="rId3">
                <a:alphaModFix/>
              </a:blip>
              <a:srcRect b="0" l="14158" r="0" t="0"/>
              <a:stretch/>
            </p:blipFill>
            <p:spPr>
              <a:xfrm flipH="1">
                <a:off x="2631272" y="2040885"/>
                <a:ext cx="3744118" cy="246092"/>
              </a:xfrm>
              <a:prstGeom prst="rect">
                <a:avLst/>
              </a:prstGeom>
              <a:noFill/>
              <a:ln>
                <a:noFill/>
              </a:ln>
            </p:spPr>
          </p:pic>
          <p:grpSp>
            <p:nvGrpSpPr>
              <p:cNvPr id="663" name="Google Shape;663;p27"/>
              <p:cNvGrpSpPr/>
              <p:nvPr/>
            </p:nvGrpSpPr>
            <p:grpSpPr>
              <a:xfrm>
                <a:off x="2530645" y="1066800"/>
                <a:ext cx="4651820" cy="1011238"/>
                <a:chOff x="2671148" y="1311915"/>
                <a:chExt cx="3938587" cy="1011238"/>
              </a:xfrm>
            </p:grpSpPr>
            <p:pic>
              <p:nvPicPr>
                <p:cNvPr id="664" name="Google Shape;664;p27"/>
                <p:cNvPicPr preferRelativeResize="0"/>
                <p:nvPr/>
              </p:nvPicPr>
              <p:blipFill rotWithShape="1">
                <a:blip r:embed="rId4">
                  <a:alphaModFix/>
                </a:blip>
                <a:srcRect b="0" l="0" r="0" t="0"/>
                <a:stretch/>
              </p:blipFill>
              <p:spPr>
                <a:xfrm>
                  <a:off x="2671148" y="1311915"/>
                  <a:ext cx="3938587" cy="1011238"/>
                </a:xfrm>
                <a:prstGeom prst="rect">
                  <a:avLst/>
                </a:prstGeom>
                <a:noFill/>
                <a:ln>
                  <a:noFill/>
                </a:ln>
              </p:spPr>
            </p:pic>
            <p:sp>
              <p:nvSpPr>
                <p:cNvPr id="665" name="Google Shape;665;p27"/>
                <p:cNvSpPr/>
                <p:nvPr/>
              </p:nvSpPr>
              <p:spPr>
                <a:xfrm>
                  <a:off x="2762664" y="1386764"/>
                  <a:ext cx="3777290" cy="861467"/>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sp>
          <p:nvSpPr>
            <p:cNvPr id="666" name="Google Shape;666;p27"/>
            <p:cNvSpPr txBox="1"/>
            <p:nvPr/>
          </p:nvSpPr>
          <p:spPr>
            <a:xfrm>
              <a:off x="2067466" y="420717"/>
              <a:ext cx="50128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996633"/>
                  </a:solidFill>
                  <a:latin typeface="Verdana"/>
                  <a:ea typeface="Verdana"/>
                  <a:cs typeface="Verdana"/>
                  <a:sym typeface="Verdana"/>
                </a:rPr>
                <a:t>NỘI DUNG CHÍNH</a:t>
              </a:r>
              <a:endParaRPr/>
            </a:p>
          </p:txBody>
        </p:sp>
      </p:grpSp>
      <p:grpSp>
        <p:nvGrpSpPr>
          <p:cNvPr id="667" name="Google Shape;667;p27"/>
          <p:cNvGrpSpPr/>
          <p:nvPr/>
        </p:nvGrpSpPr>
        <p:grpSpPr>
          <a:xfrm>
            <a:off x="1600200" y="1767809"/>
            <a:ext cx="8435975" cy="1371600"/>
            <a:chOff x="852488" y="2279650"/>
            <a:chExt cx="6397625" cy="1371600"/>
          </a:xfrm>
        </p:grpSpPr>
        <p:grpSp>
          <p:nvGrpSpPr>
            <p:cNvPr id="668" name="Google Shape;668;p27"/>
            <p:cNvGrpSpPr/>
            <p:nvPr/>
          </p:nvGrpSpPr>
          <p:grpSpPr>
            <a:xfrm>
              <a:off x="852488" y="2762250"/>
              <a:ext cx="1231608" cy="555625"/>
              <a:chOff x="1714500" y="3094038"/>
              <a:chExt cx="1047502" cy="551111"/>
            </a:xfrm>
          </p:grpSpPr>
          <p:sp>
            <p:nvSpPr>
              <p:cNvPr id="669" name="Google Shape;669;p27"/>
              <p:cNvSpPr/>
              <p:nvPr/>
            </p:nvSpPr>
            <p:spPr>
              <a:xfrm>
                <a:off x="1714500" y="3094038"/>
                <a:ext cx="1047502"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0" name="Google Shape;670;p27"/>
              <p:cNvSpPr/>
              <p:nvPr/>
            </p:nvSpPr>
            <p:spPr>
              <a:xfrm>
                <a:off x="1815871" y="3152298"/>
                <a:ext cx="919509" cy="437740"/>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671" name="Google Shape;671;p27"/>
            <p:cNvGrpSpPr/>
            <p:nvPr/>
          </p:nvGrpSpPr>
          <p:grpSpPr>
            <a:xfrm>
              <a:off x="1784350" y="2279650"/>
              <a:ext cx="5465763" cy="1371600"/>
              <a:chOff x="2530645" y="2460171"/>
              <a:chExt cx="4651820" cy="1219014"/>
            </a:xfrm>
          </p:grpSpPr>
          <p:pic>
            <p:nvPicPr>
              <p:cNvPr descr="C:\Users\dell\Desktop\Icon sale page\Icon tĩnh\200wide.jpg" id="672" name="Google Shape;672;p27"/>
              <p:cNvPicPr preferRelativeResize="0"/>
              <p:nvPr/>
            </p:nvPicPr>
            <p:blipFill rotWithShape="1">
              <a:blip r:embed="rId3">
                <a:alphaModFix/>
              </a:blip>
              <a:srcRect b="0" l="14158" r="0" t="0"/>
              <a:stretch/>
            </p:blipFill>
            <p:spPr>
              <a:xfrm>
                <a:off x="3233624" y="3433093"/>
                <a:ext cx="3744118" cy="246092"/>
              </a:xfrm>
              <a:prstGeom prst="rect">
                <a:avLst/>
              </a:prstGeom>
              <a:noFill/>
              <a:ln>
                <a:noFill/>
              </a:ln>
            </p:spPr>
          </p:pic>
          <p:grpSp>
            <p:nvGrpSpPr>
              <p:cNvPr id="673" name="Google Shape;673;p27"/>
              <p:cNvGrpSpPr/>
              <p:nvPr/>
            </p:nvGrpSpPr>
            <p:grpSpPr>
              <a:xfrm>
                <a:off x="2530645" y="2460171"/>
                <a:ext cx="4651820" cy="1011238"/>
                <a:chOff x="2671148" y="1311915"/>
                <a:chExt cx="3938587" cy="1011238"/>
              </a:xfrm>
            </p:grpSpPr>
            <p:pic>
              <p:nvPicPr>
                <p:cNvPr id="674" name="Google Shape;674;p27"/>
                <p:cNvPicPr preferRelativeResize="0"/>
                <p:nvPr/>
              </p:nvPicPr>
              <p:blipFill rotWithShape="1">
                <a:blip r:embed="rId5">
                  <a:alphaModFix/>
                </a:blip>
                <a:srcRect b="0" l="0" r="0" t="0"/>
                <a:stretch/>
              </p:blipFill>
              <p:spPr>
                <a:xfrm>
                  <a:off x="2671148" y="1311915"/>
                  <a:ext cx="3938587" cy="1011238"/>
                </a:xfrm>
                <a:prstGeom prst="rect">
                  <a:avLst/>
                </a:prstGeom>
                <a:noFill/>
                <a:ln>
                  <a:noFill/>
                </a:ln>
              </p:spPr>
            </p:pic>
            <p:sp>
              <p:nvSpPr>
                <p:cNvPr id="675" name="Google Shape;675;p27"/>
                <p:cNvSpPr/>
                <p:nvPr/>
              </p:nvSpPr>
              <p:spPr>
                <a:xfrm>
                  <a:off x="2762218" y="1386692"/>
                  <a:ext cx="3778114" cy="862058"/>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676" name="Google Shape;676;p27"/>
            <p:cNvGrpSpPr/>
            <p:nvPr/>
          </p:nvGrpSpPr>
          <p:grpSpPr>
            <a:xfrm>
              <a:off x="1649413" y="2498725"/>
              <a:ext cx="781412" cy="746125"/>
              <a:chOff x="2452688" y="2863775"/>
              <a:chExt cx="1322745" cy="662858"/>
            </a:xfrm>
          </p:grpSpPr>
          <p:sp>
            <p:nvSpPr>
              <p:cNvPr id="677" name="Google Shape;677;p27"/>
              <p:cNvSpPr/>
              <p:nvPr/>
            </p:nvSpPr>
            <p:spPr>
              <a:xfrm>
                <a:off x="2452805" y="2863775"/>
                <a:ext cx="1322628" cy="583879"/>
              </a:xfrm>
              <a:custGeom>
                <a:rect b="b" l="l" r="r" t="t"/>
                <a:pathLst>
                  <a:path extrusionOk="0" h="584276" w="1819275">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rotWithShape="0" algn="t" dir="5400000" dist="381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8" name="Google Shape;678;p27"/>
              <p:cNvSpPr/>
              <p:nvPr/>
            </p:nvSpPr>
            <p:spPr>
              <a:xfrm>
                <a:off x="2452688" y="3369468"/>
                <a:ext cx="247755" cy="157165"/>
              </a:xfrm>
              <a:custGeom>
                <a:rect b="b" l="l" r="r" t="t"/>
                <a:pathLst>
                  <a:path extrusionOk="0" h="157165" w="24775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679" name="Google Shape;679;p27"/>
            <p:cNvSpPr/>
            <p:nvPr/>
          </p:nvSpPr>
          <p:spPr>
            <a:xfrm>
              <a:off x="2473639" y="2663181"/>
              <a:ext cx="4670807" cy="461665"/>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Clr>
                  <a:srgbClr val="D7181F"/>
                </a:buClr>
                <a:buSzPts val="2400"/>
                <a:buFont typeface="Noto Sans Symbols"/>
                <a:buNone/>
              </a:pPr>
              <a:r>
                <a:rPr b="1" lang="en-US" sz="2400">
                  <a:solidFill>
                    <a:srgbClr val="593B1D"/>
                  </a:solidFill>
                  <a:latin typeface="Arial"/>
                  <a:ea typeface="Arial"/>
                  <a:cs typeface="Arial"/>
                  <a:sym typeface="Arial"/>
                </a:rPr>
                <a:t>THÍ NGHIỆM TẠO SÓNG MẶT NƯỚC</a:t>
              </a:r>
              <a:endParaRPr/>
            </a:p>
          </p:txBody>
        </p:sp>
        <p:sp>
          <p:nvSpPr>
            <p:cNvPr id="680" name="Google Shape;680;p27"/>
            <p:cNvSpPr/>
            <p:nvPr/>
          </p:nvSpPr>
          <p:spPr>
            <a:xfrm>
              <a:off x="1693510" y="2517754"/>
              <a:ext cx="549627"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I</a:t>
              </a:r>
              <a:endParaRPr/>
            </a:p>
          </p:txBody>
        </p:sp>
      </p:grpSp>
      <p:grpSp>
        <p:nvGrpSpPr>
          <p:cNvPr id="681" name="Google Shape;681;p27"/>
          <p:cNvGrpSpPr/>
          <p:nvPr/>
        </p:nvGrpSpPr>
        <p:grpSpPr>
          <a:xfrm>
            <a:off x="2638870" y="3323304"/>
            <a:ext cx="7864475" cy="1395412"/>
            <a:chOff x="1649412" y="3749675"/>
            <a:chExt cx="6662738" cy="1395413"/>
          </a:xfrm>
        </p:grpSpPr>
        <p:grpSp>
          <p:nvGrpSpPr>
            <p:cNvPr id="682" name="Google Shape;682;p27"/>
            <p:cNvGrpSpPr/>
            <p:nvPr/>
          </p:nvGrpSpPr>
          <p:grpSpPr>
            <a:xfrm flipH="1">
              <a:off x="6324357" y="4144962"/>
              <a:ext cx="1987793" cy="555625"/>
              <a:chOff x="1714500" y="3094037"/>
              <a:chExt cx="1047878" cy="551111"/>
            </a:xfrm>
          </p:grpSpPr>
          <p:sp>
            <p:nvSpPr>
              <p:cNvPr id="683" name="Google Shape;683;p27"/>
              <p:cNvSpPr/>
              <p:nvPr/>
            </p:nvSpPr>
            <p:spPr>
              <a:xfrm>
                <a:off x="1714500" y="3094037"/>
                <a:ext cx="1047878"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4" name="Google Shape;684;p27"/>
              <p:cNvSpPr/>
              <p:nvPr/>
            </p:nvSpPr>
            <p:spPr>
              <a:xfrm>
                <a:off x="1815885" y="3152298"/>
                <a:ext cx="919552" cy="437740"/>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685" name="Google Shape;685;p27"/>
            <p:cNvGrpSpPr/>
            <p:nvPr/>
          </p:nvGrpSpPr>
          <p:grpSpPr>
            <a:xfrm>
              <a:off x="1784350" y="3749675"/>
              <a:ext cx="5465763" cy="1395413"/>
              <a:chOff x="2530645" y="3933371"/>
              <a:chExt cx="4651820" cy="1238901"/>
            </a:xfrm>
          </p:grpSpPr>
          <p:pic>
            <p:nvPicPr>
              <p:cNvPr descr="C:\Users\dell\Desktop\Icon sale page\Icon tĩnh\200wide.jpg" id="686" name="Google Shape;686;p27"/>
              <p:cNvPicPr preferRelativeResize="0"/>
              <p:nvPr/>
            </p:nvPicPr>
            <p:blipFill rotWithShape="1">
              <a:blip r:embed="rId3">
                <a:alphaModFix/>
              </a:blip>
              <a:srcRect b="0" l="14158" r="0" t="0"/>
              <a:stretch/>
            </p:blipFill>
            <p:spPr>
              <a:xfrm flipH="1">
                <a:off x="2656682" y="4926180"/>
                <a:ext cx="3744118" cy="246092"/>
              </a:xfrm>
              <a:prstGeom prst="rect">
                <a:avLst/>
              </a:prstGeom>
              <a:noFill/>
              <a:ln>
                <a:noFill/>
              </a:ln>
            </p:spPr>
          </p:pic>
          <p:grpSp>
            <p:nvGrpSpPr>
              <p:cNvPr id="687" name="Google Shape;687;p27"/>
              <p:cNvGrpSpPr/>
              <p:nvPr/>
            </p:nvGrpSpPr>
            <p:grpSpPr>
              <a:xfrm>
                <a:off x="2530645" y="3933371"/>
                <a:ext cx="4651820" cy="1011238"/>
                <a:chOff x="2671148" y="1311915"/>
                <a:chExt cx="3938587" cy="1011238"/>
              </a:xfrm>
            </p:grpSpPr>
            <p:pic>
              <p:nvPicPr>
                <p:cNvPr id="688" name="Google Shape;688;p27"/>
                <p:cNvPicPr preferRelativeResize="0"/>
                <p:nvPr/>
              </p:nvPicPr>
              <p:blipFill rotWithShape="1">
                <a:blip r:embed="rId5">
                  <a:alphaModFix/>
                </a:blip>
                <a:srcRect b="0" l="0" r="0" t="0"/>
                <a:stretch/>
              </p:blipFill>
              <p:spPr>
                <a:xfrm>
                  <a:off x="2671148" y="1311915"/>
                  <a:ext cx="3938587" cy="1011238"/>
                </a:xfrm>
                <a:prstGeom prst="rect">
                  <a:avLst/>
                </a:prstGeom>
                <a:noFill/>
                <a:ln>
                  <a:noFill/>
                </a:ln>
              </p:spPr>
            </p:pic>
            <p:sp>
              <p:nvSpPr>
                <p:cNvPr id="689" name="Google Shape;689;p27"/>
                <p:cNvSpPr/>
                <p:nvPr/>
              </p:nvSpPr>
              <p:spPr>
                <a:xfrm>
                  <a:off x="2761926" y="1386615"/>
                  <a:ext cx="3777707" cy="861171"/>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690" name="Google Shape;690;p27"/>
            <p:cNvGrpSpPr/>
            <p:nvPr/>
          </p:nvGrpSpPr>
          <p:grpSpPr>
            <a:xfrm>
              <a:off x="1649412" y="4014787"/>
              <a:ext cx="866129" cy="744538"/>
              <a:chOff x="2452688" y="2863774"/>
              <a:chExt cx="1399979" cy="662859"/>
            </a:xfrm>
          </p:grpSpPr>
          <p:sp>
            <p:nvSpPr>
              <p:cNvPr id="691" name="Google Shape;691;p27"/>
              <p:cNvSpPr/>
              <p:nvPr/>
            </p:nvSpPr>
            <p:spPr>
              <a:xfrm>
                <a:off x="2452688" y="2863774"/>
                <a:ext cx="1399979" cy="585125"/>
              </a:xfrm>
              <a:custGeom>
                <a:rect b="b" l="l" r="r" t="t"/>
                <a:pathLst>
                  <a:path extrusionOk="0" h="584276" w="1819275">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rotWithShape="0" algn="t" dir="5400000" dist="381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2" name="Google Shape;692;p27"/>
              <p:cNvSpPr/>
              <p:nvPr/>
            </p:nvSpPr>
            <p:spPr>
              <a:xfrm>
                <a:off x="2452688" y="3369468"/>
                <a:ext cx="247755" cy="157165"/>
              </a:xfrm>
              <a:custGeom>
                <a:rect b="b" l="l" r="r" t="t"/>
                <a:pathLst>
                  <a:path extrusionOk="0" h="157165" w="24775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693" name="Google Shape;693;p27"/>
            <p:cNvSpPr/>
            <p:nvPr/>
          </p:nvSpPr>
          <p:spPr>
            <a:xfrm>
              <a:off x="1661235" y="4044035"/>
              <a:ext cx="655037"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II</a:t>
              </a:r>
              <a:endParaRPr/>
            </a:p>
          </p:txBody>
        </p:sp>
        <p:sp>
          <p:nvSpPr>
            <p:cNvPr id="694" name="Google Shape;694;p27"/>
            <p:cNvSpPr/>
            <p:nvPr/>
          </p:nvSpPr>
          <p:spPr>
            <a:xfrm>
              <a:off x="2528010" y="4083992"/>
              <a:ext cx="4625264" cy="461665"/>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Clr>
                  <a:srgbClr val="D7181F"/>
                </a:buClr>
                <a:buSzPts val="2400"/>
                <a:buFont typeface="Noto Sans Symbols"/>
                <a:buNone/>
              </a:pPr>
              <a:r>
                <a:rPr b="1" lang="en-US" sz="2400">
                  <a:solidFill>
                    <a:srgbClr val="593B1D"/>
                  </a:solidFill>
                  <a:latin typeface="Arial"/>
                  <a:ea typeface="Arial"/>
                  <a:cs typeface="Arial"/>
                  <a:sym typeface="Arial"/>
                </a:rPr>
                <a:t>GIẢI THÍCH SỰ TẠO THÀNH SÓNG</a:t>
              </a:r>
              <a:endParaRPr/>
            </a:p>
          </p:txBody>
        </p:sp>
      </p:grpSp>
      <p:grpSp>
        <p:nvGrpSpPr>
          <p:cNvPr id="695" name="Google Shape;695;p27"/>
          <p:cNvGrpSpPr/>
          <p:nvPr/>
        </p:nvGrpSpPr>
        <p:grpSpPr>
          <a:xfrm>
            <a:off x="2844028" y="4920580"/>
            <a:ext cx="7704138" cy="1377950"/>
            <a:chOff x="1784350" y="5162550"/>
            <a:chExt cx="6527800" cy="1377950"/>
          </a:xfrm>
        </p:grpSpPr>
        <p:grpSp>
          <p:nvGrpSpPr>
            <p:cNvPr id="696" name="Google Shape;696;p27"/>
            <p:cNvGrpSpPr/>
            <p:nvPr/>
          </p:nvGrpSpPr>
          <p:grpSpPr>
            <a:xfrm flipH="1">
              <a:off x="6324084" y="5594350"/>
              <a:ext cx="1988066" cy="557213"/>
              <a:chOff x="1714500" y="3094038"/>
              <a:chExt cx="1048022" cy="551111"/>
            </a:xfrm>
          </p:grpSpPr>
          <p:sp>
            <p:nvSpPr>
              <p:cNvPr id="697" name="Google Shape;697;p27"/>
              <p:cNvSpPr/>
              <p:nvPr/>
            </p:nvSpPr>
            <p:spPr>
              <a:xfrm>
                <a:off x="1714500" y="3094038"/>
                <a:ext cx="1048022"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8" name="Google Shape;698;p27"/>
              <p:cNvSpPr/>
              <p:nvPr/>
            </p:nvSpPr>
            <p:spPr>
              <a:xfrm>
                <a:off x="1815899" y="3153702"/>
                <a:ext cx="919678" cy="436492"/>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699" name="Google Shape;699;p27"/>
            <p:cNvGrpSpPr/>
            <p:nvPr/>
          </p:nvGrpSpPr>
          <p:grpSpPr>
            <a:xfrm>
              <a:off x="1784350" y="5162550"/>
              <a:ext cx="5465763" cy="1377950"/>
              <a:chOff x="2530645" y="5343071"/>
              <a:chExt cx="4651820" cy="1224998"/>
            </a:xfrm>
          </p:grpSpPr>
          <p:pic>
            <p:nvPicPr>
              <p:cNvPr descr="C:\Users\dell\Desktop\Icon sale page\Icon tĩnh\200wide.jpg" id="700" name="Google Shape;700;p27"/>
              <p:cNvPicPr preferRelativeResize="0"/>
              <p:nvPr/>
            </p:nvPicPr>
            <p:blipFill rotWithShape="1">
              <a:blip r:embed="rId3">
                <a:alphaModFix/>
              </a:blip>
              <a:srcRect b="0" l="14158" r="0" t="0"/>
              <a:stretch/>
            </p:blipFill>
            <p:spPr>
              <a:xfrm>
                <a:off x="3233624" y="6321977"/>
                <a:ext cx="3744118" cy="246092"/>
              </a:xfrm>
              <a:prstGeom prst="rect">
                <a:avLst/>
              </a:prstGeom>
              <a:noFill/>
              <a:ln>
                <a:noFill/>
              </a:ln>
            </p:spPr>
          </p:pic>
          <p:grpSp>
            <p:nvGrpSpPr>
              <p:cNvPr id="701" name="Google Shape;701;p27"/>
              <p:cNvGrpSpPr/>
              <p:nvPr/>
            </p:nvGrpSpPr>
            <p:grpSpPr>
              <a:xfrm>
                <a:off x="2530645" y="5343071"/>
                <a:ext cx="4651820" cy="1011238"/>
                <a:chOff x="2671148" y="1311915"/>
                <a:chExt cx="3938587" cy="1011238"/>
              </a:xfrm>
            </p:grpSpPr>
            <p:pic>
              <p:nvPicPr>
                <p:cNvPr id="702" name="Google Shape;702;p27"/>
                <p:cNvPicPr preferRelativeResize="0"/>
                <p:nvPr/>
              </p:nvPicPr>
              <p:blipFill rotWithShape="1">
                <a:blip r:embed="rId5">
                  <a:alphaModFix/>
                </a:blip>
                <a:srcRect b="0" l="0" r="0" t="0"/>
                <a:stretch/>
              </p:blipFill>
              <p:spPr>
                <a:xfrm>
                  <a:off x="2671148" y="1311915"/>
                  <a:ext cx="3938587" cy="1011238"/>
                </a:xfrm>
                <a:prstGeom prst="rect">
                  <a:avLst/>
                </a:prstGeom>
                <a:noFill/>
                <a:ln>
                  <a:noFill/>
                </a:ln>
              </p:spPr>
            </p:pic>
            <p:sp>
              <p:nvSpPr>
                <p:cNvPr id="703" name="Google Shape;703;p27"/>
                <p:cNvSpPr/>
                <p:nvPr/>
              </p:nvSpPr>
              <p:spPr>
                <a:xfrm>
                  <a:off x="2762260" y="1386714"/>
                  <a:ext cx="3777258" cy="862297"/>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704" name="Google Shape;704;p27"/>
            <p:cNvGrpSpPr/>
            <p:nvPr/>
          </p:nvGrpSpPr>
          <p:grpSpPr>
            <a:xfrm flipH="1">
              <a:off x="6268934" y="5391150"/>
              <a:ext cx="1119291" cy="746125"/>
              <a:chOff x="2452688" y="2863775"/>
              <a:chExt cx="1819444" cy="662858"/>
            </a:xfrm>
          </p:grpSpPr>
          <p:sp>
            <p:nvSpPr>
              <p:cNvPr id="705" name="Google Shape;705;p27"/>
              <p:cNvSpPr/>
              <p:nvPr/>
            </p:nvSpPr>
            <p:spPr>
              <a:xfrm>
                <a:off x="2452952" y="2863775"/>
                <a:ext cx="1819180" cy="583879"/>
              </a:xfrm>
              <a:custGeom>
                <a:rect b="b" l="l" r="r" t="t"/>
                <a:pathLst>
                  <a:path extrusionOk="0" h="584276" w="1819275">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rotWithShape="0" algn="t" dir="5400000" dist="381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6" name="Google Shape;706;p27"/>
              <p:cNvSpPr/>
              <p:nvPr/>
            </p:nvSpPr>
            <p:spPr>
              <a:xfrm>
                <a:off x="2452688" y="3369468"/>
                <a:ext cx="247755" cy="157165"/>
              </a:xfrm>
              <a:custGeom>
                <a:rect b="b" l="l" r="r" t="t"/>
                <a:pathLst>
                  <a:path extrusionOk="0" h="157165" w="24775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07" name="Google Shape;707;p27"/>
            <p:cNvSpPr/>
            <p:nvPr/>
          </p:nvSpPr>
          <p:spPr>
            <a:xfrm>
              <a:off x="6273181" y="5424538"/>
              <a:ext cx="717338"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III</a:t>
              </a:r>
              <a:endParaRPr/>
            </a:p>
          </p:txBody>
        </p:sp>
        <p:sp>
          <p:nvSpPr>
            <p:cNvPr id="708" name="Google Shape;708;p27"/>
            <p:cNvSpPr/>
            <p:nvPr/>
          </p:nvSpPr>
          <p:spPr>
            <a:xfrm>
              <a:off x="1931047" y="5356652"/>
              <a:ext cx="4572925" cy="83099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D7181F"/>
                </a:buClr>
                <a:buSzPts val="2400"/>
                <a:buFont typeface="Noto Sans Symbols"/>
                <a:buNone/>
              </a:pPr>
              <a:r>
                <a:rPr b="1" lang="en-US" sz="2400">
                  <a:solidFill>
                    <a:srgbClr val="593B1D"/>
                  </a:solidFill>
                  <a:latin typeface="Arial"/>
                  <a:ea typeface="Arial"/>
                  <a:cs typeface="Arial"/>
                  <a:sym typeface="Arial"/>
                </a:rPr>
                <a:t>CÁC ĐẠI LƯỢNG ĐẶC TRƯNG </a:t>
              </a:r>
              <a:br>
                <a:rPr b="1" lang="en-US" sz="2400">
                  <a:solidFill>
                    <a:srgbClr val="593B1D"/>
                  </a:solidFill>
                  <a:latin typeface="Arial"/>
                  <a:ea typeface="Arial"/>
                  <a:cs typeface="Arial"/>
                  <a:sym typeface="Arial"/>
                </a:rPr>
              </a:br>
              <a:r>
                <a:rPr b="1" lang="en-US" sz="2400">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695"/>
                                        </p:tgtEl>
                                        <p:attrNameLst>
                                          <p:attrName>ppt_y</p:attrName>
                                        </p:attrNameLst>
                                      </p:cBhvr>
                                      <p:tavLst>
                                        <p:tav fmla="" tm="0">
                                          <p:val>
                                            <p:strVal val="#ppt_y"/>
                                          </p:val>
                                        </p:tav>
                                        <p:tav fmla="" tm="100000">
                                          <p:val>
                                            <p:strVal val="#ppt_y+1"/>
                                          </p:val>
                                        </p:tav>
                                      </p:tavLst>
                                    </p:anim>
                                    <p:set>
                                      <p:cBhvr>
                                        <p:cTn dur="1" fill="hold">
                                          <p:stCondLst>
                                            <p:cond delay="500"/>
                                          </p:stCondLst>
                                        </p:cTn>
                                        <p:tgtEl>
                                          <p:spTgt spid="695"/>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657"/>
                                        </p:tgtEl>
                                        <p:attrNameLst>
                                          <p:attrName>ppt_y</p:attrName>
                                        </p:attrNameLst>
                                      </p:cBhvr>
                                      <p:tavLst>
                                        <p:tav fmla="" tm="0">
                                          <p:val>
                                            <p:strVal val="#ppt_y"/>
                                          </p:val>
                                        </p:tav>
                                        <p:tav fmla="" tm="100000">
                                          <p:val>
                                            <p:strVal val="#ppt_y+1"/>
                                          </p:val>
                                        </p:tav>
                                      </p:tavLst>
                                    </p:anim>
                                    <p:set>
                                      <p:cBhvr>
                                        <p:cTn dur="1" fill="hold">
                                          <p:stCondLst>
                                            <p:cond delay="500"/>
                                          </p:stCondLst>
                                        </p:cTn>
                                        <p:tgtEl>
                                          <p:spTgt spid="657"/>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667"/>
                                        </p:tgtEl>
                                        <p:attrNameLst>
                                          <p:attrName>ppt_y</p:attrName>
                                        </p:attrNameLst>
                                      </p:cBhvr>
                                      <p:tavLst>
                                        <p:tav fmla="" tm="0">
                                          <p:val>
                                            <p:strVal val="#ppt_y"/>
                                          </p:val>
                                        </p:tav>
                                        <p:tav fmla="" tm="100000">
                                          <p:val>
                                            <p:strVal val="#ppt_y+1"/>
                                          </p:val>
                                        </p:tav>
                                      </p:tavLst>
                                    </p:anim>
                                    <p:set>
                                      <p:cBhvr>
                                        <p:cTn dur="1" fill="hold">
                                          <p:stCondLst>
                                            <p:cond delay="500"/>
                                          </p:stCondLst>
                                        </p:cTn>
                                        <p:tgtEl>
                                          <p:spTgt spid="66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28"/>
          <p:cNvSpPr/>
          <p:nvPr/>
        </p:nvSpPr>
        <p:spPr>
          <a:xfrm>
            <a:off x="1409700" y="762000"/>
            <a:ext cx="4000500" cy="5098181"/>
          </a:xfrm>
          <a:prstGeom prst="wedgeEllipseCallout">
            <a:avLst>
              <a:gd fmla="val -64142" name="adj1"/>
              <a:gd fmla="val 33474" name="adj2"/>
            </a:avLst>
          </a:prstGeom>
          <a:solidFill>
            <a:srgbClr val="07CDF5"/>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800">
                <a:solidFill>
                  <a:schemeClr val="lt1"/>
                </a:solidFill>
                <a:latin typeface="Arial"/>
                <a:ea typeface="Arial"/>
                <a:cs typeface="Arial"/>
                <a:sym typeface="Arial"/>
              </a:rPr>
              <a:t>Quan sát miếng xốp trong thí nghiệm Hình 8.1 và cho biết miếng xốp có chuyển động ra xa nguồn cùng với sóng không?</a:t>
            </a:r>
            <a:endParaRPr sz="2800">
              <a:solidFill>
                <a:srgbClr val="0C0C0C"/>
              </a:solidFill>
              <a:latin typeface="Arial"/>
              <a:ea typeface="Arial"/>
              <a:cs typeface="Arial"/>
              <a:sym typeface="Arial"/>
            </a:endParaRPr>
          </a:p>
        </p:txBody>
      </p:sp>
      <p:sp>
        <p:nvSpPr>
          <p:cNvPr id="714" name="Google Shape;714;p28"/>
          <p:cNvSpPr txBox="1"/>
          <p:nvPr/>
        </p:nvSpPr>
        <p:spPr>
          <a:xfrm>
            <a:off x="5638800" y="2133600"/>
            <a:ext cx="6097604" cy="2276649"/>
          </a:xfrm>
          <a:prstGeom prst="rect">
            <a:avLst/>
          </a:prstGeom>
          <a:solidFill>
            <a:srgbClr val="FACCAA"/>
          </a:solidFill>
          <a:ln cap="flat" cmpd="sng" w="57150">
            <a:solidFill>
              <a:srgbClr val="FF0000"/>
            </a:solidFill>
            <a:prstDash val="dashDot"/>
            <a:round/>
            <a:headEnd len="sm" w="sm" type="none"/>
            <a:tailEnd len="sm" w="sm" type="none"/>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lang="en-US" sz="2800">
                <a:solidFill>
                  <a:srgbClr val="000000"/>
                </a:solidFill>
                <a:latin typeface="Arial"/>
                <a:ea typeface="Arial"/>
                <a:cs typeface="Arial"/>
                <a:sym typeface="Arial"/>
              </a:rPr>
              <a:t>Miếng xốp chỉ dao động quanh vị trí cân bằng nhất định chứ không chuyển động ra xa nguồn cùng với sóng.</a:t>
            </a:r>
            <a:endParaRPr sz="2800">
              <a:solidFill>
                <a:schemeClr val="dk1"/>
              </a:solidFill>
              <a:latin typeface="Arial"/>
              <a:ea typeface="Arial"/>
              <a:cs typeface="Arial"/>
              <a:sym typeface="Arial"/>
            </a:endParaRPr>
          </a:p>
        </p:txBody>
      </p:sp>
      <p:sp>
        <p:nvSpPr>
          <p:cNvPr id="715" name="Google Shape;715;p28">
            <a:hlinkClick r:id="rId3"/>
          </p:cNvPr>
          <p:cNvSpPr/>
          <p:nvPr/>
        </p:nvSpPr>
        <p:spPr>
          <a:xfrm>
            <a:off x="152400" y="381000"/>
            <a:ext cx="838200" cy="838200"/>
          </a:xfrm>
          <a:prstGeom prst="sun">
            <a:avLst>
              <a:gd fmla="val 25000" name="adj"/>
            </a:avLst>
          </a:prstGeom>
          <a:solidFill>
            <a:srgbClr val="FF0000"/>
          </a:solidFill>
          <a:ln cap="flat" cmpd="sng" w="12700">
            <a:solidFill>
              <a:srgbClr val="17171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4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1000"/>
                                        <p:tgtEl>
                                          <p:spTgt spid="7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14"/>
                                        </p:tgtEl>
                                        <p:attrNameLst>
                                          <p:attrName>style.visibility</p:attrName>
                                        </p:attrNameLst>
                                      </p:cBhvr>
                                      <p:to>
                                        <p:strVal val="visible"/>
                                      </p:to>
                                    </p:set>
                                    <p:anim calcmode="lin" valueType="num">
                                      <p:cBhvr additive="base">
                                        <p:cTn dur="500"/>
                                        <p:tgtEl>
                                          <p:spTgt spid="714"/>
                                        </p:tgtEl>
                                        <p:attrNameLst>
                                          <p:attrName>ppt_w</p:attrName>
                                        </p:attrNameLst>
                                      </p:cBhvr>
                                      <p:tavLst>
                                        <p:tav fmla="" tm="0">
                                          <p:val>
                                            <p:strVal val="0"/>
                                          </p:val>
                                        </p:tav>
                                        <p:tav fmla="" tm="100000">
                                          <p:val>
                                            <p:strVal val="#ppt_w"/>
                                          </p:val>
                                        </p:tav>
                                      </p:tavLst>
                                    </p:anim>
                                    <p:anim calcmode="lin" valueType="num">
                                      <p:cBhvr additive="base">
                                        <p:cTn dur="500"/>
                                        <p:tgtEl>
                                          <p:spTgt spid="71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grpSp>
        <p:nvGrpSpPr>
          <p:cNvPr id="720" name="Google Shape;720;p29"/>
          <p:cNvGrpSpPr/>
          <p:nvPr/>
        </p:nvGrpSpPr>
        <p:grpSpPr>
          <a:xfrm>
            <a:off x="-228600" y="147221"/>
            <a:ext cx="11963400" cy="6563557"/>
            <a:chOff x="0" y="2397125"/>
            <a:chExt cx="8710432" cy="1746250"/>
          </a:xfrm>
        </p:grpSpPr>
        <p:sp>
          <p:nvSpPr>
            <p:cNvPr id="721" name="Google Shape;721;p29"/>
            <p:cNvSpPr/>
            <p:nvPr/>
          </p:nvSpPr>
          <p:spPr>
            <a:xfrm>
              <a:off x="0" y="2397125"/>
              <a:ext cx="8710432" cy="174625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22" name="Google Shape;722;p29"/>
            <p:cNvSpPr/>
            <p:nvPr/>
          </p:nvSpPr>
          <p:spPr>
            <a:xfrm>
              <a:off x="1293786" y="2397125"/>
              <a:ext cx="1712876" cy="196850"/>
            </a:xfrm>
            <a:custGeom>
              <a:rect b="b" l="l" r="r" t="t"/>
              <a:pathLst>
                <a:path extrusionOk="0" h="197816" w="171247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266568"/>
                </a:gs>
                <a:gs pos="100000">
                  <a:srgbClr val="3296A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23" name="Google Shape;723;p29"/>
            <p:cNvSpPr/>
            <p:nvPr/>
          </p:nvSpPr>
          <p:spPr>
            <a:xfrm flipH="1" rot="10800000">
              <a:off x="1293786" y="3946525"/>
              <a:ext cx="1712876" cy="196850"/>
            </a:xfrm>
            <a:custGeom>
              <a:rect b="b" l="l" r="r" t="t"/>
              <a:pathLst>
                <a:path extrusionOk="0" h="197816" w="171247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266568"/>
                </a:gs>
                <a:gs pos="99000">
                  <a:srgbClr val="3296A0"/>
                </a:gs>
                <a:gs pos="100000">
                  <a:srgbClr val="3296A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24" name="Google Shape;724;p29"/>
            <p:cNvSpPr/>
            <p:nvPr/>
          </p:nvSpPr>
          <p:spPr>
            <a:xfrm>
              <a:off x="308458" y="2397125"/>
              <a:ext cx="3408733" cy="1746250"/>
            </a:xfrm>
            <a:custGeom>
              <a:rect b="b" l="l" r="r" t="t"/>
              <a:pathLst>
                <a:path extrusionOk="0" h="1746724" w="1651613">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5CB5BB"/>
                </a:gs>
                <a:gs pos="7100">
                  <a:srgbClr val="3CA0AF"/>
                </a:gs>
                <a:gs pos="14565">
                  <a:srgbClr val="51AFB7"/>
                </a:gs>
                <a:gs pos="70434">
                  <a:srgbClr val="5CB4BB"/>
                </a:gs>
                <a:gs pos="89600">
                  <a:srgbClr val="82DDDE"/>
                </a:gs>
                <a:gs pos="100000">
                  <a:srgbClr val="58BAC3"/>
                </a:gs>
              </a:gsLst>
              <a:lin ang="16200000" scaled="0"/>
            </a:gradFill>
            <a:ln cap="flat" cmpd="sng" w="38100">
              <a:solidFill>
                <a:schemeClr val="dk2"/>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725" name="Google Shape;725;p29"/>
          <p:cNvSpPr txBox="1"/>
          <p:nvPr/>
        </p:nvSpPr>
        <p:spPr>
          <a:xfrm>
            <a:off x="533400" y="762000"/>
            <a:ext cx="3810000" cy="48320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2060"/>
                </a:solidFill>
                <a:latin typeface="Arial"/>
                <a:ea typeface="Arial"/>
                <a:cs typeface="Arial"/>
                <a:sym typeface="Arial"/>
              </a:rPr>
              <a:t>Nhờ có lực liên kết giữa các phần tử nước mà các phần tử nước ở điểm M lân cận điểm O dao động theo, sau đó đến các phần tử nước ở điểm N lân cận điểm M dao động =&gt; truyền dao động.</a:t>
            </a:r>
            <a:endParaRPr sz="2800">
              <a:solidFill>
                <a:srgbClr val="002060"/>
              </a:solidFill>
              <a:latin typeface="Arial"/>
              <a:ea typeface="Arial"/>
              <a:cs typeface="Arial"/>
              <a:sym typeface="Arial"/>
            </a:endParaRPr>
          </a:p>
        </p:txBody>
      </p:sp>
      <p:pic>
        <p:nvPicPr>
          <p:cNvPr id="726" name="Google Shape;726;p29"/>
          <p:cNvPicPr preferRelativeResize="0"/>
          <p:nvPr/>
        </p:nvPicPr>
        <p:blipFill rotWithShape="1">
          <a:blip r:embed="rId3">
            <a:alphaModFix/>
          </a:blip>
          <a:srcRect b="0" l="0" r="0" t="0"/>
          <a:stretch/>
        </p:blipFill>
        <p:spPr>
          <a:xfrm>
            <a:off x="4648200" y="147220"/>
            <a:ext cx="7292010" cy="6563557"/>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
        <p:nvSpPr>
          <p:cNvPr id="727" name="Google Shape;727;p29"/>
          <p:cNvSpPr txBox="1"/>
          <p:nvPr/>
        </p:nvSpPr>
        <p:spPr>
          <a:xfrm>
            <a:off x="365903" y="981971"/>
            <a:ext cx="4129897" cy="4517262"/>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lang="en-US" sz="2800">
                <a:solidFill>
                  <a:srgbClr val="000000"/>
                </a:solidFill>
                <a:latin typeface="Play"/>
                <a:ea typeface="Play"/>
                <a:cs typeface="Play"/>
                <a:sym typeface="Play"/>
              </a:rPr>
              <a:t>Có 2 nguyên nhân tạo nên sóng truyền trong một môi trường. Đó là nguồn dao động từ bên ngoài tác dụng lên môi trường tại điểm O và lực liên kết giữa các phần tử của môi trường.</a:t>
            </a:r>
            <a:endParaRPr sz="2800">
              <a:solidFill>
                <a:schemeClr val="dk1"/>
              </a:solidFill>
              <a:latin typeface="Play"/>
              <a:ea typeface="Play"/>
              <a:cs typeface="Play"/>
              <a:sym typeface="Play"/>
            </a:endParaRPr>
          </a:p>
        </p:txBody>
      </p:sp>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1822"/>
                                        <p:tgtEl>
                                          <p:spTgt spid="726"/>
                                        </p:tgtEl>
                                      </p:cBhvr>
                                    </p:animEffect>
                                  </p:childTnLst>
                                </p:cTn>
                              </p:par>
                              <p:par>
                                <p:cTn fill="hold" nodeType="withEffect" presetClass="entr" presetID="2" presetSubtype="4">
                                  <p:stCondLst>
                                    <p:cond delay="0"/>
                                  </p:stCondLst>
                                  <p:childTnLst>
                                    <p:set>
                                      <p:cBhvr>
                                        <p:cTn dur="1" fill="hold">
                                          <p:stCondLst>
                                            <p:cond delay="0"/>
                                          </p:stCondLst>
                                        </p:cTn>
                                        <p:tgtEl>
                                          <p:spTgt spid="720"/>
                                        </p:tgtEl>
                                        <p:attrNameLst>
                                          <p:attrName>style.visibility</p:attrName>
                                        </p:attrNameLst>
                                      </p:cBhvr>
                                      <p:to>
                                        <p:strVal val="visible"/>
                                      </p:to>
                                    </p:set>
                                    <p:anim calcmode="lin" valueType="num">
                                      <p:cBhvr additive="base">
                                        <p:cTn dur="500"/>
                                        <p:tgtEl>
                                          <p:spTgt spid="7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5"/>
                                        </p:tgtEl>
                                        <p:attrNameLst>
                                          <p:attrName>style.visibility</p:attrName>
                                        </p:attrNameLst>
                                      </p:cBhvr>
                                      <p:to>
                                        <p:strVal val="visible"/>
                                      </p:to>
                                    </p:set>
                                    <p:anim calcmode="lin" valueType="num">
                                      <p:cBhvr additive="base">
                                        <p:cTn dur="500"/>
                                        <p:tgtEl>
                                          <p:spTgt spid="725"/>
                                        </p:tgtEl>
                                        <p:attrNameLst>
                                          <p:attrName>ppt_w</p:attrName>
                                        </p:attrNameLst>
                                      </p:cBhvr>
                                      <p:tavLst>
                                        <p:tav fmla="" tm="0">
                                          <p:val>
                                            <p:strVal val="0"/>
                                          </p:val>
                                        </p:tav>
                                        <p:tav fmla="" tm="100000">
                                          <p:val>
                                            <p:strVal val="#ppt_w"/>
                                          </p:val>
                                        </p:tav>
                                      </p:tavLst>
                                    </p:anim>
                                    <p:anim calcmode="lin" valueType="num">
                                      <p:cBhvr additive="base">
                                        <p:cTn dur="500"/>
                                        <p:tgtEl>
                                          <p:spTgt spid="7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725"/>
                                        </p:tgtEl>
                                        <p:attrNameLst>
                                          <p:attrName>ppt_y</p:attrName>
                                        </p:attrNameLst>
                                      </p:cBhvr>
                                      <p:tavLst>
                                        <p:tav fmla="" tm="0">
                                          <p:val>
                                            <p:strVal val="#ppt_y"/>
                                          </p:val>
                                        </p:tav>
                                        <p:tav fmla="" tm="100000">
                                          <p:val>
                                            <p:strVal val="#ppt_y+1"/>
                                          </p:val>
                                        </p:tav>
                                      </p:tavLst>
                                    </p:anim>
                                    <p:set>
                                      <p:cBhvr>
                                        <p:cTn dur="1" fill="hold">
                                          <p:stCondLst>
                                            <p:cond delay="500"/>
                                          </p:stCondLst>
                                        </p:cTn>
                                        <p:tgtEl>
                                          <p:spTgt spid="7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1000"/>
                                        <p:tgtEl>
                                          <p:spTgt spid="7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grpSp>
        <p:nvGrpSpPr>
          <p:cNvPr id="732" name="Google Shape;732;p30"/>
          <p:cNvGrpSpPr/>
          <p:nvPr/>
        </p:nvGrpSpPr>
        <p:grpSpPr>
          <a:xfrm>
            <a:off x="533400" y="762000"/>
            <a:ext cx="11347869" cy="4343400"/>
            <a:chOff x="242047" y="3223359"/>
            <a:chExt cx="3343318" cy="3382230"/>
          </a:xfrm>
        </p:grpSpPr>
        <p:sp>
          <p:nvSpPr>
            <p:cNvPr id="733" name="Google Shape;733;p30"/>
            <p:cNvSpPr/>
            <p:nvPr/>
          </p:nvSpPr>
          <p:spPr>
            <a:xfrm>
              <a:off x="242047" y="3223359"/>
              <a:ext cx="3334871" cy="3382230"/>
            </a:xfrm>
            <a:prstGeom prst="roundRect">
              <a:avLst>
                <a:gd fmla="val 12699" name="adj"/>
              </a:avLst>
            </a:prstGeom>
            <a:solidFill>
              <a:srgbClr val="94D49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4" name="Google Shape;734;p30"/>
            <p:cNvSpPr/>
            <p:nvPr/>
          </p:nvSpPr>
          <p:spPr>
            <a:xfrm>
              <a:off x="323432" y="3939988"/>
              <a:ext cx="3186250" cy="2597337"/>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5" name="Google Shape;735;p30"/>
            <p:cNvSpPr txBox="1"/>
            <p:nvPr/>
          </p:nvSpPr>
          <p:spPr>
            <a:xfrm>
              <a:off x="425307" y="4019025"/>
              <a:ext cx="3160058" cy="4000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2000">
                <a:solidFill>
                  <a:srgbClr val="000000"/>
                </a:solidFill>
                <a:latin typeface="Arial"/>
                <a:ea typeface="Arial"/>
                <a:cs typeface="Arial"/>
                <a:sym typeface="Arial"/>
              </a:endParaRPr>
            </a:p>
          </p:txBody>
        </p:sp>
      </p:grpSp>
      <p:sp>
        <p:nvSpPr>
          <p:cNvPr id="736" name="Google Shape;736;p30"/>
          <p:cNvSpPr txBox="1"/>
          <p:nvPr/>
        </p:nvSpPr>
        <p:spPr>
          <a:xfrm>
            <a:off x="5372100" y="934336"/>
            <a:ext cx="1447800" cy="677108"/>
          </a:xfrm>
          <a:prstGeom prst="rect">
            <a:avLst/>
          </a:prstGeom>
          <a:noFill/>
          <a:ln cap="flat" cmpd="sng" w="38100">
            <a:solidFill>
              <a:schemeClr val="dk2"/>
            </a:solidFill>
            <a:prstDash val="dashDot"/>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800">
                <a:solidFill>
                  <a:schemeClr val="dk1"/>
                </a:solidFill>
                <a:latin typeface="Arial"/>
                <a:ea typeface="Arial"/>
                <a:cs typeface="Arial"/>
                <a:sym typeface="Arial"/>
              </a:rPr>
              <a:t>Note</a:t>
            </a:r>
            <a:endParaRPr/>
          </a:p>
        </p:txBody>
      </p:sp>
      <p:sp>
        <p:nvSpPr>
          <p:cNvPr id="737" name="Google Shape;737;p30"/>
          <p:cNvSpPr txBox="1"/>
          <p:nvPr/>
        </p:nvSpPr>
        <p:spPr>
          <a:xfrm>
            <a:off x="1155420" y="2040630"/>
            <a:ext cx="10350780" cy="2588722"/>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lang="en-US" sz="3200">
                <a:solidFill>
                  <a:srgbClr val="7C633F"/>
                </a:solidFill>
                <a:latin typeface="Arial"/>
                <a:ea typeface="Arial"/>
                <a:cs typeface="Arial"/>
                <a:sym typeface="Arial"/>
              </a:rPr>
              <a:t>Khi sóng cơ truyền đi chỉ có pha dao động của các phần tử vật chất lan truyền còn các phần tử vật chất thì dao động xung quanh vị trí cân bằng cố định.</a:t>
            </a:r>
            <a:endParaRPr sz="3200">
              <a:solidFill>
                <a:srgbClr val="7C633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300"/>
                                        <p:tgtEl>
                                          <p:spTgt spid="7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1000"/>
                                        <p:tgtEl>
                                          <p:spTgt spid="7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grpSp>
        <p:nvGrpSpPr>
          <p:cNvPr id="742" name="Google Shape;742;p31"/>
          <p:cNvGrpSpPr/>
          <p:nvPr/>
        </p:nvGrpSpPr>
        <p:grpSpPr>
          <a:xfrm>
            <a:off x="533400" y="762000"/>
            <a:ext cx="11347869" cy="4343400"/>
            <a:chOff x="242047" y="3223359"/>
            <a:chExt cx="3343318" cy="3382230"/>
          </a:xfrm>
        </p:grpSpPr>
        <p:sp>
          <p:nvSpPr>
            <p:cNvPr id="743" name="Google Shape;743;p31"/>
            <p:cNvSpPr/>
            <p:nvPr/>
          </p:nvSpPr>
          <p:spPr>
            <a:xfrm>
              <a:off x="242047" y="3223359"/>
              <a:ext cx="3334871" cy="3382230"/>
            </a:xfrm>
            <a:prstGeom prst="roundRect">
              <a:avLst>
                <a:gd fmla="val 12699" name="adj"/>
              </a:avLst>
            </a:prstGeom>
            <a:solidFill>
              <a:srgbClr val="07CD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4" name="Google Shape;744;p31"/>
            <p:cNvSpPr/>
            <p:nvPr/>
          </p:nvSpPr>
          <p:spPr>
            <a:xfrm>
              <a:off x="323432" y="3939988"/>
              <a:ext cx="3186250" cy="2597337"/>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5" name="Google Shape;745;p31"/>
            <p:cNvSpPr txBox="1"/>
            <p:nvPr/>
          </p:nvSpPr>
          <p:spPr>
            <a:xfrm>
              <a:off x="425307" y="4019025"/>
              <a:ext cx="3160058" cy="4000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2000">
                <a:solidFill>
                  <a:srgbClr val="000000"/>
                </a:solidFill>
                <a:latin typeface="Arial"/>
                <a:ea typeface="Arial"/>
                <a:cs typeface="Arial"/>
                <a:sym typeface="Arial"/>
              </a:endParaRPr>
            </a:p>
          </p:txBody>
        </p:sp>
      </p:grpSp>
      <p:sp>
        <p:nvSpPr>
          <p:cNvPr id="746" name="Google Shape;746;p31"/>
          <p:cNvSpPr txBox="1"/>
          <p:nvPr/>
        </p:nvSpPr>
        <p:spPr>
          <a:xfrm>
            <a:off x="5372100" y="934336"/>
            <a:ext cx="1447800" cy="677108"/>
          </a:xfrm>
          <a:prstGeom prst="rect">
            <a:avLst/>
          </a:prstGeom>
          <a:noFill/>
          <a:ln cap="flat" cmpd="sng" w="38100">
            <a:solidFill>
              <a:schemeClr val="dk2"/>
            </a:solidFill>
            <a:prstDash val="dashDot"/>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3800">
                <a:solidFill>
                  <a:schemeClr val="dk1"/>
                </a:solidFill>
                <a:latin typeface="Arial"/>
                <a:ea typeface="Arial"/>
                <a:cs typeface="Arial"/>
                <a:sym typeface="Arial"/>
              </a:rPr>
              <a:t>Note</a:t>
            </a:r>
            <a:endParaRPr/>
          </a:p>
        </p:txBody>
      </p:sp>
      <p:sp>
        <p:nvSpPr>
          <p:cNvPr id="747" name="Google Shape;747;p31"/>
          <p:cNvSpPr txBox="1"/>
          <p:nvPr/>
        </p:nvSpPr>
        <p:spPr>
          <a:xfrm>
            <a:off x="1155420" y="2040630"/>
            <a:ext cx="10350780" cy="2588722"/>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lang="en-US" sz="3200">
                <a:solidFill>
                  <a:srgbClr val="7C633F"/>
                </a:solidFill>
                <a:latin typeface="Arial"/>
                <a:ea typeface="Arial"/>
                <a:cs typeface="Arial"/>
                <a:sym typeface="Arial"/>
              </a:rPr>
              <a:t>Tốc độ truyền sóng chỉ phụ thuộc vào tính chất của môi trường truyền sóng không phụ thuộc vào tần số dao động của nguồn hay của các phần tử của môi trường có sóng truyền qua.</a:t>
            </a:r>
            <a:endParaRPr sz="3200">
              <a:solidFill>
                <a:srgbClr val="7C633F"/>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300"/>
                                        <p:tgtEl>
                                          <p:spTgt spid="7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grpSp>
        <p:nvGrpSpPr>
          <p:cNvPr id="752" name="Google Shape;752;p32"/>
          <p:cNvGrpSpPr/>
          <p:nvPr/>
        </p:nvGrpSpPr>
        <p:grpSpPr>
          <a:xfrm>
            <a:off x="13573" y="207344"/>
            <a:ext cx="5320427" cy="1592551"/>
            <a:chOff x="1816462" y="1681052"/>
            <a:chExt cx="5961543" cy="1597756"/>
          </a:xfrm>
        </p:grpSpPr>
        <p:grpSp>
          <p:nvGrpSpPr>
            <p:cNvPr id="753" name="Google Shape;753;p32"/>
            <p:cNvGrpSpPr/>
            <p:nvPr/>
          </p:nvGrpSpPr>
          <p:grpSpPr>
            <a:xfrm>
              <a:off x="1816462" y="1681052"/>
              <a:ext cx="5961543" cy="1597756"/>
              <a:chOff x="1816462" y="1681052"/>
              <a:chExt cx="5961543" cy="1597756"/>
            </a:xfrm>
          </p:grpSpPr>
          <p:sp>
            <p:nvSpPr>
              <p:cNvPr id="754" name="Google Shape;754;p32"/>
              <p:cNvSpPr/>
              <p:nvPr/>
            </p:nvSpPr>
            <p:spPr>
              <a:xfrm rot="3419336">
                <a:off x="1925988" y="1762902"/>
                <a:ext cx="477806" cy="520591"/>
              </a:xfrm>
              <a:prstGeom prst="rect">
                <a:avLst/>
              </a:prstGeom>
              <a:gradFill>
                <a:gsLst>
                  <a:gs pos="0">
                    <a:schemeClr val="accent1"/>
                  </a:gs>
                  <a:gs pos="100000">
                    <a:srgbClr val="742217"/>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5" name="Google Shape;755;p32"/>
              <p:cNvSpPr txBox="1"/>
              <p:nvPr/>
            </p:nvSpPr>
            <p:spPr>
              <a:xfrm>
                <a:off x="2569693" y="1796652"/>
                <a:ext cx="5208312" cy="14821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000">
                    <a:solidFill>
                      <a:srgbClr val="0066FF"/>
                    </a:solidFill>
                    <a:latin typeface="Arial"/>
                    <a:ea typeface="Arial"/>
                    <a:cs typeface="Arial"/>
                    <a:sym typeface="Arial"/>
                  </a:rPr>
                  <a:t>Sự lệch pha của các phân tử môi trường trên phương truyền sóng</a:t>
                </a:r>
                <a:endParaRPr b="1" sz="3000">
                  <a:solidFill>
                    <a:srgbClr val="FF0000"/>
                  </a:solidFill>
                  <a:latin typeface="Arial"/>
                  <a:ea typeface="Arial"/>
                  <a:cs typeface="Arial"/>
                  <a:sym typeface="Arial"/>
                </a:endParaRPr>
              </a:p>
            </p:txBody>
          </p:sp>
        </p:grpSp>
        <p:sp>
          <p:nvSpPr>
            <p:cNvPr id="756" name="Google Shape;756;p32"/>
            <p:cNvSpPr txBox="1"/>
            <p:nvPr/>
          </p:nvSpPr>
          <p:spPr>
            <a:xfrm>
              <a:off x="2225349" y="1686192"/>
              <a:ext cx="184693" cy="4631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2400">
                <a:solidFill>
                  <a:srgbClr val="FFFFFF"/>
                </a:solidFill>
                <a:latin typeface="Arial"/>
                <a:ea typeface="Arial"/>
                <a:cs typeface="Arial"/>
                <a:sym typeface="Arial"/>
              </a:endParaRPr>
            </a:p>
          </p:txBody>
        </p:sp>
      </p:grpSp>
      <p:pic>
        <p:nvPicPr>
          <p:cNvPr id="757" name="Google Shape;757;p32"/>
          <p:cNvPicPr preferRelativeResize="0"/>
          <p:nvPr/>
        </p:nvPicPr>
        <p:blipFill rotWithShape="1">
          <a:blip r:embed="rId3">
            <a:alphaModFix/>
          </a:blip>
          <a:srcRect b="0" l="0" r="0" t="0"/>
          <a:stretch/>
        </p:blipFill>
        <p:spPr>
          <a:xfrm>
            <a:off x="5425857" y="222131"/>
            <a:ext cx="6766143" cy="6090223"/>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
        <p:nvSpPr>
          <p:cNvPr id="758" name="Google Shape;758;p32"/>
          <p:cNvSpPr/>
          <p:nvPr/>
        </p:nvSpPr>
        <p:spPr>
          <a:xfrm>
            <a:off x="378487" y="1905000"/>
            <a:ext cx="4701447" cy="3962400"/>
          </a:xfrm>
          <a:prstGeom prst="roundRect">
            <a:avLst>
              <a:gd fmla="val 16667" name="adj"/>
            </a:avLst>
          </a:prstGeom>
          <a:solidFill>
            <a:srgbClr val="FFFFFF"/>
          </a:solidFill>
          <a:ln cap="flat" cmpd="sng" w="28575">
            <a:solidFill>
              <a:srgbClr val="000000"/>
            </a:solidFill>
            <a:prstDash val="lgDashDot"/>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9" name="Google Shape;759;p32"/>
          <p:cNvSpPr txBox="1"/>
          <p:nvPr/>
        </p:nvSpPr>
        <p:spPr>
          <a:xfrm>
            <a:off x="685800" y="2286000"/>
            <a:ext cx="4052590" cy="3032882"/>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lang="en-US" sz="3000">
                <a:solidFill>
                  <a:schemeClr val="dk2"/>
                </a:solidFill>
                <a:latin typeface="Arial"/>
                <a:ea typeface="Arial"/>
                <a:cs typeface="Arial"/>
                <a:sym typeface="Arial"/>
              </a:rPr>
              <a:t>Tại thời điểm t = </a:t>
            </a:r>
            <a:r>
              <a:rPr b="1" lang="en-US" sz="3000">
                <a:solidFill>
                  <a:schemeClr val="dk2"/>
                </a:solidFill>
                <a:latin typeface="Times New Roman"/>
                <a:ea typeface="Times New Roman"/>
                <a:cs typeface="Times New Roman"/>
                <a:sym typeface="Times New Roman"/>
              </a:rPr>
              <a:t>0</a:t>
            </a:r>
            <a:r>
              <a:rPr lang="en-US" sz="3000">
                <a:solidFill>
                  <a:schemeClr val="dk2"/>
                </a:solidFill>
                <a:latin typeface="Arial"/>
                <a:ea typeface="Arial"/>
                <a:cs typeface="Arial"/>
                <a:sym typeface="Arial"/>
              </a:rPr>
              <a:t> phân tử nước tại O bắt đầu đi lên, còn các điểm khác chưa dao động.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500"/>
                                        <p:tgtEl>
                                          <p:spTgt spid="7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1822"/>
                                        <p:tgtEl>
                                          <p:spTgt spid="7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58"/>
                                        </p:tgtEl>
                                        <p:attrNameLst>
                                          <p:attrName>style.visibility</p:attrName>
                                        </p:attrNameLst>
                                      </p:cBhvr>
                                      <p:to>
                                        <p:strVal val="visible"/>
                                      </p:to>
                                    </p:set>
                                    <p:anim calcmode="lin" valueType="num">
                                      <p:cBhvr additive="base">
                                        <p:cTn dur="500"/>
                                        <p:tgtEl>
                                          <p:spTgt spid="75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59"/>
                                        </p:tgtEl>
                                        <p:attrNameLst>
                                          <p:attrName>style.visibility</p:attrName>
                                        </p:attrNameLst>
                                      </p:cBhvr>
                                      <p:to>
                                        <p:strVal val="visible"/>
                                      </p:to>
                                    </p:set>
                                    <p:anim calcmode="lin" valueType="num">
                                      <p:cBhvr additive="base">
                                        <p:cTn dur="500"/>
                                        <p:tgtEl>
                                          <p:spTgt spid="75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pic>
        <p:nvPicPr>
          <p:cNvPr id="764" name="Google Shape;764;p33"/>
          <p:cNvPicPr preferRelativeResize="0"/>
          <p:nvPr/>
        </p:nvPicPr>
        <p:blipFill rotWithShape="1">
          <a:blip r:embed="rId3">
            <a:alphaModFix/>
          </a:blip>
          <a:srcRect b="0" l="0" r="0" t="0"/>
          <a:stretch/>
        </p:blipFill>
        <p:spPr>
          <a:xfrm>
            <a:off x="5425857" y="222131"/>
            <a:ext cx="6766143" cy="6090223"/>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
        <p:nvSpPr>
          <p:cNvPr id="765" name="Google Shape;765;p33"/>
          <p:cNvSpPr/>
          <p:nvPr/>
        </p:nvSpPr>
        <p:spPr>
          <a:xfrm>
            <a:off x="152400" y="152400"/>
            <a:ext cx="5029200" cy="6324600"/>
          </a:xfrm>
          <a:prstGeom prst="roundRect">
            <a:avLst>
              <a:gd fmla="val 16667" name="adj"/>
            </a:avLst>
          </a:prstGeom>
          <a:solidFill>
            <a:srgbClr val="D3E8F5"/>
          </a:solidFill>
          <a:ln cap="flat" cmpd="sng" w="28575">
            <a:solidFill>
              <a:srgbClr val="000000"/>
            </a:solidFill>
            <a:prstDash val="lgDashDot"/>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6" name="Google Shape;766;p33"/>
          <p:cNvSpPr txBox="1"/>
          <p:nvPr/>
        </p:nvSpPr>
        <p:spPr>
          <a:xfrm>
            <a:off x="512544" y="222131"/>
            <a:ext cx="4052590" cy="6033703"/>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3000">
                <a:solidFill>
                  <a:schemeClr val="dk2"/>
                </a:solidFill>
                <a:latin typeface="Arial"/>
                <a:ea typeface="Arial"/>
                <a:cs typeface="Arial"/>
                <a:sym typeface="Arial"/>
              </a:rPr>
              <a:t>Tại thời điểm  (hình a) phân tử nước tại O đi lên đến vị trí biên, sóng truyền đến điểm M cách O một đoạn          . Phân tử nước tại M trễ pha     so với phân tử nước tại O. </a:t>
            </a:r>
            <a:endParaRPr/>
          </a:p>
        </p:txBody>
      </p:sp>
      <p:pic>
        <p:nvPicPr>
          <p:cNvPr id="767" name="Google Shape;767;p33"/>
          <p:cNvPicPr preferRelativeResize="0"/>
          <p:nvPr/>
        </p:nvPicPr>
        <p:blipFill rotWithShape="1">
          <a:blip r:embed="rId4">
            <a:alphaModFix/>
          </a:blip>
          <a:srcRect b="0" l="0" r="0" t="0"/>
          <a:stretch/>
        </p:blipFill>
        <p:spPr>
          <a:xfrm>
            <a:off x="3509596" y="97129"/>
            <a:ext cx="990600" cy="1045871"/>
          </a:xfrm>
          <a:prstGeom prst="rect">
            <a:avLst/>
          </a:prstGeom>
          <a:noFill/>
          <a:ln>
            <a:noFill/>
          </a:ln>
        </p:spPr>
      </p:pic>
      <p:pic>
        <p:nvPicPr>
          <p:cNvPr id="768" name="Google Shape;768;p33"/>
          <p:cNvPicPr preferRelativeResize="0"/>
          <p:nvPr/>
        </p:nvPicPr>
        <p:blipFill rotWithShape="1">
          <a:blip r:embed="rId5">
            <a:alphaModFix/>
          </a:blip>
          <a:srcRect b="0" l="0" r="0" t="0"/>
          <a:stretch/>
        </p:blipFill>
        <p:spPr>
          <a:xfrm>
            <a:off x="1747288" y="3733800"/>
            <a:ext cx="955288" cy="914400"/>
          </a:xfrm>
          <a:prstGeom prst="rect">
            <a:avLst/>
          </a:prstGeom>
          <a:noFill/>
          <a:ln>
            <a:noFill/>
          </a:ln>
        </p:spPr>
      </p:pic>
      <p:pic>
        <p:nvPicPr>
          <p:cNvPr id="769" name="Google Shape;769;p33"/>
          <p:cNvPicPr preferRelativeResize="0"/>
          <p:nvPr/>
        </p:nvPicPr>
        <p:blipFill rotWithShape="1">
          <a:blip r:embed="rId6">
            <a:alphaModFix/>
          </a:blip>
          <a:srcRect b="0" l="0" r="0" t="0"/>
          <a:stretch/>
        </p:blipFill>
        <p:spPr>
          <a:xfrm>
            <a:off x="1447800" y="4876800"/>
            <a:ext cx="401306" cy="96785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65"/>
                                        </p:tgtEl>
                                        <p:attrNameLst>
                                          <p:attrName>style.visibility</p:attrName>
                                        </p:attrNameLst>
                                      </p:cBhvr>
                                      <p:to>
                                        <p:strVal val="visible"/>
                                      </p:to>
                                    </p:set>
                                    <p:anim calcmode="lin" valueType="num">
                                      <p:cBhvr additive="base">
                                        <p:cTn dur="500"/>
                                        <p:tgtEl>
                                          <p:spTgt spid="76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66"/>
                                        </p:tgtEl>
                                        <p:attrNameLst>
                                          <p:attrName>style.visibility</p:attrName>
                                        </p:attrNameLst>
                                      </p:cBhvr>
                                      <p:to>
                                        <p:strVal val="visible"/>
                                      </p:to>
                                    </p:set>
                                    <p:anim calcmode="lin" valueType="num">
                                      <p:cBhvr additive="base">
                                        <p:cTn dur="500"/>
                                        <p:tgtEl>
                                          <p:spTgt spid="76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pic>
        <p:nvPicPr>
          <p:cNvPr id="774" name="Google Shape;774;p34"/>
          <p:cNvPicPr preferRelativeResize="0"/>
          <p:nvPr/>
        </p:nvPicPr>
        <p:blipFill rotWithShape="1">
          <a:blip r:embed="rId3">
            <a:alphaModFix/>
          </a:blip>
          <a:srcRect b="0" l="0" r="0" t="0"/>
          <a:stretch/>
        </p:blipFill>
        <p:spPr>
          <a:xfrm>
            <a:off x="5425857" y="222131"/>
            <a:ext cx="6766143" cy="6090223"/>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
        <p:nvSpPr>
          <p:cNvPr id="775" name="Google Shape;775;p34"/>
          <p:cNvSpPr/>
          <p:nvPr/>
        </p:nvSpPr>
        <p:spPr>
          <a:xfrm>
            <a:off x="152400" y="152400"/>
            <a:ext cx="5029200" cy="6324600"/>
          </a:xfrm>
          <a:prstGeom prst="roundRect">
            <a:avLst>
              <a:gd fmla="val 16667" name="adj"/>
            </a:avLst>
          </a:prstGeom>
          <a:solidFill>
            <a:srgbClr val="F8DDA3"/>
          </a:solidFill>
          <a:ln cap="flat" cmpd="sng" w="28575">
            <a:solidFill>
              <a:srgbClr val="000000"/>
            </a:solidFill>
            <a:prstDash val="lgDashDot"/>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6" name="Google Shape;776;p34"/>
          <p:cNvSpPr txBox="1"/>
          <p:nvPr/>
        </p:nvSpPr>
        <p:spPr>
          <a:xfrm>
            <a:off x="304800" y="381000"/>
            <a:ext cx="4724400" cy="6033703"/>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3000">
                <a:solidFill>
                  <a:schemeClr val="dk2"/>
                </a:solidFill>
                <a:latin typeface="Arial"/>
                <a:ea typeface="Arial"/>
                <a:cs typeface="Arial"/>
                <a:sym typeface="Arial"/>
              </a:rPr>
              <a:t>Tại thời điểm       (hình b) phân tử nước tại O về VTCB, phân tử nước tại M đi lên đến VTB, sóng lan đến điểm N cách M một khoảng bằng          .</a:t>
            </a:r>
            <a:endParaRPr/>
          </a:p>
          <a:p>
            <a:pPr indent="0" lvl="0" marL="0" marR="0" rtl="0" algn="l">
              <a:lnSpc>
                <a:spcPct val="130000"/>
              </a:lnSpc>
              <a:spcBef>
                <a:spcPts val="0"/>
              </a:spcBef>
              <a:spcAft>
                <a:spcPts val="0"/>
              </a:spcAft>
              <a:buNone/>
            </a:pPr>
            <a:r>
              <a:rPr lang="en-US" sz="3000">
                <a:solidFill>
                  <a:schemeClr val="dk2"/>
                </a:solidFill>
                <a:latin typeface="Arial"/>
                <a:ea typeface="Arial"/>
                <a:cs typeface="Arial"/>
                <a:sym typeface="Arial"/>
              </a:rPr>
              <a:t>Điểm N trễ pha      so với điểm M, trễ pha     so với O.  </a:t>
            </a:r>
            <a:endParaRPr/>
          </a:p>
        </p:txBody>
      </p:sp>
      <p:pic>
        <p:nvPicPr>
          <p:cNvPr id="777" name="Google Shape;777;p34"/>
          <p:cNvPicPr preferRelativeResize="0"/>
          <p:nvPr/>
        </p:nvPicPr>
        <p:blipFill rotWithShape="1">
          <a:blip r:embed="rId4">
            <a:alphaModFix/>
          </a:blip>
          <a:srcRect b="0" l="0" r="0" t="0"/>
          <a:stretch/>
        </p:blipFill>
        <p:spPr>
          <a:xfrm>
            <a:off x="3247231" y="152400"/>
            <a:ext cx="985838" cy="1055688"/>
          </a:xfrm>
          <a:prstGeom prst="rect">
            <a:avLst/>
          </a:prstGeom>
          <a:noFill/>
          <a:ln>
            <a:noFill/>
          </a:ln>
        </p:spPr>
      </p:pic>
      <p:pic>
        <p:nvPicPr>
          <p:cNvPr id="778" name="Google Shape;778;p34"/>
          <p:cNvPicPr preferRelativeResize="0"/>
          <p:nvPr/>
        </p:nvPicPr>
        <p:blipFill rotWithShape="1">
          <a:blip r:embed="rId5">
            <a:alphaModFix/>
          </a:blip>
          <a:srcRect b="0" l="0" r="0" t="0"/>
          <a:stretch/>
        </p:blipFill>
        <p:spPr>
          <a:xfrm>
            <a:off x="3159278" y="3855762"/>
            <a:ext cx="952500" cy="922338"/>
          </a:xfrm>
          <a:prstGeom prst="rect">
            <a:avLst/>
          </a:prstGeom>
          <a:noFill/>
          <a:ln>
            <a:noFill/>
          </a:ln>
        </p:spPr>
      </p:pic>
      <p:pic>
        <p:nvPicPr>
          <p:cNvPr id="779" name="Google Shape;779;p34"/>
          <p:cNvPicPr preferRelativeResize="0"/>
          <p:nvPr/>
        </p:nvPicPr>
        <p:blipFill rotWithShape="1">
          <a:blip r:embed="rId6">
            <a:alphaModFix/>
          </a:blip>
          <a:srcRect b="0" l="0" r="0" t="0"/>
          <a:stretch/>
        </p:blipFill>
        <p:spPr>
          <a:xfrm>
            <a:off x="3434875" y="4419600"/>
            <a:ext cx="401306" cy="967856"/>
          </a:xfrm>
          <a:prstGeom prst="rect">
            <a:avLst/>
          </a:prstGeom>
          <a:noFill/>
          <a:ln>
            <a:noFill/>
          </a:ln>
        </p:spPr>
      </p:pic>
      <p:pic>
        <p:nvPicPr>
          <p:cNvPr id="780" name="Google Shape;780;p34"/>
          <p:cNvPicPr preferRelativeResize="0"/>
          <p:nvPr/>
        </p:nvPicPr>
        <p:blipFill rotWithShape="1">
          <a:blip r:embed="rId7">
            <a:alphaModFix/>
          </a:blip>
          <a:srcRect b="0" l="0" r="0" t="0"/>
          <a:stretch/>
        </p:blipFill>
        <p:spPr>
          <a:xfrm>
            <a:off x="4419600" y="5334000"/>
            <a:ext cx="395288" cy="39528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5"/>
                                        </p:tgtEl>
                                        <p:attrNameLst>
                                          <p:attrName>style.visibility</p:attrName>
                                        </p:attrNameLst>
                                      </p:cBhvr>
                                      <p:to>
                                        <p:strVal val="visible"/>
                                      </p:to>
                                    </p:set>
                                    <p:animEffect filter="fade" transition="in">
                                      <p:cBhvr>
                                        <p:cTn dur="500"/>
                                        <p:tgtEl>
                                          <p:spTgt spid="775"/>
                                        </p:tgtEl>
                                      </p:cBhvr>
                                    </p:animEffect>
                                  </p:childTnLst>
                                </p:cTn>
                              </p:par>
                              <p:par>
                                <p:cTn fill="hold" nodeType="withEffect" presetClass="entr" presetID="10" presetSubtype="0">
                                  <p:stCondLst>
                                    <p:cond delay="0"/>
                                  </p:stCondLst>
                                  <p:childTnLst>
                                    <p:set>
                                      <p:cBhvr>
                                        <p:cTn dur="1" fill="hold">
                                          <p:stCondLst>
                                            <p:cond delay="0"/>
                                          </p:stCondLst>
                                        </p:cTn>
                                        <p:tgtEl>
                                          <p:spTgt spid="776"/>
                                        </p:tgtEl>
                                        <p:attrNameLst>
                                          <p:attrName>style.visibility</p:attrName>
                                        </p:attrNameLst>
                                      </p:cBhvr>
                                      <p:to>
                                        <p:strVal val="visible"/>
                                      </p:to>
                                    </p:set>
                                    <p:animEffect filter="fade" transition="in">
                                      <p:cBhvr>
                                        <p:cTn dur="500"/>
                                        <p:tgtEl>
                                          <p:spTgt spid="7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7"/>
          <p:cNvPicPr preferRelativeResize="0"/>
          <p:nvPr/>
        </p:nvPicPr>
        <p:blipFill rotWithShape="1">
          <a:blip r:embed="rId3">
            <a:alphaModFix/>
          </a:blip>
          <a:srcRect b="0" l="0" r="0" t="0"/>
          <a:stretch/>
        </p:blipFill>
        <p:spPr>
          <a:xfrm>
            <a:off x="1752600" y="208002"/>
            <a:ext cx="4495800" cy="6096577"/>
          </a:xfrm>
          <a:prstGeom prst="rect">
            <a:avLst/>
          </a:prstGeom>
          <a:noFill/>
          <a:ln>
            <a:noFill/>
          </a:ln>
        </p:spPr>
      </p:pic>
      <p:pic>
        <p:nvPicPr>
          <p:cNvPr id="127" name="Google Shape;127;p17"/>
          <p:cNvPicPr preferRelativeResize="0"/>
          <p:nvPr/>
        </p:nvPicPr>
        <p:blipFill rotWithShape="1">
          <a:blip r:embed="rId4">
            <a:alphaModFix/>
          </a:blip>
          <a:srcRect b="0" l="0" r="0" t="0"/>
          <a:stretch/>
        </p:blipFill>
        <p:spPr>
          <a:xfrm>
            <a:off x="6629400" y="228599"/>
            <a:ext cx="2514600" cy="3223846"/>
          </a:xfrm>
          <a:prstGeom prst="rect">
            <a:avLst/>
          </a:prstGeom>
          <a:noFill/>
          <a:ln>
            <a:noFill/>
          </a:ln>
        </p:spPr>
      </p:pic>
      <p:sp>
        <p:nvSpPr>
          <p:cNvPr descr="n272 fb Nguyen Thi Ngoc Tu" id="128" name="Google Shape;128;p17"/>
          <p:cNvSpPr/>
          <p:nvPr/>
        </p:nvSpPr>
        <p:spPr>
          <a:xfrm>
            <a:off x="6400800" y="3581400"/>
            <a:ext cx="5486400" cy="1334176"/>
          </a:xfrm>
          <a:prstGeom prst="roundRect">
            <a:avLst>
              <a:gd fmla="val 20140" name="adj"/>
            </a:avLst>
          </a:prstGeom>
          <a:solidFill>
            <a:srgbClr val="D3E8F5"/>
          </a:solidFill>
          <a:ln cap="flat" cmpd="sng" w="57150">
            <a:solidFill>
              <a:schemeClr val="dk2"/>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202122"/>
                </a:solidFill>
                <a:latin typeface="Arial"/>
                <a:ea typeface="Arial"/>
                <a:cs typeface="Arial"/>
                <a:sym typeface="Arial"/>
              </a:rPr>
              <a:t>Nhà thơ Nguyễn Khuyến </a:t>
            </a:r>
            <a:r>
              <a:rPr b="0" i="0" lang="en-US" sz="2800" u="none" cap="none" strike="noStrike">
                <a:solidFill>
                  <a:srgbClr val="202122"/>
                </a:solidFill>
                <a:latin typeface="Arial"/>
                <a:ea typeface="Arial"/>
                <a:cs typeface="Arial"/>
                <a:sym typeface="Arial"/>
              </a:rPr>
              <a:t>tên thật là </a:t>
            </a:r>
            <a:r>
              <a:rPr b="1" i="0" lang="en-US" sz="2800" u="none" cap="none" strike="noStrike">
                <a:solidFill>
                  <a:srgbClr val="202122"/>
                </a:solidFill>
                <a:latin typeface="Arial"/>
                <a:ea typeface="Arial"/>
                <a:cs typeface="Arial"/>
                <a:sym typeface="Arial"/>
              </a:rPr>
              <a:t>Nguyễn Thắng </a:t>
            </a:r>
            <a:br>
              <a:rPr b="1" i="0" lang="en-US" sz="2800" u="none" cap="none" strike="noStrike">
                <a:solidFill>
                  <a:srgbClr val="202122"/>
                </a:solidFill>
                <a:latin typeface="Arial"/>
                <a:ea typeface="Arial"/>
                <a:cs typeface="Arial"/>
                <a:sym typeface="Arial"/>
              </a:rPr>
            </a:br>
            <a:r>
              <a:rPr b="1" i="0" lang="en-US" sz="2800" u="none" cap="none" strike="noStrike">
                <a:solidFill>
                  <a:srgbClr val="202122"/>
                </a:solidFill>
                <a:latin typeface="Arial"/>
                <a:ea typeface="Arial"/>
                <a:cs typeface="Arial"/>
                <a:sym typeface="Arial"/>
              </a:rPr>
              <a:t>(1835-1909). </a:t>
            </a:r>
            <a:endParaRPr b="0" i="0" sz="2800" u="none" cap="none" strike="noStrike">
              <a:solidFill>
                <a:srgbClr val="C00000"/>
              </a:solidFill>
              <a:latin typeface="Arial"/>
              <a:ea typeface="Arial"/>
              <a:cs typeface="Arial"/>
              <a:sym typeface="Arial"/>
            </a:endParaRPr>
          </a:p>
        </p:txBody>
      </p:sp>
      <p:sp>
        <p:nvSpPr>
          <p:cNvPr id="129" name="Google Shape;129;p17">
            <a:hlinkClick r:id="rId5"/>
          </p:cNvPr>
          <p:cNvSpPr/>
          <p:nvPr/>
        </p:nvSpPr>
        <p:spPr>
          <a:xfrm>
            <a:off x="11277600" y="228599"/>
            <a:ext cx="609600" cy="609601"/>
          </a:xfrm>
          <a:prstGeom prst="sun">
            <a:avLst>
              <a:gd fmla="val 25000" name="adj"/>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822"/>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p:tgtEl>
                                          <p:spTgt spid="12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pic>
        <p:nvPicPr>
          <p:cNvPr id="785" name="Google Shape;785;p35"/>
          <p:cNvPicPr preferRelativeResize="0"/>
          <p:nvPr/>
        </p:nvPicPr>
        <p:blipFill rotWithShape="1">
          <a:blip r:embed="rId3">
            <a:alphaModFix/>
          </a:blip>
          <a:srcRect b="0" l="0" r="0" t="0"/>
          <a:stretch/>
        </p:blipFill>
        <p:spPr>
          <a:xfrm>
            <a:off x="5425857" y="222131"/>
            <a:ext cx="6766143" cy="6090223"/>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
        <p:nvSpPr>
          <p:cNvPr id="786" name="Google Shape;786;p35"/>
          <p:cNvSpPr/>
          <p:nvPr/>
        </p:nvSpPr>
        <p:spPr>
          <a:xfrm>
            <a:off x="276726" y="1178410"/>
            <a:ext cx="5029200" cy="3774590"/>
          </a:xfrm>
          <a:prstGeom prst="roundRect">
            <a:avLst>
              <a:gd fmla="val 16667" name="adj"/>
            </a:avLst>
          </a:prstGeom>
          <a:solidFill>
            <a:srgbClr val="BEF476"/>
          </a:solidFill>
          <a:ln cap="flat" cmpd="sng" w="28575">
            <a:solidFill>
              <a:srgbClr val="000000"/>
            </a:solidFill>
            <a:prstDash val="lgDashDot"/>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7" name="Google Shape;787;p35"/>
          <p:cNvSpPr txBox="1"/>
          <p:nvPr/>
        </p:nvSpPr>
        <p:spPr>
          <a:xfrm>
            <a:off x="457200" y="1786573"/>
            <a:ext cx="4724400" cy="2432717"/>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en-US" sz="3000">
                <a:solidFill>
                  <a:schemeClr val="dk2"/>
                </a:solidFill>
                <a:latin typeface="Arial"/>
                <a:ea typeface="Arial"/>
                <a:cs typeface="Arial"/>
                <a:sym typeface="Arial"/>
              </a:rPr>
              <a:t>Tại thời điểm           ,  </a:t>
            </a:r>
            <a:endParaRPr/>
          </a:p>
          <a:p>
            <a:pPr indent="0" lvl="0" marL="0" marR="0" rtl="0" algn="l">
              <a:lnSpc>
                <a:spcPct val="130000"/>
              </a:lnSpc>
              <a:spcBef>
                <a:spcPts val="0"/>
              </a:spcBef>
              <a:spcAft>
                <a:spcPts val="0"/>
              </a:spcAft>
              <a:buNone/>
            </a:pPr>
            <a:r>
              <a:rPr lang="en-US" sz="3000">
                <a:solidFill>
                  <a:schemeClr val="dk2"/>
                </a:solidFill>
                <a:latin typeface="Arial"/>
                <a:ea typeface="Arial"/>
                <a:cs typeface="Arial"/>
                <a:sym typeface="Arial"/>
              </a:rPr>
              <a:t>         hình dạng sóng được mô tả như hình c, hình d. </a:t>
            </a:r>
            <a:endParaRPr/>
          </a:p>
        </p:txBody>
      </p:sp>
      <p:pic>
        <p:nvPicPr>
          <p:cNvPr id="788" name="Google Shape;788;p35"/>
          <p:cNvPicPr preferRelativeResize="0"/>
          <p:nvPr/>
        </p:nvPicPr>
        <p:blipFill rotWithShape="1">
          <a:blip r:embed="rId4">
            <a:alphaModFix/>
          </a:blip>
          <a:srcRect b="0" l="0" r="0" t="0"/>
          <a:stretch/>
        </p:blipFill>
        <p:spPr>
          <a:xfrm>
            <a:off x="3343175" y="1600200"/>
            <a:ext cx="1157288" cy="1055688"/>
          </a:xfrm>
          <a:prstGeom prst="rect">
            <a:avLst/>
          </a:prstGeom>
          <a:noFill/>
          <a:ln>
            <a:noFill/>
          </a:ln>
        </p:spPr>
      </p:pic>
      <p:pic>
        <p:nvPicPr>
          <p:cNvPr id="789" name="Google Shape;789;p35"/>
          <p:cNvPicPr preferRelativeResize="0"/>
          <p:nvPr/>
        </p:nvPicPr>
        <p:blipFill rotWithShape="1">
          <a:blip r:embed="rId5">
            <a:alphaModFix/>
          </a:blip>
          <a:srcRect b="0" l="0" r="0" t="0"/>
          <a:stretch/>
        </p:blipFill>
        <p:spPr>
          <a:xfrm>
            <a:off x="533400" y="2509219"/>
            <a:ext cx="954064" cy="4937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1000"/>
                                        <p:tgtEl>
                                          <p:spTgt spid="786"/>
                                        </p:tgtEl>
                                      </p:cBhvr>
                                    </p:animEffect>
                                  </p:childTnLst>
                                </p:cTn>
                              </p:par>
                              <p:par>
                                <p:cTn fill="hold" nodeType="with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1000"/>
                                        <p:tgtEl>
                                          <p:spTgt spid="7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grpSp>
        <p:nvGrpSpPr>
          <p:cNvPr id="794" name="Google Shape;794;p36"/>
          <p:cNvGrpSpPr/>
          <p:nvPr/>
        </p:nvGrpSpPr>
        <p:grpSpPr>
          <a:xfrm>
            <a:off x="2352676" y="244475"/>
            <a:ext cx="7459663" cy="1371600"/>
            <a:chOff x="829245" y="244234"/>
            <a:chExt cx="7459662" cy="1371600"/>
          </a:xfrm>
        </p:grpSpPr>
        <p:grpSp>
          <p:nvGrpSpPr>
            <p:cNvPr id="795" name="Google Shape;795;p36"/>
            <p:cNvGrpSpPr/>
            <p:nvPr/>
          </p:nvGrpSpPr>
          <p:grpSpPr>
            <a:xfrm>
              <a:off x="829245" y="576022"/>
              <a:ext cx="7459662" cy="630237"/>
              <a:chOff x="1631147" y="1316986"/>
              <a:chExt cx="5761832" cy="559048"/>
            </a:xfrm>
          </p:grpSpPr>
          <p:sp>
            <p:nvSpPr>
              <p:cNvPr id="796" name="Google Shape;796;p36"/>
              <p:cNvSpPr/>
              <p:nvPr/>
            </p:nvSpPr>
            <p:spPr>
              <a:xfrm>
                <a:off x="1631147" y="1316986"/>
                <a:ext cx="5761832" cy="559048"/>
              </a:xfrm>
              <a:custGeom>
                <a:rect b="b" l="l" r="r" t="t"/>
                <a:pathLst>
                  <a:path extrusionOk="0" h="559049" w="5761832">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7" name="Google Shape;797;p36"/>
              <p:cNvSpPr/>
              <p:nvPr/>
            </p:nvSpPr>
            <p:spPr>
              <a:xfrm>
                <a:off x="1731694" y="1373313"/>
                <a:ext cx="5563190" cy="453435"/>
              </a:xfrm>
              <a:custGeom>
                <a:rect b="b" l="l" r="r" t="t"/>
                <a:pathLst>
                  <a:path extrusionOk="0" h="559049" w="5761832">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798" name="Google Shape;798;p36"/>
            <p:cNvGrpSpPr/>
            <p:nvPr/>
          </p:nvGrpSpPr>
          <p:grpSpPr>
            <a:xfrm>
              <a:off x="1761107" y="244234"/>
              <a:ext cx="5465763" cy="1371600"/>
              <a:chOff x="2530645" y="1066800"/>
              <a:chExt cx="4651820" cy="1220177"/>
            </a:xfrm>
          </p:grpSpPr>
          <p:pic>
            <p:nvPicPr>
              <p:cNvPr descr="C:\Users\dell\Desktop\Icon sale page\Icon tĩnh\200wide.jpg" id="799" name="Google Shape;799;p36"/>
              <p:cNvPicPr preferRelativeResize="0"/>
              <p:nvPr/>
            </p:nvPicPr>
            <p:blipFill rotWithShape="1">
              <a:blip r:embed="rId3">
                <a:alphaModFix/>
              </a:blip>
              <a:srcRect b="0" l="14158" r="0" t="0"/>
              <a:stretch/>
            </p:blipFill>
            <p:spPr>
              <a:xfrm flipH="1">
                <a:off x="2631272" y="2040885"/>
                <a:ext cx="3744118" cy="246092"/>
              </a:xfrm>
              <a:prstGeom prst="rect">
                <a:avLst/>
              </a:prstGeom>
              <a:noFill/>
              <a:ln>
                <a:noFill/>
              </a:ln>
            </p:spPr>
          </p:pic>
          <p:grpSp>
            <p:nvGrpSpPr>
              <p:cNvPr id="800" name="Google Shape;800;p36"/>
              <p:cNvGrpSpPr/>
              <p:nvPr/>
            </p:nvGrpSpPr>
            <p:grpSpPr>
              <a:xfrm>
                <a:off x="2530645" y="1066800"/>
                <a:ext cx="4651820" cy="1011238"/>
                <a:chOff x="2671148" y="1311915"/>
                <a:chExt cx="3938587" cy="1011238"/>
              </a:xfrm>
            </p:grpSpPr>
            <p:pic>
              <p:nvPicPr>
                <p:cNvPr id="801" name="Google Shape;801;p36"/>
                <p:cNvPicPr preferRelativeResize="0"/>
                <p:nvPr/>
              </p:nvPicPr>
              <p:blipFill rotWithShape="1">
                <a:blip r:embed="rId4">
                  <a:alphaModFix/>
                </a:blip>
                <a:srcRect b="0" l="0" r="0" t="0"/>
                <a:stretch/>
              </p:blipFill>
              <p:spPr>
                <a:xfrm>
                  <a:off x="2671148" y="1311915"/>
                  <a:ext cx="3938587" cy="1011238"/>
                </a:xfrm>
                <a:prstGeom prst="rect">
                  <a:avLst/>
                </a:prstGeom>
                <a:noFill/>
                <a:ln>
                  <a:noFill/>
                </a:ln>
              </p:spPr>
            </p:pic>
            <p:sp>
              <p:nvSpPr>
                <p:cNvPr id="802" name="Google Shape;802;p36"/>
                <p:cNvSpPr/>
                <p:nvPr/>
              </p:nvSpPr>
              <p:spPr>
                <a:xfrm>
                  <a:off x="2762664" y="1386764"/>
                  <a:ext cx="3777290" cy="861467"/>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sp>
          <p:nvSpPr>
            <p:cNvPr id="803" name="Google Shape;803;p36"/>
            <p:cNvSpPr txBox="1"/>
            <p:nvPr/>
          </p:nvSpPr>
          <p:spPr>
            <a:xfrm>
              <a:off x="2067466" y="420717"/>
              <a:ext cx="50128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996633"/>
                  </a:solidFill>
                  <a:latin typeface="Verdana"/>
                  <a:ea typeface="Verdana"/>
                  <a:cs typeface="Verdana"/>
                  <a:sym typeface="Verdana"/>
                </a:rPr>
                <a:t>NỘI DUNG CHÍNH</a:t>
              </a:r>
              <a:endParaRPr/>
            </a:p>
          </p:txBody>
        </p:sp>
      </p:grpSp>
      <p:grpSp>
        <p:nvGrpSpPr>
          <p:cNvPr id="804" name="Google Shape;804;p36"/>
          <p:cNvGrpSpPr/>
          <p:nvPr/>
        </p:nvGrpSpPr>
        <p:grpSpPr>
          <a:xfrm>
            <a:off x="1600200" y="1767809"/>
            <a:ext cx="8435975" cy="1371600"/>
            <a:chOff x="852488" y="2279650"/>
            <a:chExt cx="6397625" cy="1371600"/>
          </a:xfrm>
        </p:grpSpPr>
        <p:grpSp>
          <p:nvGrpSpPr>
            <p:cNvPr id="805" name="Google Shape;805;p36"/>
            <p:cNvGrpSpPr/>
            <p:nvPr/>
          </p:nvGrpSpPr>
          <p:grpSpPr>
            <a:xfrm>
              <a:off x="852488" y="2762250"/>
              <a:ext cx="1231608" cy="555625"/>
              <a:chOff x="1714500" y="3094038"/>
              <a:chExt cx="1047502" cy="551111"/>
            </a:xfrm>
          </p:grpSpPr>
          <p:sp>
            <p:nvSpPr>
              <p:cNvPr id="806" name="Google Shape;806;p36"/>
              <p:cNvSpPr/>
              <p:nvPr/>
            </p:nvSpPr>
            <p:spPr>
              <a:xfrm>
                <a:off x="1714500" y="3094038"/>
                <a:ext cx="1047502"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7" name="Google Shape;807;p36"/>
              <p:cNvSpPr/>
              <p:nvPr/>
            </p:nvSpPr>
            <p:spPr>
              <a:xfrm>
                <a:off x="1815871" y="3152298"/>
                <a:ext cx="919509" cy="437740"/>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808" name="Google Shape;808;p36"/>
            <p:cNvGrpSpPr/>
            <p:nvPr/>
          </p:nvGrpSpPr>
          <p:grpSpPr>
            <a:xfrm>
              <a:off x="1784350" y="2279650"/>
              <a:ext cx="5465763" cy="1371600"/>
              <a:chOff x="2530645" y="2460171"/>
              <a:chExt cx="4651820" cy="1219014"/>
            </a:xfrm>
          </p:grpSpPr>
          <p:pic>
            <p:nvPicPr>
              <p:cNvPr descr="C:\Users\dell\Desktop\Icon sale page\Icon tĩnh\200wide.jpg" id="809" name="Google Shape;809;p36"/>
              <p:cNvPicPr preferRelativeResize="0"/>
              <p:nvPr/>
            </p:nvPicPr>
            <p:blipFill rotWithShape="1">
              <a:blip r:embed="rId3">
                <a:alphaModFix/>
              </a:blip>
              <a:srcRect b="0" l="14158" r="0" t="0"/>
              <a:stretch/>
            </p:blipFill>
            <p:spPr>
              <a:xfrm>
                <a:off x="3233624" y="3433093"/>
                <a:ext cx="3744118" cy="246092"/>
              </a:xfrm>
              <a:prstGeom prst="rect">
                <a:avLst/>
              </a:prstGeom>
              <a:noFill/>
              <a:ln>
                <a:noFill/>
              </a:ln>
            </p:spPr>
          </p:pic>
          <p:grpSp>
            <p:nvGrpSpPr>
              <p:cNvPr id="810" name="Google Shape;810;p36"/>
              <p:cNvGrpSpPr/>
              <p:nvPr/>
            </p:nvGrpSpPr>
            <p:grpSpPr>
              <a:xfrm>
                <a:off x="2530645" y="2460171"/>
                <a:ext cx="4651820" cy="1011238"/>
                <a:chOff x="2671148" y="1311915"/>
                <a:chExt cx="3938587" cy="1011238"/>
              </a:xfrm>
            </p:grpSpPr>
            <p:pic>
              <p:nvPicPr>
                <p:cNvPr id="811" name="Google Shape;811;p36"/>
                <p:cNvPicPr preferRelativeResize="0"/>
                <p:nvPr/>
              </p:nvPicPr>
              <p:blipFill rotWithShape="1">
                <a:blip r:embed="rId5">
                  <a:alphaModFix/>
                </a:blip>
                <a:srcRect b="0" l="0" r="0" t="0"/>
                <a:stretch/>
              </p:blipFill>
              <p:spPr>
                <a:xfrm>
                  <a:off x="2671148" y="1311915"/>
                  <a:ext cx="3938587" cy="1011238"/>
                </a:xfrm>
                <a:prstGeom prst="rect">
                  <a:avLst/>
                </a:prstGeom>
                <a:noFill/>
                <a:ln>
                  <a:noFill/>
                </a:ln>
              </p:spPr>
            </p:pic>
            <p:sp>
              <p:nvSpPr>
                <p:cNvPr id="812" name="Google Shape;812;p36"/>
                <p:cNvSpPr/>
                <p:nvPr/>
              </p:nvSpPr>
              <p:spPr>
                <a:xfrm>
                  <a:off x="2762218" y="1386692"/>
                  <a:ext cx="3778114" cy="862058"/>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813" name="Google Shape;813;p36"/>
            <p:cNvGrpSpPr/>
            <p:nvPr/>
          </p:nvGrpSpPr>
          <p:grpSpPr>
            <a:xfrm>
              <a:off x="1649413" y="2498725"/>
              <a:ext cx="781412" cy="746125"/>
              <a:chOff x="2452688" y="2863775"/>
              <a:chExt cx="1322745" cy="662858"/>
            </a:xfrm>
          </p:grpSpPr>
          <p:sp>
            <p:nvSpPr>
              <p:cNvPr id="814" name="Google Shape;814;p36"/>
              <p:cNvSpPr/>
              <p:nvPr/>
            </p:nvSpPr>
            <p:spPr>
              <a:xfrm>
                <a:off x="2452805" y="2863775"/>
                <a:ext cx="1322628" cy="583879"/>
              </a:xfrm>
              <a:custGeom>
                <a:rect b="b" l="l" r="r" t="t"/>
                <a:pathLst>
                  <a:path extrusionOk="0" h="584276" w="1819275">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rotWithShape="0" algn="t" dir="5400000" dist="381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5" name="Google Shape;815;p36"/>
              <p:cNvSpPr/>
              <p:nvPr/>
            </p:nvSpPr>
            <p:spPr>
              <a:xfrm>
                <a:off x="2452688" y="3369468"/>
                <a:ext cx="247755" cy="157165"/>
              </a:xfrm>
              <a:custGeom>
                <a:rect b="b" l="l" r="r" t="t"/>
                <a:pathLst>
                  <a:path extrusionOk="0" h="157165" w="24775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16" name="Google Shape;816;p36"/>
            <p:cNvSpPr/>
            <p:nvPr/>
          </p:nvSpPr>
          <p:spPr>
            <a:xfrm>
              <a:off x="2473639" y="2663181"/>
              <a:ext cx="4670807" cy="461665"/>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Clr>
                  <a:srgbClr val="D7181F"/>
                </a:buClr>
                <a:buSzPts val="2400"/>
                <a:buFont typeface="Noto Sans Symbols"/>
                <a:buNone/>
              </a:pPr>
              <a:r>
                <a:rPr b="1" lang="en-US" sz="2400">
                  <a:solidFill>
                    <a:srgbClr val="593B1D"/>
                  </a:solidFill>
                  <a:latin typeface="Arial"/>
                  <a:ea typeface="Arial"/>
                  <a:cs typeface="Arial"/>
                  <a:sym typeface="Arial"/>
                </a:rPr>
                <a:t>THÍ NGHIỆM TẠO SÓNG MẶT NƯỚC</a:t>
              </a:r>
              <a:endParaRPr/>
            </a:p>
          </p:txBody>
        </p:sp>
        <p:sp>
          <p:nvSpPr>
            <p:cNvPr id="817" name="Google Shape;817;p36"/>
            <p:cNvSpPr/>
            <p:nvPr/>
          </p:nvSpPr>
          <p:spPr>
            <a:xfrm>
              <a:off x="1693510" y="2517754"/>
              <a:ext cx="549627"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I</a:t>
              </a:r>
              <a:endParaRPr/>
            </a:p>
          </p:txBody>
        </p:sp>
      </p:grpSp>
      <p:grpSp>
        <p:nvGrpSpPr>
          <p:cNvPr id="818" name="Google Shape;818;p36"/>
          <p:cNvGrpSpPr/>
          <p:nvPr/>
        </p:nvGrpSpPr>
        <p:grpSpPr>
          <a:xfrm>
            <a:off x="2638870" y="3323304"/>
            <a:ext cx="7864475" cy="1395412"/>
            <a:chOff x="1649412" y="3749675"/>
            <a:chExt cx="6662738" cy="1395413"/>
          </a:xfrm>
        </p:grpSpPr>
        <p:grpSp>
          <p:nvGrpSpPr>
            <p:cNvPr id="819" name="Google Shape;819;p36"/>
            <p:cNvGrpSpPr/>
            <p:nvPr/>
          </p:nvGrpSpPr>
          <p:grpSpPr>
            <a:xfrm flipH="1">
              <a:off x="6324357" y="4144962"/>
              <a:ext cx="1987793" cy="555625"/>
              <a:chOff x="1714500" y="3094037"/>
              <a:chExt cx="1047878" cy="551111"/>
            </a:xfrm>
          </p:grpSpPr>
          <p:sp>
            <p:nvSpPr>
              <p:cNvPr id="820" name="Google Shape;820;p36"/>
              <p:cNvSpPr/>
              <p:nvPr/>
            </p:nvSpPr>
            <p:spPr>
              <a:xfrm>
                <a:off x="1714500" y="3094037"/>
                <a:ext cx="1047878"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1" name="Google Shape;821;p36"/>
              <p:cNvSpPr/>
              <p:nvPr/>
            </p:nvSpPr>
            <p:spPr>
              <a:xfrm>
                <a:off x="1815885" y="3152298"/>
                <a:ext cx="919552" cy="437740"/>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822" name="Google Shape;822;p36"/>
            <p:cNvGrpSpPr/>
            <p:nvPr/>
          </p:nvGrpSpPr>
          <p:grpSpPr>
            <a:xfrm>
              <a:off x="1784350" y="3749675"/>
              <a:ext cx="5465763" cy="1395413"/>
              <a:chOff x="2530645" y="3933371"/>
              <a:chExt cx="4651820" cy="1238901"/>
            </a:xfrm>
          </p:grpSpPr>
          <p:pic>
            <p:nvPicPr>
              <p:cNvPr descr="C:\Users\dell\Desktop\Icon sale page\Icon tĩnh\200wide.jpg" id="823" name="Google Shape;823;p36"/>
              <p:cNvPicPr preferRelativeResize="0"/>
              <p:nvPr/>
            </p:nvPicPr>
            <p:blipFill rotWithShape="1">
              <a:blip r:embed="rId3">
                <a:alphaModFix/>
              </a:blip>
              <a:srcRect b="0" l="14158" r="0" t="0"/>
              <a:stretch/>
            </p:blipFill>
            <p:spPr>
              <a:xfrm flipH="1">
                <a:off x="2656682" y="4926180"/>
                <a:ext cx="3744118" cy="246092"/>
              </a:xfrm>
              <a:prstGeom prst="rect">
                <a:avLst/>
              </a:prstGeom>
              <a:noFill/>
              <a:ln>
                <a:noFill/>
              </a:ln>
            </p:spPr>
          </p:pic>
          <p:grpSp>
            <p:nvGrpSpPr>
              <p:cNvPr id="824" name="Google Shape;824;p36"/>
              <p:cNvGrpSpPr/>
              <p:nvPr/>
            </p:nvGrpSpPr>
            <p:grpSpPr>
              <a:xfrm>
                <a:off x="2530645" y="3933371"/>
                <a:ext cx="4651820" cy="1011238"/>
                <a:chOff x="2671148" y="1311915"/>
                <a:chExt cx="3938587" cy="1011238"/>
              </a:xfrm>
            </p:grpSpPr>
            <p:pic>
              <p:nvPicPr>
                <p:cNvPr id="825" name="Google Shape;825;p36"/>
                <p:cNvPicPr preferRelativeResize="0"/>
                <p:nvPr/>
              </p:nvPicPr>
              <p:blipFill rotWithShape="1">
                <a:blip r:embed="rId5">
                  <a:alphaModFix/>
                </a:blip>
                <a:srcRect b="0" l="0" r="0" t="0"/>
                <a:stretch/>
              </p:blipFill>
              <p:spPr>
                <a:xfrm>
                  <a:off x="2671148" y="1311915"/>
                  <a:ext cx="3938587" cy="1011238"/>
                </a:xfrm>
                <a:prstGeom prst="rect">
                  <a:avLst/>
                </a:prstGeom>
                <a:noFill/>
                <a:ln>
                  <a:noFill/>
                </a:ln>
              </p:spPr>
            </p:pic>
            <p:sp>
              <p:nvSpPr>
                <p:cNvPr id="826" name="Google Shape;826;p36"/>
                <p:cNvSpPr/>
                <p:nvPr/>
              </p:nvSpPr>
              <p:spPr>
                <a:xfrm>
                  <a:off x="2761926" y="1386615"/>
                  <a:ext cx="3777707" cy="861171"/>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827" name="Google Shape;827;p36"/>
            <p:cNvGrpSpPr/>
            <p:nvPr/>
          </p:nvGrpSpPr>
          <p:grpSpPr>
            <a:xfrm>
              <a:off x="1649412" y="4014787"/>
              <a:ext cx="866129" cy="744538"/>
              <a:chOff x="2452688" y="2863774"/>
              <a:chExt cx="1399979" cy="662859"/>
            </a:xfrm>
          </p:grpSpPr>
          <p:sp>
            <p:nvSpPr>
              <p:cNvPr id="828" name="Google Shape;828;p36"/>
              <p:cNvSpPr/>
              <p:nvPr/>
            </p:nvSpPr>
            <p:spPr>
              <a:xfrm>
                <a:off x="2452688" y="2863774"/>
                <a:ext cx="1399979" cy="585125"/>
              </a:xfrm>
              <a:custGeom>
                <a:rect b="b" l="l" r="r" t="t"/>
                <a:pathLst>
                  <a:path extrusionOk="0" h="584276" w="1819275">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rotWithShape="0" algn="t" dir="5400000" dist="381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9" name="Google Shape;829;p36"/>
              <p:cNvSpPr/>
              <p:nvPr/>
            </p:nvSpPr>
            <p:spPr>
              <a:xfrm>
                <a:off x="2452688" y="3369468"/>
                <a:ext cx="247755" cy="157165"/>
              </a:xfrm>
              <a:custGeom>
                <a:rect b="b" l="l" r="r" t="t"/>
                <a:pathLst>
                  <a:path extrusionOk="0" h="157165" w="24775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30" name="Google Shape;830;p36"/>
            <p:cNvSpPr/>
            <p:nvPr/>
          </p:nvSpPr>
          <p:spPr>
            <a:xfrm>
              <a:off x="1661235" y="4044035"/>
              <a:ext cx="655037"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II</a:t>
              </a:r>
              <a:endParaRPr/>
            </a:p>
          </p:txBody>
        </p:sp>
        <p:sp>
          <p:nvSpPr>
            <p:cNvPr id="831" name="Google Shape;831;p36"/>
            <p:cNvSpPr/>
            <p:nvPr/>
          </p:nvSpPr>
          <p:spPr>
            <a:xfrm>
              <a:off x="2528010" y="4083992"/>
              <a:ext cx="4625264" cy="461665"/>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Clr>
                  <a:srgbClr val="D7181F"/>
                </a:buClr>
                <a:buSzPts val="2400"/>
                <a:buFont typeface="Noto Sans Symbols"/>
                <a:buNone/>
              </a:pPr>
              <a:r>
                <a:rPr b="1" lang="en-US" sz="2400">
                  <a:solidFill>
                    <a:srgbClr val="593B1D"/>
                  </a:solidFill>
                  <a:latin typeface="Arial"/>
                  <a:ea typeface="Arial"/>
                  <a:cs typeface="Arial"/>
                  <a:sym typeface="Arial"/>
                </a:rPr>
                <a:t>GIẢI THÍCH SỰ TẠO THÀNH SÓNG</a:t>
              </a:r>
              <a:endParaRPr/>
            </a:p>
          </p:txBody>
        </p:sp>
      </p:grpSp>
      <p:grpSp>
        <p:nvGrpSpPr>
          <p:cNvPr id="832" name="Google Shape;832;p36"/>
          <p:cNvGrpSpPr/>
          <p:nvPr/>
        </p:nvGrpSpPr>
        <p:grpSpPr>
          <a:xfrm>
            <a:off x="2844028" y="4920580"/>
            <a:ext cx="7704138" cy="1377950"/>
            <a:chOff x="1784350" y="5162550"/>
            <a:chExt cx="6527800" cy="1377950"/>
          </a:xfrm>
        </p:grpSpPr>
        <p:grpSp>
          <p:nvGrpSpPr>
            <p:cNvPr id="833" name="Google Shape;833;p36"/>
            <p:cNvGrpSpPr/>
            <p:nvPr/>
          </p:nvGrpSpPr>
          <p:grpSpPr>
            <a:xfrm flipH="1">
              <a:off x="6324084" y="5594350"/>
              <a:ext cx="1988066" cy="557213"/>
              <a:chOff x="1714500" y="3094038"/>
              <a:chExt cx="1048022" cy="551111"/>
            </a:xfrm>
          </p:grpSpPr>
          <p:sp>
            <p:nvSpPr>
              <p:cNvPr id="834" name="Google Shape;834;p36"/>
              <p:cNvSpPr/>
              <p:nvPr/>
            </p:nvSpPr>
            <p:spPr>
              <a:xfrm>
                <a:off x="1714500" y="3094038"/>
                <a:ext cx="1048022"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5" name="Google Shape;835;p36"/>
              <p:cNvSpPr/>
              <p:nvPr/>
            </p:nvSpPr>
            <p:spPr>
              <a:xfrm>
                <a:off x="1815899" y="3153702"/>
                <a:ext cx="919678" cy="436492"/>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836" name="Google Shape;836;p36"/>
            <p:cNvGrpSpPr/>
            <p:nvPr/>
          </p:nvGrpSpPr>
          <p:grpSpPr>
            <a:xfrm>
              <a:off x="1784350" y="5162550"/>
              <a:ext cx="5465763" cy="1377950"/>
              <a:chOff x="2530645" y="5343071"/>
              <a:chExt cx="4651820" cy="1224998"/>
            </a:xfrm>
          </p:grpSpPr>
          <p:pic>
            <p:nvPicPr>
              <p:cNvPr descr="C:\Users\dell\Desktop\Icon sale page\Icon tĩnh\200wide.jpg" id="837" name="Google Shape;837;p36"/>
              <p:cNvPicPr preferRelativeResize="0"/>
              <p:nvPr/>
            </p:nvPicPr>
            <p:blipFill rotWithShape="1">
              <a:blip r:embed="rId3">
                <a:alphaModFix/>
              </a:blip>
              <a:srcRect b="0" l="14158" r="0" t="0"/>
              <a:stretch/>
            </p:blipFill>
            <p:spPr>
              <a:xfrm>
                <a:off x="3233624" y="6321977"/>
                <a:ext cx="3744118" cy="246092"/>
              </a:xfrm>
              <a:prstGeom prst="rect">
                <a:avLst/>
              </a:prstGeom>
              <a:noFill/>
              <a:ln>
                <a:noFill/>
              </a:ln>
            </p:spPr>
          </p:pic>
          <p:grpSp>
            <p:nvGrpSpPr>
              <p:cNvPr id="838" name="Google Shape;838;p36"/>
              <p:cNvGrpSpPr/>
              <p:nvPr/>
            </p:nvGrpSpPr>
            <p:grpSpPr>
              <a:xfrm>
                <a:off x="2530645" y="5343071"/>
                <a:ext cx="4651820" cy="1011238"/>
                <a:chOff x="2671148" y="1311915"/>
                <a:chExt cx="3938587" cy="1011238"/>
              </a:xfrm>
            </p:grpSpPr>
            <p:pic>
              <p:nvPicPr>
                <p:cNvPr id="839" name="Google Shape;839;p36"/>
                <p:cNvPicPr preferRelativeResize="0"/>
                <p:nvPr/>
              </p:nvPicPr>
              <p:blipFill rotWithShape="1">
                <a:blip r:embed="rId5">
                  <a:alphaModFix/>
                </a:blip>
                <a:srcRect b="0" l="0" r="0" t="0"/>
                <a:stretch/>
              </p:blipFill>
              <p:spPr>
                <a:xfrm>
                  <a:off x="2671148" y="1311915"/>
                  <a:ext cx="3938587" cy="1011238"/>
                </a:xfrm>
                <a:prstGeom prst="rect">
                  <a:avLst/>
                </a:prstGeom>
                <a:noFill/>
                <a:ln>
                  <a:noFill/>
                </a:ln>
              </p:spPr>
            </p:pic>
            <p:sp>
              <p:nvSpPr>
                <p:cNvPr id="840" name="Google Shape;840;p36"/>
                <p:cNvSpPr/>
                <p:nvPr/>
              </p:nvSpPr>
              <p:spPr>
                <a:xfrm>
                  <a:off x="2762260" y="1386714"/>
                  <a:ext cx="3777258" cy="862297"/>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841" name="Google Shape;841;p36"/>
            <p:cNvGrpSpPr/>
            <p:nvPr/>
          </p:nvGrpSpPr>
          <p:grpSpPr>
            <a:xfrm flipH="1">
              <a:off x="6268934" y="5391150"/>
              <a:ext cx="1119291" cy="746125"/>
              <a:chOff x="2452688" y="2863775"/>
              <a:chExt cx="1819444" cy="662858"/>
            </a:xfrm>
          </p:grpSpPr>
          <p:sp>
            <p:nvSpPr>
              <p:cNvPr id="842" name="Google Shape;842;p36"/>
              <p:cNvSpPr/>
              <p:nvPr/>
            </p:nvSpPr>
            <p:spPr>
              <a:xfrm>
                <a:off x="2452952" y="2863775"/>
                <a:ext cx="1819180" cy="583879"/>
              </a:xfrm>
              <a:custGeom>
                <a:rect b="b" l="l" r="r" t="t"/>
                <a:pathLst>
                  <a:path extrusionOk="0" h="584276" w="1819275">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rotWithShape="0" algn="t" dir="5400000" dist="381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3" name="Google Shape;843;p36"/>
              <p:cNvSpPr/>
              <p:nvPr/>
            </p:nvSpPr>
            <p:spPr>
              <a:xfrm>
                <a:off x="2452688" y="3369468"/>
                <a:ext cx="247755" cy="157165"/>
              </a:xfrm>
              <a:custGeom>
                <a:rect b="b" l="l" r="r" t="t"/>
                <a:pathLst>
                  <a:path extrusionOk="0" h="157165" w="24775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44" name="Google Shape;844;p36"/>
            <p:cNvSpPr/>
            <p:nvPr/>
          </p:nvSpPr>
          <p:spPr>
            <a:xfrm>
              <a:off x="6273181" y="5424538"/>
              <a:ext cx="717338"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III</a:t>
              </a:r>
              <a:endParaRPr/>
            </a:p>
          </p:txBody>
        </p:sp>
        <p:sp>
          <p:nvSpPr>
            <p:cNvPr id="845" name="Google Shape;845;p36"/>
            <p:cNvSpPr/>
            <p:nvPr/>
          </p:nvSpPr>
          <p:spPr>
            <a:xfrm>
              <a:off x="1931047" y="5356652"/>
              <a:ext cx="4572925" cy="83099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D7181F"/>
                </a:buClr>
                <a:buSzPts val="2400"/>
                <a:buFont typeface="Noto Sans Symbols"/>
                <a:buNone/>
              </a:pPr>
              <a:r>
                <a:rPr b="1" lang="en-US" sz="2400">
                  <a:solidFill>
                    <a:srgbClr val="593B1D"/>
                  </a:solidFill>
                  <a:latin typeface="Arial"/>
                  <a:ea typeface="Arial"/>
                  <a:cs typeface="Arial"/>
                  <a:sym typeface="Arial"/>
                </a:rPr>
                <a:t>CÁC ĐẠI LƯỢNG ĐẶC TRƯNG </a:t>
              </a:r>
              <a:br>
                <a:rPr b="1" lang="en-US" sz="2400">
                  <a:solidFill>
                    <a:srgbClr val="593B1D"/>
                  </a:solidFill>
                  <a:latin typeface="Arial"/>
                  <a:ea typeface="Arial"/>
                  <a:cs typeface="Arial"/>
                  <a:sym typeface="Arial"/>
                </a:rPr>
              </a:br>
              <a:r>
                <a:rPr b="1" lang="en-US" sz="2400">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794"/>
                                        </p:tgtEl>
                                        <p:attrNameLst>
                                          <p:attrName>ppt_y</p:attrName>
                                        </p:attrNameLst>
                                      </p:cBhvr>
                                      <p:tavLst>
                                        <p:tav fmla="" tm="0">
                                          <p:val>
                                            <p:strVal val="#ppt_y"/>
                                          </p:val>
                                        </p:tav>
                                        <p:tav fmla="" tm="100000">
                                          <p:val>
                                            <p:strVal val="#ppt_y+1"/>
                                          </p:val>
                                        </p:tav>
                                      </p:tavLst>
                                    </p:anim>
                                    <p:set>
                                      <p:cBhvr>
                                        <p:cTn dur="1" fill="hold">
                                          <p:stCondLst>
                                            <p:cond delay="500"/>
                                          </p:stCondLst>
                                        </p:cTn>
                                        <p:tgtEl>
                                          <p:spTgt spid="794"/>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804"/>
                                        </p:tgtEl>
                                        <p:attrNameLst>
                                          <p:attrName>ppt_y</p:attrName>
                                        </p:attrNameLst>
                                      </p:cBhvr>
                                      <p:tavLst>
                                        <p:tav fmla="" tm="0">
                                          <p:val>
                                            <p:strVal val="#ppt_y"/>
                                          </p:val>
                                        </p:tav>
                                        <p:tav fmla="" tm="100000">
                                          <p:val>
                                            <p:strVal val="#ppt_y+1"/>
                                          </p:val>
                                        </p:tav>
                                      </p:tavLst>
                                    </p:anim>
                                    <p:set>
                                      <p:cBhvr>
                                        <p:cTn dur="1" fill="hold">
                                          <p:stCondLst>
                                            <p:cond delay="500"/>
                                          </p:stCondLst>
                                        </p:cTn>
                                        <p:tgtEl>
                                          <p:spTgt spid="804"/>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818"/>
                                        </p:tgtEl>
                                        <p:attrNameLst>
                                          <p:attrName>ppt_y</p:attrName>
                                        </p:attrNameLst>
                                      </p:cBhvr>
                                      <p:tavLst>
                                        <p:tav fmla="" tm="0">
                                          <p:val>
                                            <p:strVal val="#ppt_y"/>
                                          </p:val>
                                        </p:tav>
                                        <p:tav fmla="" tm="100000">
                                          <p:val>
                                            <p:strVal val="#ppt_y+1"/>
                                          </p:val>
                                        </p:tav>
                                      </p:tavLst>
                                    </p:anim>
                                    <p:set>
                                      <p:cBhvr>
                                        <p:cTn dur="1" fill="hold">
                                          <p:stCondLst>
                                            <p:cond delay="500"/>
                                          </p:stCondLst>
                                        </p:cTn>
                                        <p:tgtEl>
                                          <p:spTgt spid="81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grpSp>
        <p:nvGrpSpPr>
          <p:cNvPr id="850" name="Google Shape;850;p37"/>
          <p:cNvGrpSpPr/>
          <p:nvPr/>
        </p:nvGrpSpPr>
        <p:grpSpPr>
          <a:xfrm>
            <a:off x="1929267" y="827592"/>
            <a:ext cx="1981200" cy="4878388"/>
            <a:chOff x="1103630" y="1683415"/>
            <a:chExt cx="1980946" cy="4876948"/>
          </a:xfrm>
        </p:grpSpPr>
        <p:grpSp>
          <p:nvGrpSpPr>
            <p:cNvPr id="851" name="Google Shape;851;p37"/>
            <p:cNvGrpSpPr/>
            <p:nvPr/>
          </p:nvGrpSpPr>
          <p:grpSpPr>
            <a:xfrm>
              <a:off x="1103630" y="1683415"/>
              <a:ext cx="1980946" cy="4876948"/>
              <a:chOff x="1103630" y="1238103"/>
              <a:chExt cx="1980946" cy="4876948"/>
            </a:xfrm>
          </p:grpSpPr>
          <p:sp>
            <p:nvSpPr>
              <p:cNvPr id="852" name="Google Shape;852;p37"/>
              <p:cNvSpPr/>
              <p:nvPr/>
            </p:nvSpPr>
            <p:spPr>
              <a:xfrm>
                <a:off x="1103630" y="1242865"/>
                <a:ext cx="985711" cy="926826"/>
              </a:xfrm>
              <a:custGeom>
                <a:rect b="b" l="l" r="r" t="t"/>
                <a:pathLst>
                  <a:path extrusionOk="0" h="927100" w="97790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3" name="Google Shape;853;p37"/>
              <p:cNvSpPr/>
              <p:nvPr/>
            </p:nvSpPr>
            <p:spPr>
              <a:xfrm flipH="1">
                <a:off x="2090928" y="1242865"/>
                <a:ext cx="993648" cy="926826"/>
              </a:xfrm>
              <a:custGeom>
                <a:rect b="b" l="l" r="r" t="t"/>
                <a:pathLst>
                  <a:path extrusionOk="0" h="927100" w="97790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4" name="Google Shape;854;p37"/>
              <p:cNvSpPr/>
              <p:nvPr/>
            </p:nvSpPr>
            <p:spPr>
              <a:xfrm>
                <a:off x="1649660" y="1246039"/>
                <a:ext cx="884124" cy="868106"/>
              </a:xfrm>
              <a:prstGeom prst="triangle">
                <a:avLst>
                  <a:gd fmla="val 50000" name="adj"/>
                </a:avLst>
              </a:prstGeom>
              <a:solidFill>
                <a:srgbClr val="FFE3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5" name="Google Shape;855;p37"/>
              <p:cNvSpPr/>
              <p:nvPr/>
            </p:nvSpPr>
            <p:spPr>
              <a:xfrm>
                <a:off x="1105217" y="1953855"/>
                <a:ext cx="1979359" cy="4161196"/>
              </a:xfrm>
              <a:custGeom>
                <a:rect b="b" l="l" r="r" t="t"/>
                <a:pathLst>
                  <a:path extrusionOk="0" h="4161931" w="1979676">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922B1D"/>
                  </a:gs>
                  <a:gs pos="30000">
                    <a:srgbClr val="7C2418"/>
                  </a:gs>
                  <a:gs pos="33000">
                    <a:srgbClr val="E07161"/>
                  </a:gs>
                  <a:gs pos="65000">
                    <a:srgbClr val="E07161"/>
                  </a:gs>
                  <a:gs pos="69000">
                    <a:schemeClr val="accent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6" name="Google Shape;856;p37"/>
              <p:cNvSpPr/>
              <p:nvPr/>
            </p:nvSpPr>
            <p:spPr>
              <a:xfrm>
                <a:off x="1298867" y="2114144"/>
                <a:ext cx="1582535" cy="3629541"/>
              </a:xfrm>
              <a:prstGeom prst="roundRect">
                <a:avLst>
                  <a:gd fmla="val 10643" name="adj"/>
                </a:avLst>
              </a:prstGeom>
              <a:gradFill>
                <a:gsLst>
                  <a:gs pos="0">
                    <a:srgbClr val="F2F2F2"/>
                  </a:gs>
                  <a:gs pos="50000">
                    <a:srgbClr val="FEFEFE"/>
                  </a:gs>
                  <a:gs pos="100000">
                    <a:srgbClr val="FDFDFD"/>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7" name="Google Shape;857;p37"/>
              <p:cNvSpPr/>
              <p:nvPr/>
            </p:nvSpPr>
            <p:spPr>
              <a:xfrm>
                <a:off x="1884580" y="1238103"/>
                <a:ext cx="420633" cy="212662"/>
              </a:xfrm>
              <a:custGeom>
                <a:rect b="b" l="l" r="r" t="t"/>
                <a:pathLst>
                  <a:path extrusionOk="0" h="212081" w="445294">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58" name="Google Shape;858;p37"/>
            <p:cNvSpPr txBox="1"/>
            <p:nvPr/>
          </p:nvSpPr>
          <p:spPr>
            <a:xfrm>
              <a:off x="1298867" y="2763416"/>
              <a:ext cx="1476387" cy="4615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accent1"/>
                  </a:solidFill>
                  <a:latin typeface="Arial"/>
                  <a:ea typeface="Arial"/>
                  <a:cs typeface="Arial"/>
                  <a:sym typeface="Arial"/>
                </a:rPr>
                <a:t>Nhóm 1</a:t>
              </a:r>
              <a:endParaRPr/>
            </a:p>
          </p:txBody>
        </p:sp>
      </p:grpSp>
      <p:sp>
        <p:nvSpPr>
          <p:cNvPr id="859" name="Google Shape;859;p37"/>
          <p:cNvSpPr txBox="1"/>
          <p:nvPr/>
        </p:nvSpPr>
        <p:spPr>
          <a:xfrm>
            <a:off x="2194656" y="2598325"/>
            <a:ext cx="1292225"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Biên độ, bước sóng?</a:t>
            </a:r>
            <a:endParaRPr/>
          </a:p>
        </p:txBody>
      </p:sp>
      <p:grpSp>
        <p:nvGrpSpPr>
          <p:cNvPr id="860" name="Google Shape;860;p37"/>
          <p:cNvGrpSpPr/>
          <p:nvPr/>
        </p:nvGrpSpPr>
        <p:grpSpPr>
          <a:xfrm>
            <a:off x="4411516" y="798100"/>
            <a:ext cx="1981200" cy="4878388"/>
            <a:chOff x="3615010" y="1683415"/>
            <a:chExt cx="1980946" cy="4876948"/>
          </a:xfrm>
        </p:grpSpPr>
        <p:grpSp>
          <p:nvGrpSpPr>
            <p:cNvPr id="861" name="Google Shape;861;p37"/>
            <p:cNvGrpSpPr/>
            <p:nvPr/>
          </p:nvGrpSpPr>
          <p:grpSpPr>
            <a:xfrm>
              <a:off x="3615010" y="1683415"/>
              <a:ext cx="1980946" cy="4876948"/>
              <a:chOff x="1103630" y="1238103"/>
              <a:chExt cx="1980946" cy="4876948"/>
            </a:xfrm>
          </p:grpSpPr>
          <p:sp>
            <p:nvSpPr>
              <p:cNvPr id="862" name="Google Shape;862;p37"/>
              <p:cNvSpPr/>
              <p:nvPr/>
            </p:nvSpPr>
            <p:spPr>
              <a:xfrm>
                <a:off x="1103630" y="1242865"/>
                <a:ext cx="985711" cy="926826"/>
              </a:xfrm>
              <a:custGeom>
                <a:rect b="b" l="l" r="r" t="t"/>
                <a:pathLst>
                  <a:path extrusionOk="0" h="927100" w="97790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3" name="Google Shape;863;p37"/>
              <p:cNvSpPr/>
              <p:nvPr/>
            </p:nvSpPr>
            <p:spPr>
              <a:xfrm flipH="1">
                <a:off x="2090928" y="1242865"/>
                <a:ext cx="993648" cy="926826"/>
              </a:xfrm>
              <a:custGeom>
                <a:rect b="b" l="l" r="r" t="t"/>
                <a:pathLst>
                  <a:path extrusionOk="0" h="927100" w="97790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4" name="Google Shape;864;p37"/>
              <p:cNvSpPr/>
              <p:nvPr/>
            </p:nvSpPr>
            <p:spPr>
              <a:xfrm>
                <a:off x="1649660" y="1246039"/>
                <a:ext cx="884124" cy="868106"/>
              </a:xfrm>
              <a:prstGeom prst="triangle">
                <a:avLst>
                  <a:gd fmla="val 50000" name="adj"/>
                </a:avLst>
              </a:prstGeom>
              <a:solidFill>
                <a:srgbClr val="FFE3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5" name="Google Shape;865;p37"/>
              <p:cNvSpPr/>
              <p:nvPr/>
            </p:nvSpPr>
            <p:spPr>
              <a:xfrm>
                <a:off x="1105217" y="1953855"/>
                <a:ext cx="1979359" cy="4161196"/>
              </a:xfrm>
              <a:custGeom>
                <a:rect b="b" l="l" r="r" t="t"/>
                <a:pathLst>
                  <a:path extrusionOk="0" h="4161931" w="1979676">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246998"/>
                  </a:gs>
                  <a:gs pos="30000">
                    <a:srgbClr val="246998"/>
                  </a:gs>
                  <a:gs pos="33000">
                    <a:srgbClr val="81BAE0"/>
                  </a:gs>
                  <a:gs pos="65000">
                    <a:srgbClr val="81BAE0"/>
                  </a:gs>
                  <a:gs pos="69000">
                    <a:srgbClr val="2B7CB2"/>
                  </a:gs>
                  <a:gs pos="100000">
                    <a:srgbClr val="2B7CB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6" name="Google Shape;866;p37"/>
              <p:cNvSpPr/>
              <p:nvPr/>
            </p:nvSpPr>
            <p:spPr>
              <a:xfrm>
                <a:off x="1314740" y="2247455"/>
                <a:ext cx="1580947" cy="3629541"/>
              </a:xfrm>
              <a:prstGeom prst="roundRect">
                <a:avLst>
                  <a:gd fmla="val 10643" name="adj"/>
                </a:avLst>
              </a:prstGeom>
              <a:gradFill>
                <a:gsLst>
                  <a:gs pos="0">
                    <a:srgbClr val="F2F2F2"/>
                  </a:gs>
                  <a:gs pos="50000">
                    <a:srgbClr val="FEFEFE"/>
                  </a:gs>
                  <a:gs pos="100000">
                    <a:srgbClr val="FDFDFD"/>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7" name="Google Shape;867;p37"/>
              <p:cNvSpPr/>
              <p:nvPr/>
            </p:nvSpPr>
            <p:spPr>
              <a:xfrm>
                <a:off x="1884580" y="1238103"/>
                <a:ext cx="420633" cy="212662"/>
              </a:xfrm>
              <a:custGeom>
                <a:rect b="b" l="l" r="r" t="t"/>
                <a:pathLst>
                  <a:path extrusionOk="0" h="212081" w="445294">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68" name="Google Shape;868;p37"/>
            <p:cNvSpPr txBox="1"/>
            <p:nvPr/>
          </p:nvSpPr>
          <p:spPr>
            <a:xfrm>
              <a:off x="3947547" y="2815761"/>
              <a:ext cx="1313012" cy="4615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46998"/>
                  </a:solidFill>
                  <a:latin typeface="Arial"/>
                  <a:ea typeface="Arial"/>
                  <a:cs typeface="Arial"/>
                  <a:sym typeface="Arial"/>
                </a:rPr>
                <a:t>Nhóm 2</a:t>
              </a:r>
              <a:endParaRPr/>
            </a:p>
          </p:txBody>
        </p:sp>
      </p:grpSp>
      <p:sp>
        <p:nvSpPr>
          <p:cNvPr id="869" name="Google Shape;869;p37"/>
          <p:cNvSpPr txBox="1"/>
          <p:nvPr/>
        </p:nvSpPr>
        <p:spPr>
          <a:xfrm>
            <a:off x="4740365" y="2598325"/>
            <a:ext cx="1293812"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Chu kỳ, tần số sóng?</a:t>
            </a:r>
            <a:endParaRPr/>
          </a:p>
        </p:txBody>
      </p:sp>
      <p:grpSp>
        <p:nvGrpSpPr>
          <p:cNvPr id="870" name="Google Shape;870;p37"/>
          <p:cNvGrpSpPr/>
          <p:nvPr/>
        </p:nvGrpSpPr>
        <p:grpSpPr>
          <a:xfrm>
            <a:off x="6897541" y="798100"/>
            <a:ext cx="1981200" cy="4878388"/>
            <a:chOff x="6100633" y="1683415"/>
            <a:chExt cx="1980946" cy="4876948"/>
          </a:xfrm>
        </p:grpSpPr>
        <p:grpSp>
          <p:nvGrpSpPr>
            <p:cNvPr id="871" name="Google Shape;871;p37"/>
            <p:cNvGrpSpPr/>
            <p:nvPr/>
          </p:nvGrpSpPr>
          <p:grpSpPr>
            <a:xfrm>
              <a:off x="6100633" y="1683415"/>
              <a:ext cx="1980946" cy="4876948"/>
              <a:chOff x="1103630" y="1238103"/>
              <a:chExt cx="1980946" cy="4876948"/>
            </a:xfrm>
          </p:grpSpPr>
          <p:sp>
            <p:nvSpPr>
              <p:cNvPr id="872" name="Google Shape;872;p37"/>
              <p:cNvSpPr/>
              <p:nvPr/>
            </p:nvSpPr>
            <p:spPr>
              <a:xfrm>
                <a:off x="1103630" y="1242865"/>
                <a:ext cx="985711" cy="926826"/>
              </a:xfrm>
              <a:custGeom>
                <a:rect b="b" l="l" r="r" t="t"/>
                <a:pathLst>
                  <a:path extrusionOk="0" h="927100" w="97790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3" name="Google Shape;873;p37"/>
              <p:cNvSpPr/>
              <p:nvPr/>
            </p:nvSpPr>
            <p:spPr>
              <a:xfrm flipH="1">
                <a:off x="2090928" y="1242865"/>
                <a:ext cx="993648" cy="926826"/>
              </a:xfrm>
              <a:custGeom>
                <a:rect b="b" l="l" r="r" t="t"/>
                <a:pathLst>
                  <a:path extrusionOk="0" h="927100" w="97790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4" name="Google Shape;874;p37"/>
              <p:cNvSpPr/>
              <p:nvPr/>
            </p:nvSpPr>
            <p:spPr>
              <a:xfrm>
                <a:off x="1649660" y="1246039"/>
                <a:ext cx="884124" cy="868106"/>
              </a:xfrm>
              <a:prstGeom prst="triangle">
                <a:avLst>
                  <a:gd fmla="val 50000" name="adj"/>
                </a:avLst>
              </a:prstGeom>
              <a:solidFill>
                <a:srgbClr val="FFE3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5" name="Google Shape;875;p37"/>
              <p:cNvSpPr/>
              <p:nvPr/>
            </p:nvSpPr>
            <p:spPr>
              <a:xfrm>
                <a:off x="1105217" y="1953855"/>
                <a:ext cx="1979359" cy="4161196"/>
              </a:xfrm>
              <a:custGeom>
                <a:rect b="b" l="l" r="r" t="t"/>
                <a:pathLst>
                  <a:path extrusionOk="0" h="4161931" w="1979676">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CC5E0C"/>
                  </a:gs>
                  <a:gs pos="30000">
                    <a:srgbClr val="CC5E0C"/>
                  </a:gs>
                  <a:gs pos="33000">
                    <a:srgbClr val="F7B381"/>
                  </a:gs>
                  <a:gs pos="65000">
                    <a:srgbClr val="F7B381"/>
                  </a:gs>
                  <a:gs pos="69000">
                    <a:schemeClr val="accent3"/>
                  </a:gs>
                  <a:gs pos="100000">
                    <a:schemeClr val="accent3"/>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6" name="Google Shape;876;p37"/>
              <p:cNvSpPr/>
              <p:nvPr/>
            </p:nvSpPr>
            <p:spPr>
              <a:xfrm>
                <a:off x="1314740" y="2247455"/>
                <a:ext cx="1580947" cy="3629541"/>
              </a:xfrm>
              <a:prstGeom prst="roundRect">
                <a:avLst>
                  <a:gd fmla="val 10643" name="adj"/>
                </a:avLst>
              </a:prstGeom>
              <a:gradFill>
                <a:gsLst>
                  <a:gs pos="0">
                    <a:srgbClr val="F2F2F2"/>
                  </a:gs>
                  <a:gs pos="50000">
                    <a:srgbClr val="FEFEFE"/>
                  </a:gs>
                  <a:gs pos="100000">
                    <a:srgbClr val="FDFDFD"/>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7" name="Google Shape;877;p37"/>
              <p:cNvSpPr/>
              <p:nvPr/>
            </p:nvSpPr>
            <p:spPr>
              <a:xfrm>
                <a:off x="1884580" y="1238103"/>
                <a:ext cx="420633" cy="212662"/>
              </a:xfrm>
              <a:custGeom>
                <a:rect b="b" l="l" r="r" t="t"/>
                <a:pathLst>
                  <a:path extrusionOk="0" h="212081" w="445294">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78" name="Google Shape;878;p37"/>
            <p:cNvSpPr txBox="1"/>
            <p:nvPr/>
          </p:nvSpPr>
          <p:spPr>
            <a:xfrm>
              <a:off x="6535607" y="2806138"/>
              <a:ext cx="1313012" cy="4615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7030A0"/>
                  </a:solidFill>
                  <a:latin typeface="Arial"/>
                  <a:ea typeface="Arial"/>
                  <a:cs typeface="Arial"/>
                  <a:sym typeface="Arial"/>
                </a:rPr>
                <a:t>Nhóm 3</a:t>
              </a:r>
              <a:endParaRPr/>
            </a:p>
          </p:txBody>
        </p:sp>
      </p:grpSp>
      <p:sp>
        <p:nvSpPr>
          <p:cNvPr id="879" name="Google Shape;879;p37"/>
          <p:cNvSpPr txBox="1"/>
          <p:nvPr/>
        </p:nvSpPr>
        <p:spPr>
          <a:xfrm>
            <a:off x="7144848" y="2598325"/>
            <a:ext cx="1450975" cy="22467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Tần số góc, tốc độ truyền sóng?</a:t>
            </a:r>
            <a:endParaRPr/>
          </a:p>
        </p:txBody>
      </p:sp>
      <p:sp>
        <p:nvSpPr>
          <p:cNvPr id="880" name="Google Shape;880;p37"/>
          <p:cNvSpPr/>
          <p:nvPr/>
        </p:nvSpPr>
        <p:spPr>
          <a:xfrm>
            <a:off x="4267200" y="-130175"/>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descr="C:\Documents and Settings\jaewook\Desktop\Eng\그림1.png" id="881" name="Google Shape;881;p37"/>
          <p:cNvPicPr preferRelativeResize="0"/>
          <p:nvPr/>
        </p:nvPicPr>
        <p:blipFill rotWithShape="1">
          <a:blip r:embed="rId3">
            <a:alphaModFix/>
          </a:blip>
          <a:srcRect b="0" l="0" r="0" t="0"/>
          <a:stretch/>
        </p:blipFill>
        <p:spPr>
          <a:xfrm>
            <a:off x="854733" y="6207028"/>
            <a:ext cx="3667125" cy="671610"/>
          </a:xfrm>
          <a:prstGeom prst="rect">
            <a:avLst/>
          </a:prstGeom>
          <a:noFill/>
          <a:ln>
            <a:noFill/>
          </a:ln>
        </p:spPr>
      </p:pic>
      <p:grpSp>
        <p:nvGrpSpPr>
          <p:cNvPr id="882" name="Google Shape;882;p37"/>
          <p:cNvGrpSpPr/>
          <p:nvPr/>
        </p:nvGrpSpPr>
        <p:grpSpPr>
          <a:xfrm rot="-791245">
            <a:off x="153070" y="350856"/>
            <a:ext cx="3037178" cy="1215188"/>
            <a:chOff x="522288" y="3721919"/>
            <a:chExt cx="2377379" cy="1215188"/>
          </a:xfrm>
        </p:grpSpPr>
        <p:sp>
          <p:nvSpPr>
            <p:cNvPr id="883" name="Google Shape;883;p37"/>
            <p:cNvSpPr/>
            <p:nvPr/>
          </p:nvSpPr>
          <p:spPr>
            <a:xfrm>
              <a:off x="522288" y="3741738"/>
              <a:ext cx="2309812" cy="957262"/>
            </a:xfrm>
            <a:custGeom>
              <a:rect b="b" l="l" r="r" t="t"/>
              <a:pathLst>
                <a:path extrusionOk="0" h="957263" w="2309813">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D57BD0"/>
                </a:gs>
                <a:gs pos="50000">
                  <a:srgbClr val="C444BD"/>
                </a:gs>
                <a:gs pos="100000">
                  <a:srgbClr val="8C2C87"/>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4" name="Google Shape;884;p37"/>
            <p:cNvSpPr/>
            <p:nvPr/>
          </p:nvSpPr>
          <p:spPr>
            <a:xfrm>
              <a:off x="587375" y="4046538"/>
              <a:ext cx="266700" cy="671512"/>
            </a:xfrm>
            <a:custGeom>
              <a:rect b="b" l="l" r="r" t="t"/>
              <a:pathLst>
                <a:path extrusionOk="0" h="671546" w="265706">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885" name="Google Shape;885;p37"/>
            <p:cNvSpPr txBox="1"/>
            <p:nvPr/>
          </p:nvSpPr>
          <p:spPr>
            <a:xfrm rot="-664836">
              <a:off x="759572" y="3914014"/>
              <a:ext cx="207962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Arial"/>
                <a:buNone/>
              </a:pPr>
              <a:r>
                <a:rPr b="1" lang="en-US" sz="2400">
                  <a:solidFill>
                    <a:schemeClr val="dk1"/>
                  </a:solidFill>
                  <a:latin typeface="Arial"/>
                  <a:ea typeface="Arial"/>
                  <a:cs typeface="Arial"/>
                  <a:sym typeface="Arial"/>
                </a:rPr>
                <a:t>Làm việc nhóm</a:t>
              </a:r>
              <a:endParaRPr b="1" i="1" sz="2400">
                <a:solidFill>
                  <a:schemeClr val="dk1"/>
                </a:solidFill>
                <a:latin typeface="Arial"/>
                <a:ea typeface="Arial"/>
                <a:cs typeface="Arial"/>
                <a:sym typeface="Arial"/>
              </a:endParaRPr>
            </a:p>
          </p:txBody>
        </p:sp>
      </p:grpSp>
      <p:grpSp>
        <p:nvGrpSpPr>
          <p:cNvPr id="886" name="Google Shape;886;p37"/>
          <p:cNvGrpSpPr/>
          <p:nvPr/>
        </p:nvGrpSpPr>
        <p:grpSpPr>
          <a:xfrm>
            <a:off x="9332511" y="828253"/>
            <a:ext cx="1981200" cy="4878388"/>
            <a:chOff x="6100633" y="1683415"/>
            <a:chExt cx="1980946" cy="4876948"/>
          </a:xfrm>
        </p:grpSpPr>
        <p:grpSp>
          <p:nvGrpSpPr>
            <p:cNvPr id="887" name="Google Shape;887;p37"/>
            <p:cNvGrpSpPr/>
            <p:nvPr/>
          </p:nvGrpSpPr>
          <p:grpSpPr>
            <a:xfrm>
              <a:off x="6100633" y="1683415"/>
              <a:ext cx="1980946" cy="4876948"/>
              <a:chOff x="1103630" y="1238103"/>
              <a:chExt cx="1980946" cy="4876948"/>
            </a:xfrm>
          </p:grpSpPr>
          <p:sp>
            <p:nvSpPr>
              <p:cNvPr id="888" name="Google Shape;888;p37"/>
              <p:cNvSpPr/>
              <p:nvPr/>
            </p:nvSpPr>
            <p:spPr>
              <a:xfrm>
                <a:off x="1103630" y="1242865"/>
                <a:ext cx="985711" cy="926826"/>
              </a:xfrm>
              <a:custGeom>
                <a:rect b="b" l="l" r="r" t="t"/>
                <a:pathLst>
                  <a:path extrusionOk="0" h="927100" w="97790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9" name="Google Shape;889;p37"/>
              <p:cNvSpPr/>
              <p:nvPr/>
            </p:nvSpPr>
            <p:spPr>
              <a:xfrm flipH="1">
                <a:off x="2090928" y="1242865"/>
                <a:ext cx="993648" cy="926826"/>
              </a:xfrm>
              <a:custGeom>
                <a:rect b="b" l="l" r="r" t="t"/>
                <a:pathLst>
                  <a:path extrusionOk="0" h="927100" w="97790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0" name="Google Shape;890;p37"/>
              <p:cNvSpPr/>
              <p:nvPr/>
            </p:nvSpPr>
            <p:spPr>
              <a:xfrm>
                <a:off x="1649660" y="1246039"/>
                <a:ext cx="884124" cy="868106"/>
              </a:xfrm>
              <a:prstGeom prst="triangle">
                <a:avLst>
                  <a:gd fmla="val 50000" name="adj"/>
                </a:avLst>
              </a:prstGeom>
              <a:solidFill>
                <a:srgbClr val="FFE3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1" name="Google Shape;891;p37"/>
              <p:cNvSpPr/>
              <p:nvPr/>
            </p:nvSpPr>
            <p:spPr>
              <a:xfrm>
                <a:off x="1105217" y="1953855"/>
                <a:ext cx="1979359" cy="4161196"/>
              </a:xfrm>
              <a:custGeom>
                <a:rect b="b" l="l" r="r" t="t"/>
                <a:pathLst>
                  <a:path extrusionOk="0" h="4161931" w="1979676">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solidFill>
                <a:srgbClr val="94D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2" name="Google Shape;892;p37"/>
              <p:cNvSpPr/>
              <p:nvPr/>
            </p:nvSpPr>
            <p:spPr>
              <a:xfrm>
                <a:off x="1314740" y="2247455"/>
                <a:ext cx="1580947" cy="3629541"/>
              </a:xfrm>
              <a:prstGeom prst="roundRect">
                <a:avLst>
                  <a:gd fmla="val 10643" name="adj"/>
                </a:avLst>
              </a:prstGeom>
              <a:gradFill>
                <a:gsLst>
                  <a:gs pos="0">
                    <a:srgbClr val="F2F2F2"/>
                  </a:gs>
                  <a:gs pos="50000">
                    <a:srgbClr val="FEFEFE"/>
                  </a:gs>
                  <a:gs pos="100000">
                    <a:srgbClr val="FDFDFD"/>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3" name="Google Shape;893;p37"/>
              <p:cNvSpPr/>
              <p:nvPr/>
            </p:nvSpPr>
            <p:spPr>
              <a:xfrm>
                <a:off x="1884580" y="1238103"/>
                <a:ext cx="420633" cy="212662"/>
              </a:xfrm>
              <a:custGeom>
                <a:rect b="b" l="l" r="r" t="t"/>
                <a:pathLst>
                  <a:path extrusionOk="0" h="212081" w="445294">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94" name="Google Shape;894;p37"/>
            <p:cNvSpPr txBox="1"/>
            <p:nvPr/>
          </p:nvSpPr>
          <p:spPr>
            <a:xfrm>
              <a:off x="6485106" y="2764331"/>
              <a:ext cx="1313012" cy="4615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7C633F"/>
                  </a:solidFill>
                  <a:latin typeface="Arial"/>
                  <a:ea typeface="Arial"/>
                  <a:cs typeface="Arial"/>
                  <a:sym typeface="Arial"/>
                </a:rPr>
                <a:t>Nhóm 4</a:t>
              </a:r>
              <a:endParaRPr b="1" sz="2400">
                <a:solidFill>
                  <a:srgbClr val="7C633F"/>
                </a:solidFill>
                <a:latin typeface="Arial"/>
                <a:ea typeface="Arial"/>
                <a:cs typeface="Arial"/>
                <a:sym typeface="Arial"/>
              </a:endParaRPr>
            </a:p>
          </p:txBody>
        </p:sp>
      </p:grpSp>
      <p:sp>
        <p:nvSpPr>
          <p:cNvPr id="895" name="Google Shape;895;p37"/>
          <p:cNvSpPr txBox="1"/>
          <p:nvPr/>
        </p:nvSpPr>
        <p:spPr>
          <a:xfrm>
            <a:off x="9608735" y="2634750"/>
            <a:ext cx="1450975" cy="2677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Mối liên hệ giữa</a:t>
            </a:r>
            <a:endParaRPr sz="2800">
              <a:solidFill>
                <a:schemeClr val="dk1"/>
              </a:solidFill>
              <a:latin typeface="Arial"/>
              <a:ea typeface="Arial"/>
              <a:cs typeface="Arial"/>
              <a:sym typeface="Arial"/>
            </a:endParaRPr>
          </a:p>
          <a:p>
            <a:pPr indent="0" lvl="0" marL="0" marR="0" rtl="0" algn="ctr">
              <a:spcBef>
                <a:spcPts val="0"/>
              </a:spcBef>
              <a:spcAft>
                <a:spcPts val="0"/>
              </a:spcAft>
              <a:buNone/>
            </a:pPr>
            <a:r>
              <a:t/>
            </a:r>
            <a:endParaRPr sz="2800">
              <a:solidFill>
                <a:schemeClr val="dk1"/>
              </a:solidFill>
              <a:latin typeface="Arial"/>
              <a:ea typeface="Arial"/>
              <a:cs typeface="Arial"/>
              <a:sym typeface="Arial"/>
            </a:endParaRPr>
          </a:p>
          <a:p>
            <a:pPr indent="0" lvl="0" marL="0" marR="0" rtl="0" algn="ctr">
              <a:spcBef>
                <a:spcPts val="0"/>
              </a:spcBef>
              <a:spcAft>
                <a:spcPts val="0"/>
              </a:spcAft>
              <a:buNone/>
            </a:pPr>
            <a:r>
              <a:rPr lang="en-US" sz="2800">
                <a:solidFill>
                  <a:schemeClr val="dk1"/>
                </a:solidFill>
                <a:latin typeface="Arial"/>
                <a:ea typeface="Arial"/>
                <a:cs typeface="Arial"/>
                <a:sym typeface="Arial"/>
              </a:rPr>
              <a:t>Cường độ sóng?</a:t>
            </a:r>
            <a:endParaRPr/>
          </a:p>
        </p:txBody>
      </p:sp>
      <p:pic>
        <p:nvPicPr>
          <p:cNvPr id="896" name="Google Shape;896;p37"/>
          <p:cNvPicPr preferRelativeResize="0"/>
          <p:nvPr/>
        </p:nvPicPr>
        <p:blipFill rotWithShape="1">
          <a:blip r:embed="rId4">
            <a:alphaModFix/>
          </a:blip>
          <a:srcRect b="0" l="0" r="0" t="0"/>
          <a:stretch/>
        </p:blipFill>
        <p:spPr>
          <a:xfrm>
            <a:off x="9767484" y="3525615"/>
            <a:ext cx="1133475" cy="504825"/>
          </a:xfrm>
          <a:prstGeom prst="rect">
            <a:avLst/>
          </a:prstGeom>
          <a:noFill/>
          <a:ln>
            <a:noFill/>
          </a:ln>
        </p:spPr>
      </p:pic>
      <p:sp>
        <p:nvSpPr>
          <p:cNvPr id="897" name="Google Shape;89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05:00</a:t>
            </a:r>
            <a:endParaRPr/>
          </a:p>
        </p:txBody>
      </p:sp>
      <p:sp>
        <p:nvSpPr>
          <p:cNvPr id="898" name="Google Shape;89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04:59</a:t>
            </a:r>
            <a:endParaRPr/>
          </a:p>
        </p:txBody>
      </p:sp>
      <p:sp>
        <p:nvSpPr>
          <p:cNvPr id="899" name="Google Shape;89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04:58</a:t>
            </a:r>
            <a:endParaRPr/>
          </a:p>
        </p:txBody>
      </p:sp>
      <p:sp>
        <p:nvSpPr>
          <p:cNvPr id="900" name="Google Shape;90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04:57</a:t>
            </a:r>
            <a:endParaRPr/>
          </a:p>
        </p:txBody>
      </p:sp>
      <p:sp>
        <p:nvSpPr>
          <p:cNvPr id="901" name="Google Shape;90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04:56</a:t>
            </a:r>
            <a:endParaRPr/>
          </a:p>
        </p:txBody>
      </p:sp>
      <p:sp>
        <p:nvSpPr>
          <p:cNvPr id="902" name="Google Shape;90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04:55</a:t>
            </a:r>
            <a:endParaRPr/>
          </a:p>
        </p:txBody>
      </p:sp>
      <p:sp>
        <p:nvSpPr>
          <p:cNvPr id="903" name="Google Shape;90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04:54</a:t>
            </a:r>
            <a:endParaRPr/>
          </a:p>
        </p:txBody>
      </p:sp>
      <p:sp>
        <p:nvSpPr>
          <p:cNvPr id="904" name="Google Shape;90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04:53</a:t>
            </a:r>
            <a:endParaRPr/>
          </a:p>
        </p:txBody>
      </p:sp>
      <p:sp>
        <p:nvSpPr>
          <p:cNvPr id="905" name="Google Shape;90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04:52</a:t>
            </a:r>
            <a:endParaRPr/>
          </a:p>
        </p:txBody>
      </p:sp>
      <p:sp>
        <p:nvSpPr>
          <p:cNvPr id="906" name="Google Shape;90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04:51</a:t>
            </a:r>
            <a:endParaRPr/>
          </a:p>
        </p:txBody>
      </p:sp>
      <p:sp>
        <p:nvSpPr>
          <p:cNvPr id="907" name="Google Shape;90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04:50</a:t>
            </a:r>
            <a:endParaRPr/>
          </a:p>
        </p:txBody>
      </p:sp>
      <p:sp>
        <p:nvSpPr>
          <p:cNvPr id="908" name="Google Shape;90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04:49</a:t>
            </a:r>
            <a:endParaRPr/>
          </a:p>
        </p:txBody>
      </p:sp>
      <p:sp>
        <p:nvSpPr>
          <p:cNvPr id="909" name="Google Shape;90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04:48</a:t>
            </a:r>
            <a:endParaRPr/>
          </a:p>
        </p:txBody>
      </p:sp>
      <p:sp>
        <p:nvSpPr>
          <p:cNvPr id="910" name="Google Shape;91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04:47</a:t>
            </a:r>
            <a:endParaRPr/>
          </a:p>
        </p:txBody>
      </p:sp>
      <p:sp>
        <p:nvSpPr>
          <p:cNvPr id="911" name="Google Shape;91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04:46</a:t>
            </a:r>
            <a:endParaRPr/>
          </a:p>
        </p:txBody>
      </p:sp>
      <p:sp>
        <p:nvSpPr>
          <p:cNvPr id="912" name="Google Shape;91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04:45</a:t>
            </a:r>
            <a:endParaRPr/>
          </a:p>
        </p:txBody>
      </p:sp>
      <p:sp>
        <p:nvSpPr>
          <p:cNvPr id="913" name="Google Shape;91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04:44</a:t>
            </a:r>
            <a:endParaRPr/>
          </a:p>
        </p:txBody>
      </p:sp>
      <p:sp>
        <p:nvSpPr>
          <p:cNvPr id="914" name="Google Shape;91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04:43</a:t>
            </a:r>
            <a:endParaRPr/>
          </a:p>
        </p:txBody>
      </p:sp>
      <p:sp>
        <p:nvSpPr>
          <p:cNvPr id="915" name="Google Shape;91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04:42</a:t>
            </a:r>
            <a:endParaRPr/>
          </a:p>
        </p:txBody>
      </p:sp>
      <p:sp>
        <p:nvSpPr>
          <p:cNvPr id="916" name="Google Shape;91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04:41</a:t>
            </a:r>
            <a:endParaRPr/>
          </a:p>
        </p:txBody>
      </p:sp>
      <p:sp>
        <p:nvSpPr>
          <p:cNvPr id="917" name="Google Shape;91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04:40</a:t>
            </a:r>
            <a:endParaRPr/>
          </a:p>
        </p:txBody>
      </p:sp>
      <p:sp>
        <p:nvSpPr>
          <p:cNvPr id="918" name="Google Shape;91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04:39</a:t>
            </a:r>
            <a:endParaRPr/>
          </a:p>
        </p:txBody>
      </p:sp>
      <p:sp>
        <p:nvSpPr>
          <p:cNvPr id="919" name="Google Shape;91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04:38</a:t>
            </a:r>
            <a:endParaRPr/>
          </a:p>
        </p:txBody>
      </p:sp>
      <p:sp>
        <p:nvSpPr>
          <p:cNvPr id="920" name="Google Shape;92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04:37</a:t>
            </a:r>
            <a:endParaRPr/>
          </a:p>
        </p:txBody>
      </p:sp>
      <p:sp>
        <p:nvSpPr>
          <p:cNvPr id="921" name="Google Shape;92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04:36</a:t>
            </a:r>
            <a:endParaRPr/>
          </a:p>
        </p:txBody>
      </p:sp>
      <p:sp>
        <p:nvSpPr>
          <p:cNvPr id="922" name="Google Shape;92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04:35</a:t>
            </a:r>
            <a:endParaRPr/>
          </a:p>
        </p:txBody>
      </p:sp>
      <p:sp>
        <p:nvSpPr>
          <p:cNvPr id="923" name="Google Shape;92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04:34</a:t>
            </a:r>
            <a:endParaRPr/>
          </a:p>
        </p:txBody>
      </p:sp>
      <p:sp>
        <p:nvSpPr>
          <p:cNvPr id="924" name="Google Shape;92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04:33</a:t>
            </a:r>
            <a:endParaRPr/>
          </a:p>
        </p:txBody>
      </p:sp>
      <p:sp>
        <p:nvSpPr>
          <p:cNvPr id="925" name="Google Shape;92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04:32</a:t>
            </a:r>
            <a:endParaRPr/>
          </a:p>
        </p:txBody>
      </p:sp>
      <p:sp>
        <p:nvSpPr>
          <p:cNvPr id="926" name="Google Shape;92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04:31</a:t>
            </a:r>
            <a:endParaRPr/>
          </a:p>
        </p:txBody>
      </p:sp>
      <p:sp>
        <p:nvSpPr>
          <p:cNvPr id="927" name="Google Shape;92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04:30</a:t>
            </a:r>
            <a:endParaRPr/>
          </a:p>
        </p:txBody>
      </p:sp>
      <p:sp>
        <p:nvSpPr>
          <p:cNvPr id="928" name="Google Shape;92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04:29</a:t>
            </a:r>
            <a:endParaRPr/>
          </a:p>
        </p:txBody>
      </p:sp>
      <p:sp>
        <p:nvSpPr>
          <p:cNvPr id="929" name="Google Shape;92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04:28</a:t>
            </a:r>
            <a:endParaRPr/>
          </a:p>
        </p:txBody>
      </p:sp>
      <p:sp>
        <p:nvSpPr>
          <p:cNvPr id="930" name="Google Shape;93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04:27</a:t>
            </a:r>
            <a:endParaRPr/>
          </a:p>
        </p:txBody>
      </p:sp>
      <p:sp>
        <p:nvSpPr>
          <p:cNvPr id="931" name="Google Shape;93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04:26</a:t>
            </a:r>
            <a:endParaRPr/>
          </a:p>
        </p:txBody>
      </p:sp>
      <p:sp>
        <p:nvSpPr>
          <p:cNvPr id="932" name="Google Shape;93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04:25</a:t>
            </a:r>
            <a:endParaRPr/>
          </a:p>
        </p:txBody>
      </p:sp>
      <p:sp>
        <p:nvSpPr>
          <p:cNvPr id="933" name="Google Shape;93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04:24</a:t>
            </a:r>
            <a:endParaRPr/>
          </a:p>
        </p:txBody>
      </p:sp>
      <p:sp>
        <p:nvSpPr>
          <p:cNvPr id="934" name="Google Shape;93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04:23</a:t>
            </a:r>
            <a:endParaRPr/>
          </a:p>
        </p:txBody>
      </p:sp>
      <p:sp>
        <p:nvSpPr>
          <p:cNvPr id="935" name="Google Shape;93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04:22</a:t>
            </a:r>
            <a:endParaRPr/>
          </a:p>
        </p:txBody>
      </p:sp>
      <p:sp>
        <p:nvSpPr>
          <p:cNvPr id="936" name="Google Shape;93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04:21</a:t>
            </a:r>
            <a:endParaRPr/>
          </a:p>
        </p:txBody>
      </p:sp>
      <p:sp>
        <p:nvSpPr>
          <p:cNvPr id="937" name="Google Shape;93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04:20</a:t>
            </a:r>
            <a:endParaRPr/>
          </a:p>
        </p:txBody>
      </p:sp>
      <p:sp>
        <p:nvSpPr>
          <p:cNvPr id="938" name="Google Shape;93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04:19</a:t>
            </a:r>
            <a:endParaRPr/>
          </a:p>
        </p:txBody>
      </p:sp>
      <p:sp>
        <p:nvSpPr>
          <p:cNvPr id="939" name="Google Shape;93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04:18</a:t>
            </a:r>
            <a:endParaRPr/>
          </a:p>
        </p:txBody>
      </p:sp>
      <p:sp>
        <p:nvSpPr>
          <p:cNvPr id="940" name="Google Shape;94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04:17</a:t>
            </a:r>
            <a:endParaRPr/>
          </a:p>
        </p:txBody>
      </p:sp>
      <p:sp>
        <p:nvSpPr>
          <p:cNvPr id="941" name="Google Shape;94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04:16</a:t>
            </a:r>
            <a:endParaRPr/>
          </a:p>
        </p:txBody>
      </p:sp>
      <p:sp>
        <p:nvSpPr>
          <p:cNvPr id="942" name="Google Shape;94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04:15</a:t>
            </a:r>
            <a:endParaRPr/>
          </a:p>
        </p:txBody>
      </p:sp>
      <p:sp>
        <p:nvSpPr>
          <p:cNvPr id="943" name="Google Shape;94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04:14</a:t>
            </a:r>
            <a:endParaRPr/>
          </a:p>
        </p:txBody>
      </p:sp>
      <p:sp>
        <p:nvSpPr>
          <p:cNvPr id="944" name="Google Shape;94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04:13</a:t>
            </a:r>
            <a:endParaRPr/>
          </a:p>
        </p:txBody>
      </p:sp>
      <p:sp>
        <p:nvSpPr>
          <p:cNvPr id="945" name="Google Shape;94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04:12</a:t>
            </a:r>
            <a:endParaRPr/>
          </a:p>
        </p:txBody>
      </p:sp>
      <p:sp>
        <p:nvSpPr>
          <p:cNvPr id="946" name="Google Shape;94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04:11</a:t>
            </a:r>
            <a:endParaRPr/>
          </a:p>
        </p:txBody>
      </p:sp>
      <p:sp>
        <p:nvSpPr>
          <p:cNvPr id="947" name="Google Shape;94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04:10</a:t>
            </a:r>
            <a:endParaRPr/>
          </a:p>
        </p:txBody>
      </p:sp>
      <p:sp>
        <p:nvSpPr>
          <p:cNvPr id="948" name="Google Shape;94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04:09</a:t>
            </a:r>
            <a:endParaRPr/>
          </a:p>
        </p:txBody>
      </p:sp>
      <p:sp>
        <p:nvSpPr>
          <p:cNvPr id="949" name="Google Shape;94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04:08</a:t>
            </a:r>
            <a:endParaRPr/>
          </a:p>
        </p:txBody>
      </p:sp>
      <p:sp>
        <p:nvSpPr>
          <p:cNvPr id="950" name="Google Shape;95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04:07</a:t>
            </a:r>
            <a:endParaRPr/>
          </a:p>
        </p:txBody>
      </p:sp>
      <p:sp>
        <p:nvSpPr>
          <p:cNvPr id="951" name="Google Shape;95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04:06</a:t>
            </a:r>
            <a:endParaRPr/>
          </a:p>
        </p:txBody>
      </p:sp>
      <p:sp>
        <p:nvSpPr>
          <p:cNvPr id="952" name="Google Shape;95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04:05</a:t>
            </a:r>
            <a:endParaRPr/>
          </a:p>
        </p:txBody>
      </p:sp>
      <p:sp>
        <p:nvSpPr>
          <p:cNvPr id="953" name="Google Shape;95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04:04</a:t>
            </a:r>
            <a:endParaRPr/>
          </a:p>
        </p:txBody>
      </p:sp>
      <p:sp>
        <p:nvSpPr>
          <p:cNvPr id="954" name="Google Shape;95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04:03</a:t>
            </a:r>
            <a:endParaRPr/>
          </a:p>
        </p:txBody>
      </p:sp>
      <p:sp>
        <p:nvSpPr>
          <p:cNvPr id="955" name="Google Shape;95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04:02</a:t>
            </a:r>
            <a:endParaRPr/>
          </a:p>
        </p:txBody>
      </p:sp>
      <p:sp>
        <p:nvSpPr>
          <p:cNvPr id="956" name="Google Shape;95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04:01</a:t>
            </a:r>
            <a:endParaRPr/>
          </a:p>
        </p:txBody>
      </p:sp>
      <p:sp>
        <p:nvSpPr>
          <p:cNvPr id="957" name="Google Shape;95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04:00</a:t>
            </a:r>
            <a:endParaRPr/>
          </a:p>
        </p:txBody>
      </p:sp>
      <p:sp>
        <p:nvSpPr>
          <p:cNvPr id="958" name="Google Shape;95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03:59</a:t>
            </a:r>
            <a:endParaRPr/>
          </a:p>
        </p:txBody>
      </p:sp>
      <p:sp>
        <p:nvSpPr>
          <p:cNvPr id="959" name="Google Shape;95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03:58</a:t>
            </a:r>
            <a:endParaRPr/>
          </a:p>
        </p:txBody>
      </p:sp>
      <p:sp>
        <p:nvSpPr>
          <p:cNvPr id="960" name="Google Shape;96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03:57</a:t>
            </a:r>
            <a:endParaRPr/>
          </a:p>
        </p:txBody>
      </p:sp>
      <p:sp>
        <p:nvSpPr>
          <p:cNvPr id="961" name="Google Shape;96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03:56</a:t>
            </a:r>
            <a:endParaRPr/>
          </a:p>
        </p:txBody>
      </p:sp>
      <p:sp>
        <p:nvSpPr>
          <p:cNvPr id="962" name="Google Shape;96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03:55</a:t>
            </a:r>
            <a:endParaRPr/>
          </a:p>
        </p:txBody>
      </p:sp>
      <p:sp>
        <p:nvSpPr>
          <p:cNvPr id="963" name="Google Shape;96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03:54</a:t>
            </a:r>
            <a:endParaRPr/>
          </a:p>
        </p:txBody>
      </p:sp>
      <p:sp>
        <p:nvSpPr>
          <p:cNvPr id="964" name="Google Shape;96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03:53</a:t>
            </a:r>
            <a:endParaRPr/>
          </a:p>
        </p:txBody>
      </p:sp>
      <p:sp>
        <p:nvSpPr>
          <p:cNvPr id="965" name="Google Shape;96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03:52</a:t>
            </a:r>
            <a:endParaRPr/>
          </a:p>
        </p:txBody>
      </p:sp>
      <p:sp>
        <p:nvSpPr>
          <p:cNvPr id="966" name="Google Shape;96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03:51</a:t>
            </a:r>
            <a:endParaRPr/>
          </a:p>
        </p:txBody>
      </p:sp>
      <p:sp>
        <p:nvSpPr>
          <p:cNvPr id="967" name="Google Shape;96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03:50</a:t>
            </a:r>
            <a:endParaRPr/>
          </a:p>
        </p:txBody>
      </p:sp>
      <p:sp>
        <p:nvSpPr>
          <p:cNvPr id="968" name="Google Shape;96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03:49</a:t>
            </a:r>
            <a:endParaRPr/>
          </a:p>
        </p:txBody>
      </p:sp>
      <p:sp>
        <p:nvSpPr>
          <p:cNvPr id="969" name="Google Shape;96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03:48</a:t>
            </a:r>
            <a:endParaRPr/>
          </a:p>
        </p:txBody>
      </p:sp>
      <p:sp>
        <p:nvSpPr>
          <p:cNvPr id="970" name="Google Shape;97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03:47</a:t>
            </a:r>
            <a:endParaRPr/>
          </a:p>
        </p:txBody>
      </p:sp>
      <p:sp>
        <p:nvSpPr>
          <p:cNvPr id="971" name="Google Shape;97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03:46</a:t>
            </a:r>
            <a:endParaRPr/>
          </a:p>
        </p:txBody>
      </p:sp>
      <p:sp>
        <p:nvSpPr>
          <p:cNvPr id="972" name="Google Shape;97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03:45</a:t>
            </a:r>
            <a:endParaRPr/>
          </a:p>
        </p:txBody>
      </p:sp>
      <p:sp>
        <p:nvSpPr>
          <p:cNvPr id="973" name="Google Shape;97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03:44</a:t>
            </a:r>
            <a:endParaRPr/>
          </a:p>
        </p:txBody>
      </p:sp>
      <p:sp>
        <p:nvSpPr>
          <p:cNvPr id="974" name="Google Shape;97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03:43</a:t>
            </a:r>
            <a:endParaRPr/>
          </a:p>
        </p:txBody>
      </p:sp>
      <p:sp>
        <p:nvSpPr>
          <p:cNvPr id="975" name="Google Shape;97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03:42</a:t>
            </a:r>
            <a:endParaRPr/>
          </a:p>
        </p:txBody>
      </p:sp>
      <p:sp>
        <p:nvSpPr>
          <p:cNvPr id="976" name="Google Shape;97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03:41</a:t>
            </a:r>
            <a:endParaRPr/>
          </a:p>
        </p:txBody>
      </p:sp>
      <p:sp>
        <p:nvSpPr>
          <p:cNvPr id="977" name="Google Shape;97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03:40</a:t>
            </a:r>
            <a:endParaRPr/>
          </a:p>
        </p:txBody>
      </p:sp>
      <p:sp>
        <p:nvSpPr>
          <p:cNvPr id="978" name="Google Shape;97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03:39</a:t>
            </a:r>
            <a:endParaRPr/>
          </a:p>
        </p:txBody>
      </p:sp>
      <p:sp>
        <p:nvSpPr>
          <p:cNvPr id="979" name="Google Shape;97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03:38</a:t>
            </a:r>
            <a:endParaRPr/>
          </a:p>
        </p:txBody>
      </p:sp>
      <p:sp>
        <p:nvSpPr>
          <p:cNvPr id="980" name="Google Shape;98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03:37</a:t>
            </a:r>
            <a:endParaRPr/>
          </a:p>
        </p:txBody>
      </p:sp>
      <p:sp>
        <p:nvSpPr>
          <p:cNvPr id="981" name="Google Shape;98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03:36</a:t>
            </a:r>
            <a:endParaRPr/>
          </a:p>
        </p:txBody>
      </p:sp>
      <p:sp>
        <p:nvSpPr>
          <p:cNvPr id="982" name="Google Shape;98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03:35</a:t>
            </a:r>
            <a:endParaRPr/>
          </a:p>
        </p:txBody>
      </p:sp>
      <p:sp>
        <p:nvSpPr>
          <p:cNvPr id="983" name="Google Shape;98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03:34</a:t>
            </a:r>
            <a:endParaRPr/>
          </a:p>
        </p:txBody>
      </p:sp>
      <p:sp>
        <p:nvSpPr>
          <p:cNvPr id="984" name="Google Shape;98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03:33</a:t>
            </a:r>
            <a:endParaRPr/>
          </a:p>
        </p:txBody>
      </p:sp>
      <p:sp>
        <p:nvSpPr>
          <p:cNvPr id="985" name="Google Shape;98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03:32</a:t>
            </a:r>
            <a:endParaRPr/>
          </a:p>
        </p:txBody>
      </p:sp>
      <p:sp>
        <p:nvSpPr>
          <p:cNvPr id="986" name="Google Shape;98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03:31</a:t>
            </a:r>
            <a:endParaRPr/>
          </a:p>
        </p:txBody>
      </p:sp>
      <p:sp>
        <p:nvSpPr>
          <p:cNvPr id="987" name="Google Shape;98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03:30</a:t>
            </a:r>
            <a:endParaRPr/>
          </a:p>
        </p:txBody>
      </p:sp>
      <p:sp>
        <p:nvSpPr>
          <p:cNvPr id="988" name="Google Shape;98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03:29</a:t>
            </a:r>
            <a:endParaRPr/>
          </a:p>
        </p:txBody>
      </p:sp>
      <p:sp>
        <p:nvSpPr>
          <p:cNvPr id="989" name="Google Shape;98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03:28</a:t>
            </a:r>
            <a:endParaRPr/>
          </a:p>
        </p:txBody>
      </p:sp>
      <p:sp>
        <p:nvSpPr>
          <p:cNvPr id="990" name="Google Shape;99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03:27</a:t>
            </a:r>
            <a:endParaRPr/>
          </a:p>
        </p:txBody>
      </p:sp>
      <p:sp>
        <p:nvSpPr>
          <p:cNvPr id="991" name="Google Shape;99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03:26</a:t>
            </a:r>
            <a:endParaRPr/>
          </a:p>
        </p:txBody>
      </p:sp>
      <p:sp>
        <p:nvSpPr>
          <p:cNvPr id="992" name="Google Shape;99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03:25</a:t>
            </a:r>
            <a:endParaRPr/>
          </a:p>
        </p:txBody>
      </p:sp>
      <p:sp>
        <p:nvSpPr>
          <p:cNvPr id="993" name="Google Shape;99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03:24</a:t>
            </a:r>
            <a:endParaRPr/>
          </a:p>
        </p:txBody>
      </p:sp>
      <p:sp>
        <p:nvSpPr>
          <p:cNvPr id="994" name="Google Shape;99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03:23</a:t>
            </a:r>
            <a:endParaRPr/>
          </a:p>
        </p:txBody>
      </p:sp>
      <p:sp>
        <p:nvSpPr>
          <p:cNvPr id="995" name="Google Shape;99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03:22</a:t>
            </a:r>
            <a:endParaRPr/>
          </a:p>
        </p:txBody>
      </p:sp>
      <p:sp>
        <p:nvSpPr>
          <p:cNvPr id="996" name="Google Shape;99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03:21</a:t>
            </a:r>
            <a:endParaRPr/>
          </a:p>
        </p:txBody>
      </p:sp>
      <p:sp>
        <p:nvSpPr>
          <p:cNvPr id="997" name="Google Shape;99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03:20</a:t>
            </a:r>
            <a:endParaRPr/>
          </a:p>
        </p:txBody>
      </p:sp>
      <p:sp>
        <p:nvSpPr>
          <p:cNvPr id="998" name="Google Shape;99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03:19</a:t>
            </a:r>
            <a:endParaRPr/>
          </a:p>
        </p:txBody>
      </p:sp>
      <p:sp>
        <p:nvSpPr>
          <p:cNvPr id="999" name="Google Shape;99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03:18</a:t>
            </a:r>
            <a:endParaRPr/>
          </a:p>
        </p:txBody>
      </p:sp>
      <p:sp>
        <p:nvSpPr>
          <p:cNvPr id="1000" name="Google Shape;100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03:17</a:t>
            </a:r>
            <a:endParaRPr/>
          </a:p>
        </p:txBody>
      </p:sp>
      <p:sp>
        <p:nvSpPr>
          <p:cNvPr id="1001" name="Google Shape;100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03:16</a:t>
            </a:r>
            <a:endParaRPr/>
          </a:p>
        </p:txBody>
      </p:sp>
      <p:sp>
        <p:nvSpPr>
          <p:cNvPr id="1002" name="Google Shape;100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03:15</a:t>
            </a:r>
            <a:endParaRPr/>
          </a:p>
        </p:txBody>
      </p:sp>
      <p:sp>
        <p:nvSpPr>
          <p:cNvPr id="1003" name="Google Shape;100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03:14</a:t>
            </a:r>
            <a:endParaRPr/>
          </a:p>
        </p:txBody>
      </p:sp>
      <p:sp>
        <p:nvSpPr>
          <p:cNvPr id="1004" name="Google Shape;100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03:13</a:t>
            </a:r>
            <a:endParaRPr/>
          </a:p>
        </p:txBody>
      </p:sp>
      <p:sp>
        <p:nvSpPr>
          <p:cNvPr id="1005" name="Google Shape;100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03:12</a:t>
            </a:r>
            <a:endParaRPr/>
          </a:p>
        </p:txBody>
      </p:sp>
      <p:sp>
        <p:nvSpPr>
          <p:cNvPr id="1006" name="Google Shape;100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03:11</a:t>
            </a:r>
            <a:endParaRPr/>
          </a:p>
        </p:txBody>
      </p:sp>
      <p:sp>
        <p:nvSpPr>
          <p:cNvPr id="1007" name="Google Shape;100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03:10</a:t>
            </a:r>
            <a:endParaRPr/>
          </a:p>
        </p:txBody>
      </p:sp>
      <p:sp>
        <p:nvSpPr>
          <p:cNvPr id="1008" name="Google Shape;100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03:09</a:t>
            </a:r>
            <a:endParaRPr/>
          </a:p>
        </p:txBody>
      </p:sp>
      <p:sp>
        <p:nvSpPr>
          <p:cNvPr id="1009" name="Google Shape;100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03:08</a:t>
            </a:r>
            <a:endParaRPr/>
          </a:p>
        </p:txBody>
      </p:sp>
      <p:sp>
        <p:nvSpPr>
          <p:cNvPr id="1010" name="Google Shape;101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03:07</a:t>
            </a:r>
            <a:endParaRPr/>
          </a:p>
        </p:txBody>
      </p:sp>
      <p:sp>
        <p:nvSpPr>
          <p:cNvPr id="1011" name="Google Shape;101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03:06</a:t>
            </a:r>
            <a:endParaRPr/>
          </a:p>
        </p:txBody>
      </p:sp>
      <p:sp>
        <p:nvSpPr>
          <p:cNvPr id="1012" name="Google Shape;101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03:05</a:t>
            </a:r>
            <a:endParaRPr/>
          </a:p>
        </p:txBody>
      </p:sp>
      <p:sp>
        <p:nvSpPr>
          <p:cNvPr id="1013" name="Google Shape;101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03:04</a:t>
            </a:r>
            <a:endParaRPr/>
          </a:p>
        </p:txBody>
      </p:sp>
      <p:sp>
        <p:nvSpPr>
          <p:cNvPr id="1014" name="Google Shape;101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03:03</a:t>
            </a:r>
            <a:endParaRPr/>
          </a:p>
        </p:txBody>
      </p:sp>
      <p:sp>
        <p:nvSpPr>
          <p:cNvPr id="1015" name="Google Shape;101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03:02</a:t>
            </a:r>
            <a:endParaRPr/>
          </a:p>
        </p:txBody>
      </p:sp>
      <p:sp>
        <p:nvSpPr>
          <p:cNvPr id="1016" name="Google Shape;101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03:01</a:t>
            </a:r>
            <a:endParaRPr/>
          </a:p>
        </p:txBody>
      </p:sp>
      <p:sp>
        <p:nvSpPr>
          <p:cNvPr id="1017" name="Google Shape;101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03:00</a:t>
            </a:r>
            <a:endParaRPr/>
          </a:p>
        </p:txBody>
      </p:sp>
      <p:sp>
        <p:nvSpPr>
          <p:cNvPr id="1018" name="Google Shape;101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02:59</a:t>
            </a:r>
            <a:endParaRPr/>
          </a:p>
        </p:txBody>
      </p:sp>
      <p:sp>
        <p:nvSpPr>
          <p:cNvPr id="1019" name="Google Shape;101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02:58</a:t>
            </a:r>
            <a:endParaRPr/>
          </a:p>
        </p:txBody>
      </p:sp>
      <p:sp>
        <p:nvSpPr>
          <p:cNvPr id="1020" name="Google Shape;102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02:57</a:t>
            </a:r>
            <a:endParaRPr/>
          </a:p>
        </p:txBody>
      </p:sp>
      <p:sp>
        <p:nvSpPr>
          <p:cNvPr id="1021" name="Google Shape;102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02:56</a:t>
            </a:r>
            <a:endParaRPr/>
          </a:p>
        </p:txBody>
      </p:sp>
      <p:sp>
        <p:nvSpPr>
          <p:cNvPr id="1022" name="Google Shape;102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02:55</a:t>
            </a:r>
            <a:endParaRPr/>
          </a:p>
        </p:txBody>
      </p:sp>
      <p:sp>
        <p:nvSpPr>
          <p:cNvPr id="1023" name="Google Shape;102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02:54</a:t>
            </a:r>
            <a:endParaRPr/>
          </a:p>
        </p:txBody>
      </p:sp>
      <p:sp>
        <p:nvSpPr>
          <p:cNvPr id="1024" name="Google Shape;102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02:53</a:t>
            </a:r>
            <a:endParaRPr/>
          </a:p>
        </p:txBody>
      </p:sp>
      <p:sp>
        <p:nvSpPr>
          <p:cNvPr id="1025" name="Google Shape;102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02:52</a:t>
            </a:r>
            <a:endParaRPr/>
          </a:p>
        </p:txBody>
      </p:sp>
      <p:sp>
        <p:nvSpPr>
          <p:cNvPr id="1026" name="Google Shape;102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02:51</a:t>
            </a:r>
            <a:endParaRPr/>
          </a:p>
        </p:txBody>
      </p:sp>
      <p:sp>
        <p:nvSpPr>
          <p:cNvPr id="1027" name="Google Shape;102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02:50</a:t>
            </a:r>
            <a:endParaRPr/>
          </a:p>
        </p:txBody>
      </p:sp>
      <p:sp>
        <p:nvSpPr>
          <p:cNvPr id="1028" name="Google Shape;102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02:49</a:t>
            </a:r>
            <a:endParaRPr/>
          </a:p>
        </p:txBody>
      </p:sp>
      <p:sp>
        <p:nvSpPr>
          <p:cNvPr id="1029" name="Google Shape;102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02:48</a:t>
            </a:r>
            <a:endParaRPr/>
          </a:p>
        </p:txBody>
      </p:sp>
      <p:sp>
        <p:nvSpPr>
          <p:cNvPr id="1030" name="Google Shape;103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02:47</a:t>
            </a:r>
            <a:endParaRPr/>
          </a:p>
        </p:txBody>
      </p:sp>
      <p:sp>
        <p:nvSpPr>
          <p:cNvPr id="1031" name="Google Shape;103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02:46</a:t>
            </a:r>
            <a:endParaRPr/>
          </a:p>
        </p:txBody>
      </p:sp>
      <p:sp>
        <p:nvSpPr>
          <p:cNvPr id="1032" name="Google Shape;103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02:45</a:t>
            </a:r>
            <a:endParaRPr/>
          </a:p>
        </p:txBody>
      </p:sp>
      <p:sp>
        <p:nvSpPr>
          <p:cNvPr id="1033" name="Google Shape;103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02:44</a:t>
            </a:r>
            <a:endParaRPr/>
          </a:p>
        </p:txBody>
      </p:sp>
      <p:sp>
        <p:nvSpPr>
          <p:cNvPr id="1034" name="Google Shape;103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02:43</a:t>
            </a:r>
            <a:endParaRPr/>
          </a:p>
        </p:txBody>
      </p:sp>
      <p:sp>
        <p:nvSpPr>
          <p:cNvPr id="1035" name="Google Shape;103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02:42</a:t>
            </a:r>
            <a:endParaRPr/>
          </a:p>
        </p:txBody>
      </p:sp>
      <p:sp>
        <p:nvSpPr>
          <p:cNvPr id="1036" name="Google Shape;103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02:41</a:t>
            </a:r>
            <a:endParaRPr/>
          </a:p>
        </p:txBody>
      </p:sp>
      <p:sp>
        <p:nvSpPr>
          <p:cNvPr id="1037" name="Google Shape;103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02:40</a:t>
            </a:r>
            <a:endParaRPr/>
          </a:p>
        </p:txBody>
      </p:sp>
      <p:sp>
        <p:nvSpPr>
          <p:cNvPr id="1038" name="Google Shape;103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02:39</a:t>
            </a:r>
            <a:endParaRPr/>
          </a:p>
        </p:txBody>
      </p:sp>
      <p:sp>
        <p:nvSpPr>
          <p:cNvPr id="1039" name="Google Shape;103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02:38</a:t>
            </a:r>
            <a:endParaRPr/>
          </a:p>
        </p:txBody>
      </p:sp>
      <p:sp>
        <p:nvSpPr>
          <p:cNvPr id="1040" name="Google Shape;104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02:37</a:t>
            </a:r>
            <a:endParaRPr/>
          </a:p>
        </p:txBody>
      </p:sp>
      <p:sp>
        <p:nvSpPr>
          <p:cNvPr id="1041" name="Google Shape;104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02:36</a:t>
            </a:r>
            <a:endParaRPr/>
          </a:p>
        </p:txBody>
      </p:sp>
      <p:sp>
        <p:nvSpPr>
          <p:cNvPr id="1042" name="Google Shape;104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02:35</a:t>
            </a:r>
            <a:endParaRPr/>
          </a:p>
        </p:txBody>
      </p:sp>
      <p:sp>
        <p:nvSpPr>
          <p:cNvPr id="1043" name="Google Shape;104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02:34</a:t>
            </a:r>
            <a:endParaRPr/>
          </a:p>
        </p:txBody>
      </p:sp>
      <p:sp>
        <p:nvSpPr>
          <p:cNvPr id="1044" name="Google Shape;104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02:33</a:t>
            </a:r>
            <a:endParaRPr/>
          </a:p>
        </p:txBody>
      </p:sp>
      <p:sp>
        <p:nvSpPr>
          <p:cNvPr id="1045" name="Google Shape;104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02:32</a:t>
            </a:r>
            <a:endParaRPr/>
          </a:p>
        </p:txBody>
      </p:sp>
      <p:sp>
        <p:nvSpPr>
          <p:cNvPr id="1046" name="Google Shape;104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02:31</a:t>
            </a:r>
            <a:endParaRPr/>
          </a:p>
        </p:txBody>
      </p:sp>
      <p:sp>
        <p:nvSpPr>
          <p:cNvPr id="1047" name="Google Shape;104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02:30</a:t>
            </a:r>
            <a:endParaRPr/>
          </a:p>
        </p:txBody>
      </p:sp>
      <p:sp>
        <p:nvSpPr>
          <p:cNvPr id="1048" name="Google Shape;104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02:29</a:t>
            </a:r>
            <a:endParaRPr/>
          </a:p>
        </p:txBody>
      </p:sp>
      <p:sp>
        <p:nvSpPr>
          <p:cNvPr id="1049" name="Google Shape;104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02:28</a:t>
            </a:r>
            <a:endParaRPr/>
          </a:p>
        </p:txBody>
      </p:sp>
      <p:sp>
        <p:nvSpPr>
          <p:cNvPr id="1050" name="Google Shape;105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02:27</a:t>
            </a:r>
            <a:endParaRPr/>
          </a:p>
        </p:txBody>
      </p:sp>
      <p:sp>
        <p:nvSpPr>
          <p:cNvPr id="1051" name="Google Shape;105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02:26</a:t>
            </a:r>
            <a:endParaRPr/>
          </a:p>
        </p:txBody>
      </p:sp>
      <p:sp>
        <p:nvSpPr>
          <p:cNvPr id="1052" name="Google Shape;105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02:25</a:t>
            </a:r>
            <a:endParaRPr/>
          </a:p>
        </p:txBody>
      </p:sp>
      <p:sp>
        <p:nvSpPr>
          <p:cNvPr id="1053" name="Google Shape;105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02:24</a:t>
            </a:r>
            <a:endParaRPr/>
          </a:p>
        </p:txBody>
      </p:sp>
      <p:sp>
        <p:nvSpPr>
          <p:cNvPr id="1054" name="Google Shape;105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02:23</a:t>
            </a:r>
            <a:endParaRPr/>
          </a:p>
        </p:txBody>
      </p:sp>
      <p:sp>
        <p:nvSpPr>
          <p:cNvPr id="1055" name="Google Shape;105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02:22</a:t>
            </a:r>
            <a:endParaRPr/>
          </a:p>
        </p:txBody>
      </p:sp>
      <p:sp>
        <p:nvSpPr>
          <p:cNvPr id="1056" name="Google Shape;105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02:21</a:t>
            </a:r>
            <a:endParaRPr/>
          </a:p>
        </p:txBody>
      </p:sp>
      <p:sp>
        <p:nvSpPr>
          <p:cNvPr id="1057" name="Google Shape;105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02:20</a:t>
            </a:r>
            <a:endParaRPr/>
          </a:p>
        </p:txBody>
      </p:sp>
      <p:sp>
        <p:nvSpPr>
          <p:cNvPr id="1058" name="Google Shape;105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02:19</a:t>
            </a:r>
            <a:endParaRPr/>
          </a:p>
        </p:txBody>
      </p:sp>
      <p:sp>
        <p:nvSpPr>
          <p:cNvPr id="1059" name="Google Shape;105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02:18</a:t>
            </a:r>
            <a:endParaRPr/>
          </a:p>
        </p:txBody>
      </p:sp>
      <p:sp>
        <p:nvSpPr>
          <p:cNvPr id="1060" name="Google Shape;106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02:17</a:t>
            </a:r>
            <a:endParaRPr/>
          </a:p>
        </p:txBody>
      </p:sp>
      <p:sp>
        <p:nvSpPr>
          <p:cNvPr id="1061" name="Google Shape;106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02:16</a:t>
            </a:r>
            <a:endParaRPr/>
          </a:p>
        </p:txBody>
      </p:sp>
      <p:sp>
        <p:nvSpPr>
          <p:cNvPr id="1062" name="Google Shape;106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02:15</a:t>
            </a:r>
            <a:endParaRPr/>
          </a:p>
        </p:txBody>
      </p:sp>
      <p:sp>
        <p:nvSpPr>
          <p:cNvPr id="1063" name="Google Shape;106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02:14</a:t>
            </a:r>
            <a:endParaRPr/>
          </a:p>
        </p:txBody>
      </p:sp>
      <p:sp>
        <p:nvSpPr>
          <p:cNvPr id="1064" name="Google Shape;106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02:13</a:t>
            </a:r>
            <a:endParaRPr/>
          </a:p>
        </p:txBody>
      </p:sp>
      <p:sp>
        <p:nvSpPr>
          <p:cNvPr id="1065" name="Google Shape;106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02:12</a:t>
            </a:r>
            <a:endParaRPr/>
          </a:p>
        </p:txBody>
      </p:sp>
      <p:sp>
        <p:nvSpPr>
          <p:cNvPr id="1066" name="Google Shape;106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02:11</a:t>
            </a:r>
            <a:endParaRPr/>
          </a:p>
        </p:txBody>
      </p:sp>
      <p:sp>
        <p:nvSpPr>
          <p:cNvPr id="1067" name="Google Shape;106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02:10</a:t>
            </a:r>
            <a:endParaRPr/>
          </a:p>
        </p:txBody>
      </p:sp>
      <p:sp>
        <p:nvSpPr>
          <p:cNvPr id="1068" name="Google Shape;106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02:09</a:t>
            </a:r>
            <a:endParaRPr/>
          </a:p>
        </p:txBody>
      </p:sp>
      <p:sp>
        <p:nvSpPr>
          <p:cNvPr id="1069" name="Google Shape;106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02:08</a:t>
            </a:r>
            <a:endParaRPr/>
          </a:p>
        </p:txBody>
      </p:sp>
      <p:sp>
        <p:nvSpPr>
          <p:cNvPr id="1070" name="Google Shape;107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02:07</a:t>
            </a:r>
            <a:endParaRPr/>
          </a:p>
        </p:txBody>
      </p:sp>
      <p:sp>
        <p:nvSpPr>
          <p:cNvPr id="1071" name="Google Shape;107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02:06</a:t>
            </a:r>
            <a:endParaRPr/>
          </a:p>
        </p:txBody>
      </p:sp>
      <p:sp>
        <p:nvSpPr>
          <p:cNvPr id="1072" name="Google Shape;107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02:05</a:t>
            </a:r>
            <a:endParaRPr/>
          </a:p>
        </p:txBody>
      </p:sp>
      <p:sp>
        <p:nvSpPr>
          <p:cNvPr id="1073" name="Google Shape;107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02:04</a:t>
            </a:r>
            <a:endParaRPr/>
          </a:p>
        </p:txBody>
      </p:sp>
      <p:sp>
        <p:nvSpPr>
          <p:cNvPr id="1074" name="Google Shape;107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02:03</a:t>
            </a:r>
            <a:endParaRPr/>
          </a:p>
        </p:txBody>
      </p:sp>
      <p:sp>
        <p:nvSpPr>
          <p:cNvPr id="1075" name="Google Shape;107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02:02</a:t>
            </a:r>
            <a:endParaRPr/>
          </a:p>
        </p:txBody>
      </p:sp>
      <p:sp>
        <p:nvSpPr>
          <p:cNvPr id="1076" name="Google Shape;107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02:01</a:t>
            </a:r>
            <a:endParaRPr/>
          </a:p>
        </p:txBody>
      </p:sp>
      <p:sp>
        <p:nvSpPr>
          <p:cNvPr id="1077" name="Google Shape;107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02:00</a:t>
            </a:r>
            <a:endParaRPr/>
          </a:p>
        </p:txBody>
      </p:sp>
      <p:sp>
        <p:nvSpPr>
          <p:cNvPr id="1078" name="Google Shape;107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01:59</a:t>
            </a:r>
            <a:endParaRPr/>
          </a:p>
        </p:txBody>
      </p:sp>
      <p:sp>
        <p:nvSpPr>
          <p:cNvPr id="1079" name="Google Shape;107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01:58</a:t>
            </a:r>
            <a:endParaRPr/>
          </a:p>
        </p:txBody>
      </p:sp>
      <p:sp>
        <p:nvSpPr>
          <p:cNvPr id="1080" name="Google Shape;108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01:57</a:t>
            </a:r>
            <a:endParaRPr/>
          </a:p>
        </p:txBody>
      </p:sp>
      <p:sp>
        <p:nvSpPr>
          <p:cNvPr id="1081" name="Google Shape;108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01:56</a:t>
            </a:r>
            <a:endParaRPr/>
          </a:p>
        </p:txBody>
      </p:sp>
      <p:sp>
        <p:nvSpPr>
          <p:cNvPr id="1082" name="Google Shape;108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01:55</a:t>
            </a:r>
            <a:endParaRPr/>
          </a:p>
        </p:txBody>
      </p:sp>
      <p:sp>
        <p:nvSpPr>
          <p:cNvPr id="1083" name="Google Shape;108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01:54</a:t>
            </a:r>
            <a:endParaRPr/>
          </a:p>
        </p:txBody>
      </p:sp>
      <p:sp>
        <p:nvSpPr>
          <p:cNvPr id="1084" name="Google Shape;108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01:53</a:t>
            </a:r>
            <a:endParaRPr/>
          </a:p>
        </p:txBody>
      </p:sp>
      <p:sp>
        <p:nvSpPr>
          <p:cNvPr id="1085" name="Google Shape;108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01:52</a:t>
            </a:r>
            <a:endParaRPr/>
          </a:p>
        </p:txBody>
      </p:sp>
      <p:sp>
        <p:nvSpPr>
          <p:cNvPr id="1086" name="Google Shape;108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01:51</a:t>
            </a:r>
            <a:endParaRPr/>
          </a:p>
        </p:txBody>
      </p:sp>
      <p:sp>
        <p:nvSpPr>
          <p:cNvPr id="1087" name="Google Shape;108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01:50</a:t>
            </a:r>
            <a:endParaRPr/>
          </a:p>
        </p:txBody>
      </p:sp>
      <p:sp>
        <p:nvSpPr>
          <p:cNvPr id="1088" name="Google Shape;108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01:49</a:t>
            </a:r>
            <a:endParaRPr/>
          </a:p>
        </p:txBody>
      </p:sp>
      <p:sp>
        <p:nvSpPr>
          <p:cNvPr id="1089" name="Google Shape;108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01:48</a:t>
            </a:r>
            <a:endParaRPr/>
          </a:p>
        </p:txBody>
      </p:sp>
      <p:sp>
        <p:nvSpPr>
          <p:cNvPr id="1090" name="Google Shape;109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01:47</a:t>
            </a:r>
            <a:endParaRPr/>
          </a:p>
        </p:txBody>
      </p:sp>
      <p:sp>
        <p:nvSpPr>
          <p:cNvPr id="1091" name="Google Shape;109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01:46</a:t>
            </a:r>
            <a:endParaRPr/>
          </a:p>
        </p:txBody>
      </p:sp>
      <p:sp>
        <p:nvSpPr>
          <p:cNvPr id="1092" name="Google Shape;109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01:45</a:t>
            </a:r>
            <a:endParaRPr/>
          </a:p>
        </p:txBody>
      </p:sp>
      <p:sp>
        <p:nvSpPr>
          <p:cNvPr id="1093" name="Google Shape;109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01:44</a:t>
            </a:r>
            <a:endParaRPr/>
          </a:p>
        </p:txBody>
      </p:sp>
      <p:sp>
        <p:nvSpPr>
          <p:cNvPr id="1094" name="Google Shape;109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01:43</a:t>
            </a:r>
            <a:endParaRPr/>
          </a:p>
        </p:txBody>
      </p:sp>
      <p:sp>
        <p:nvSpPr>
          <p:cNvPr id="1095" name="Google Shape;109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01:42</a:t>
            </a:r>
            <a:endParaRPr/>
          </a:p>
        </p:txBody>
      </p:sp>
      <p:sp>
        <p:nvSpPr>
          <p:cNvPr id="1096" name="Google Shape;109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01:41</a:t>
            </a:r>
            <a:endParaRPr/>
          </a:p>
        </p:txBody>
      </p:sp>
      <p:sp>
        <p:nvSpPr>
          <p:cNvPr id="1097" name="Google Shape;109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01:40</a:t>
            </a:r>
            <a:endParaRPr/>
          </a:p>
        </p:txBody>
      </p:sp>
      <p:sp>
        <p:nvSpPr>
          <p:cNvPr id="1098" name="Google Shape;109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01:39</a:t>
            </a:r>
            <a:endParaRPr/>
          </a:p>
        </p:txBody>
      </p:sp>
      <p:sp>
        <p:nvSpPr>
          <p:cNvPr id="1099" name="Google Shape;109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01:38</a:t>
            </a:r>
            <a:endParaRPr/>
          </a:p>
        </p:txBody>
      </p:sp>
      <p:sp>
        <p:nvSpPr>
          <p:cNvPr id="1100" name="Google Shape;110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01:37</a:t>
            </a:r>
            <a:endParaRPr/>
          </a:p>
        </p:txBody>
      </p:sp>
      <p:sp>
        <p:nvSpPr>
          <p:cNvPr id="1101" name="Google Shape;110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01:36</a:t>
            </a:r>
            <a:endParaRPr/>
          </a:p>
        </p:txBody>
      </p:sp>
      <p:sp>
        <p:nvSpPr>
          <p:cNvPr id="1102" name="Google Shape;110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01:35</a:t>
            </a:r>
            <a:endParaRPr/>
          </a:p>
        </p:txBody>
      </p:sp>
      <p:sp>
        <p:nvSpPr>
          <p:cNvPr id="1103" name="Google Shape;110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01:34</a:t>
            </a:r>
            <a:endParaRPr/>
          </a:p>
        </p:txBody>
      </p:sp>
      <p:sp>
        <p:nvSpPr>
          <p:cNvPr id="1104" name="Google Shape;110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01:33</a:t>
            </a:r>
            <a:endParaRPr/>
          </a:p>
        </p:txBody>
      </p:sp>
      <p:sp>
        <p:nvSpPr>
          <p:cNvPr id="1105" name="Google Shape;110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01:32</a:t>
            </a:r>
            <a:endParaRPr/>
          </a:p>
        </p:txBody>
      </p:sp>
      <p:sp>
        <p:nvSpPr>
          <p:cNvPr id="1106" name="Google Shape;110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01:31</a:t>
            </a:r>
            <a:endParaRPr/>
          </a:p>
        </p:txBody>
      </p:sp>
      <p:sp>
        <p:nvSpPr>
          <p:cNvPr id="1107" name="Google Shape;110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01:30</a:t>
            </a:r>
            <a:endParaRPr/>
          </a:p>
        </p:txBody>
      </p:sp>
      <p:sp>
        <p:nvSpPr>
          <p:cNvPr id="1108" name="Google Shape;110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01:29</a:t>
            </a:r>
            <a:endParaRPr/>
          </a:p>
        </p:txBody>
      </p:sp>
      <p:sp>
        <p:nvSpPr>
          <p:cNvPr id="1109" name="Google Shape;110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01:28</a:t>
            </a:r>
            <a:endParaRPr/>
          </a:p>
        </p:txBody>
      </p:sp>
      <p:sp>
        <p:nvSpPr>
          <p:cNvPr id="1110" name="Google Shape;111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01:27</a:t>
            </a:r>
            <a:endParaRPr/>
          </a:p>
        </p:txBody>
      </p:sp>
      <p:sp>
        <p:nvSpPr>
          <p:cNvPr id="1111" name="Google Shape;111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01:26</a:t>
            </a:r>
            <a:endParaRPr/>
          </a:p>
        </p:txBody>
      </p:sp>
      <p:sp>
        <p:nvSpPr>
          <p:cNvPr id="1112" name="Google Shape;111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01:25</a:t>
            </a:r>
            <a:endParaRPr/>
          </a:p>
        </p:txBody>
      </p:sp>
      <p:sp>
        <p:nvSpPr>
          <p:cNvPr id="1113" name="Google Shape;111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01:24</a:t>
            </a:r>
            <a:endParaRPr/>
          </a:p>
        </p:txBody>
      </p:sp>
      <p:sp>
        <p:nvSpPr>
          <p:cNvPr id="1114" name="Google Shape;111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01:23</a:t>
            </a:r>
            <a:endParaRPr/>
          </a:p>
        </p:txBody>
      </p:sp>
      <p:sp>
        <p:nvSpPr>
          <p:cNvPr id="1115" name="Google Shape;111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01:22</a:t>
            </a:r>
            <a:endParaRPr/>
          </a:p>
        </p:txBody>
      </p:sp>
      <p:sp>
        <p:nvSpPr>
          <p:cNvPr id="1116" name="Google Shape;111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01:21</a:t>
            </a:r>
            <a:endParaRPr/>
          </a:p>
        </p:txBody>
      </p:sp>
      <p:sp>
        <p:nvSpPr>
          <p:cNvPr id="1117" name="Google Shape;111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01:20</a:t>
            </a:r>
            <a:endParaRPr/>
          </a:p>
        </p:txBody>
      </p:sp>
      <p:sp>
        <p:nvSpPr>
          <p:cNvPr id="1118" name="Google Shape;111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01:19</a:t>
            </a:r>
            <a:endParaRPr/>
          </a:p>
        </p:txBody>
      </p:sp>
      <p:sp>
        <p:nvSpPr>
          <p:cNvPr id="1119" name="Google Shape;111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01:18</a:t>
            </a:r>
            <a:endParaRPr/>
          </a:p>
        </p:txBody>
      </p:sp>
      <p:sp>
        <p:nvSpPr>
          <p:cNvPr id="1120" name="Google Shape;112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01:17</a:t>
            </a:r>
            <a:endParaRPr/>
          </a:p>
        </p:txBody>
      </p:sp>
      <p:sp>
        <p:nvSpPr>
          <p:cNvPr id="1121" name="Google Shape;112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01:16</a:t>
            </a:r>
            <a:endParaRPr/>
          </a:p>
        </p:txBody>
      </p:sp>
      <p:sp>
        <p:nvSpPr>
          <p:cNvPr id="1122" name="Google Shape;112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01:15</a:t>
            </a:r>
            <a:endParaRPr/>
          </a:p>
        </p:txBody>
      </p:sp>
      <p:sp>
        <p:nvSpPr>
          <p:cNvPr id="1123" name="Google Shape;112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01:14</a:t>
            </a:r>
            <a:endParaRPr/>
          </a:p>
        </p:txBody>
      </p:sp>
      <p:sp>
        <p:nvSpPr>
          <p:cNvPr id="1124" name="Google Shape;112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01:13</a:t>
            </a:r>
            <a:endParaRPr/>
          </a:p>
        </p:txBody>
      </p:sp>
      <p:sp>
        <p:nvSpPr>
          <p:cNvPr id="1125" name="Google Shape;112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01:12</a:t>
            </a:r>
            <a:endParaRPr/>
          </a:p>
        </p:txBody>
      </p:sp>
      <p:sp>
        <p:nvSpPr>
          <p:cNvPr id="1126" name="Google Shape;112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01:11</a:t>
            </a:r>
            <a:endParaRPr/>
          </a:p>
        </p:txBody>
      </p:sp>
      <p:sp>
        <p:nvSpPr>
          <p:cNvPr id="1127" name="Google Shape;112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01:10</a:t>
            </a:r>
            <a:endParaRPr/>
          </a:p>
        </p:txBody>
      </p:sp>
      <p:sp>
        <p:nvSpPr>
          <p:cNvPr id="1128" name="Google Shape;112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01:09</a:t>
            </a:r>
            <a:endParaRPr/>
          </a:p>
        </p:txBody>
      </p:sp>
      <p:sp>
        <p:nvSpPr>
          <p:cNvPr id="1129" name="Google Shape;112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01:08</a:t>
            </a:r>
            <a:endParaRPr/>
          </a:p>
        </p:txBody>
      </p:sp>
      <p:sp>
        <p:nvSpPr>
          <p:cNvPr id="1130" name="Google Shape;113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01:07</a:t>
            </a:r>
            <a:endParaRPr/>
          </a:p>
        </p:txBody>
      </p:sp>
      <p:sp>
        <p:nvSpPr>
          <p:cNvPr id="1131" name="Google Shape;113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01:06</a:t>
            </a:r>
            <a:endParaRPr/>
          </a:p>
        </p:txBody>
      </p:sp>
      <p:sp>
        <p:nvSpPr>
          <p:cNvPr id="1132" name="Google Shape;113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01:05</a:t>
            </a:r>
            <a:endParaRPr/>
          </a:p>
        </p:txBody>
      </p:sp>
      <p:sp>
        <p:nvSpPr>
          <p:cNvPr id="1133" name="Google Shape;113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01:04</a:t>
            </a:r>
            <a:endParaRPr/>
          </a:p>
        </p:txBody>
      </p:sp>
      <p:sp>
        <p:nvSpPr>
          <p:cNvPr id="1134" name="Google Shape;113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01:03</a:t>
            </a:r>
            <a:endParaRPr/>
          </a:p>
        </p:txBody>
      </p:sp>
      <p:sp>
        <p:nvSpPr>
          <p:cNvPr id="1135" name="Google Shape;113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01:02</a:t>
            </a:r>
            <a:endParaRPr/>
          </a:p>
        </p:txBody>
      </p:sp>
      <p:sp>
        <p:nvSpPr>
          <p:cNvPr id="1136" name="Google Shape;113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01:01</a:t>
            </a:r>
            <a:endParaRPr/>
          </a:p>
        </p:txBody>
      </p:sp>
      <p:sp>
        <p:nvSpPr>
          <p:cNvPr id="1137" name="Google Shape;113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01:00</a:t>
            </a:r>
            <a:endParaRPr/>
          </a:p>
        </p:txBody>
      </p:sp>
      <p:sp>
        <p:nvSpPr>
          <p:cNvPr id="1138" name="Google Shape;113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00:59</a:t>
            </a:r>
            <a:endParaRPr/>
          </a:p>
        </p:txBody>
      </p:sp>
      <p:sp>
        <p:nvSpPr>
          <p:cNvPr id="1139" name="Google Shape;113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00:58</a:t>
            </a:r>
            <a:endParaRPr/>
          </a:p>
        </p:txBody>
      </p:sp>
      <p:sp>
        <p:nvSpPr>
          <p:cNvPr id="1140" name="Google Shape;114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00:57</a:t>
            </a:r>
            <a:endParaRPr/>
          </a:p>
        </p:txBody>
      </p:sp>
      <p:sp>
        <p:nvSpPr>
          <p:cNvPr id="1141" name="Google Shape;114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00:56</a:t>
            </a:r>
            <a:endParaRPr/>
          </a:p>
        </p:txBody>
      </p:sp>
      <p:sp>
        <p:nvSpPr>
          <p:cNvPr id="1142" name="Google Shape;114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00:55</a:t>
            </a:r>
            <a:endParaRPr/>
          </a:p>
        </p:txBody>
      </p:sp>
      <p:sp>
        <p:nvSpPr>
          <p:cNvPr id="1143" name="Google Shape;114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00:54</a:t>
            </a:r>
            <a:endParaRPr/>
          </a:p>
        </p:txBody>
      </p:sp>
      <p:sp>
        <p:nvSpPr>
          <p:cNvPr id="1144" name="Google Shape;114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00:53</a:t>
            </a:r>
            <a:endParaRPr/>
          </a:p>
        </p:txBody>
      </p:sp>
      <p:sp>
        <p:nvSpPr>
          <p:cNvPr id="1145" name="Google Shape;114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00:52</a:t>
            </a:r>
            <a:endParaRPr/>
          </a:p>
        </p:txBody>
      </p:sp>
      <p:sp>
        <p:nvSpPr>
          <p:cNvPr id="1146" name="Google Shape;114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00:51</a:t>
            </a:r>
            <a:endParaRPr/>
          </a:p>
        </p:txBody>
      </p:sp>
      <p:sp>
        <p:nvSpPr>
          <p:cNvPr id="1147" name="Google Shape;114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00:50</a:t>
            </a:r>
            <a:endParaRPr/>
          </a:p>
        </p:txBody>
      </p:sp>
      <p:sp>
        <p:nvSpPr>
          <p:cNvPr id="1148" name="Google Shape;114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00:49</a:t>
            </a:r>
            <a:endParaRPr/>
          </a:p>
        </p:txBody>
      </p:sp>
      <p:sp>
        <p:nvSpPr>
          <p:cNvPr id="1149" name="Google Shape;114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00:48</a:t>
            </a:r>
            <a:endParaRPr/>
          </a:p>
        </p:txBody>
      </p:sp>
      <p:sp>
        <p:nvSpPr>
          <p:cNvPr id="1150" name="Google Shape;115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00:47</a:t>
            </a:r>
            <a:endParaRPr/>
          </a:p>
        </p:txBody>
      </p:sp>
      <p:sp>
        <p:nvSpPr>
          <p:cNvPr id="1151" name="Google Shape;115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00:46</a:t>
            </a:r>
            <a:endParaRPr/>
          </a:p>
        </p:txBody>
      </p:sp>
      <p:sp>
        <p:nvSpPr>
          <p:cNvPr id="1152" name="Google Shape;115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00:45</a:t>
            </a:r>
            <a:endParaRPr/>
          </a:p>
        </p:txBody>
      </p:sp>
      <p:sp>
        <p:nvSpPr>
          <p:cNvPr id="1153" name="Google Shape;115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00:44</a:t>
            </a:r>
            <a:endParaRPr/>
          </a:p>
        </p:txBody>
      </p:sp>
      <p:sp>
        <p:nvSpPr>
          <p:cNvPr id="1154" name="Google Shape;115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00:43</a:t>
            </a:r>
            <a:endParaRPr/>
          </a:p>
        </p:txBody>
      </p:sp>
      <p:sp>
        <p:nvSpPr>
          <p:cNvPr id="1155" name="Google Shape;115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00:42</a:t>
            </a:r>
            <a:endParaRPr/>
          </a:p>
        </p:txBody>
      </p:sp>
      <p:sp>
        <p:nvSpPr>
          <p:cNvPr id="1156" name="Google Shape;115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00:41</a:t>
            </a:r>
            <a:endParaRPr/>
          </a:p>
        </p:txBody>
      </p:sp>
      <p:sp>
        <p:nvSpPr>
          <p:cNvPr id="1157" name="Google Shape;115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00:40</a:t>
            </a:r>
            <a:endParaRPr/>
          </a:p>
        </p:txBody>
      </p:sp>
      <p:sp>
        <p:nvSpPr>
          <p:cNvPr id="1158" name="Google Shape;115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00:39</a:t>
            </a:r>
            <a:endParaRPr/>
          </a:p>
        </p:txBody>
      </p:sp>
      <p:sp>
        <p:nvSpPr>
          <p:cNvPr id="1159" name="Google Shape;115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00:38</a:t>
            </a:r>
            <a:endParaRPr/>
          </a:p>
        </p:txBody>
      </p:sp>
      <p:sp>
        <p:nvSpPr>
          <p:cNvPr id="1160" name="Google Shape;116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00:37</a:t>
            </a:r>
            <a:endParaRPr/>
          </a:p>
        </p:txBody>
      </p:sp>
      <p:sp>
        <p:nvSpPr>
          <p:cNvPr id="1161" name="Google Shape;116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00:36</a:t>
            </a:r>
            <a:endParaRPr/>
          </a:p>
        </p:txBody>
      </p:sp>
      <p:sp>
        <p:nvSpPr>
          <p:cNvPr id="1162" name="Google Shape;116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00:35</a:t>
            </a:r>
            <a:endParaRPr/>
          </a:p>
        </p:txBody>
      </p:sp>
      <p:sp>
        <p:nvSpPr>
          <p:cNvPr id="1163" name="Google Shape;116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00:34</a:t>
            </a:r>
            <a:endParaRPr/>
          </a:p>
        </p:txBody>
      </p:sp>
      <p:sp>
        <p:nvSpPr>
          <p:cNvPr id="1164" name="Google Shape;116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00:33</a:t>
            </a:r>
            <a:endParaRPr/>
          </a:p>
        </p:txBody>
      </p:sp>
      <p:sp>
        <p:nvSpPr>
          <p:cNvPr id="1165" name="Google Shape;116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00:32</a:t>
            </a:r>
            <a:endParaRPr/>
          </a:p>
        </p:txBody>
      </p:sp>
      <p:sp>
        <p:nvSpPr>
          <p:cNvPr id="1166" name="Google Shape;116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00:31</a:t>
            </a:r>
            <a:endParaRPr/>
          </a:p>
        </p:txBody>
      </p:sp>
      <p:sp>
        <p:nvSpPr>
          <p:cNvPr id="1167" name="Google Shape;116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00:30</a:t>
            </a:r>
            <a:endParaRPr/>
          </a:p>
        </p:txBody>
      </p:sp>
      <p:sp>
        <p:nvSpPr>
          <p:cNvPr id="1168" name="Google Shape;116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00:29</a:t>
            </a:r>
            <a:endParaRPr/>
          </a:p>
        </p:txBody>
      </p:sp>
      <p:sp>
        <p:nvSpPr>
          <p:cNvPr id="1169" name="Google Shape;116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00:28</a:t>
            </a:r>
            <a:endParaRPr/>
          </a:p>
        </p:txBody>
      </p:sp>
      <p:sp>
        <p:nvSpPr>
          <p:cNvPr id="1170" name="Google Shape;117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00:27</a:t>
            </a:r>
            <a:endParaRPr/>
          </a:p>
        </p:txBody>
      </p:sp>
      <p:sp>
        <p:nvSpPr>
          <p:cNvPr id="1171" name="Google Shape;117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00:26</a:t>
            </a:r>
            <a:endParaRPr/>
          </a:p>
        </p:txBody>
      </p:sp>
      <p:sp>
        <p:nvSpPr>
          <p:cNvPr id="1172" name="Google Shape;117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00:25</a:t>
            </a:r>
            <a:endParaRPr/>
          </a:p>
        </p:txBody>
      </p:sp>
      <p:sp>
        <p:nvSpPr>
          <p:cNvPr id="1173" name="Google Shape;117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00:24</a:t>
            </a:r>
            <a:endParaRPr/>
          </a:p>
        </p:txBody>
      </p:sp>
      <p:sp>
        <p:nvSpPr>
          <p:cNvPr id="1174" name="Google Shape;117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00:23</a:t>
            </a:r>
            <a:endParaRPr/>
          </a:p>
        </p:txBody>
      </p:sp>
      <p:sp>
        <p:nvSpPr>
          <p:cNvPr id="1175" name="Google Shape;117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00:22</a:t>
            </a:r>
            <a:endParaRPr/>
          </a:p>
        </p:txBody>
      </p:sp>
      <p:sp>
        <p:nvSpPr>
          <p:cNvPr id="1176" name="Google Shape;117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00:21</a:t>
            </a:r>
            <a:endParaRPr/>
          </a:p>
        </p:txBody>
      </p:sp>
      <p:sp>
        <p:nvSpPr>
          <p:cNvPr id="1177" name="Google Shape;117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00:20</a:t>
            </a:r>
            <a:endParaRPr/>
          </a:p>
        </p:txBody>
      </p:sp>
      <p:sp>
        <p:nvSpPr>
          <p:cNvPr id="1178" name="Google Shape;117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00:19</a:t>
            </a:r>
            <a:endParaRPr/>
          </a:p>
        </p:txBody>
      </p:sp>
      <p:sp>
        <p:nvSpPr>
          <p:cNvPr id="1179" name="Google Shape;117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00:18</a:t>
            </a:r>
            <a:endParaRPr/>
          </a:p>
        </p:txBody>
      </p:sp>
      <p:sp>
        <p:nvSpPr>
          <p:cNvPr id="1180" name="Google Shape;118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00:17</a:t>
            </a:r>
            <a:endParaRPr/>
          </a:p>
        </p:txBody>
      </p:sp>
      <p:sp>
        <p:nvSpPr>
          <p:cNvPr id="1181" name="Google Shape;118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00:16</a:t>
            </a:r>
            <a:endParaRPr/>
          </a:p>
        </p:txBody>
      </p:sp>
      <p:sp>
        <p:nvSpPr>
          <p:cNvPr id="1182" name="Google Shape;118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00:15</a:t>
            </a:r>
            <a:endParaRPr/>
          </a:p>
        </p:txBody>
      </p:sp>
      <p:sp>
        <p:nvSpPr>
          <p:cNvPr id="1183" name="Google Shape;118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00:14</a:t>
            </a:r>
            <a:endParaRPr/>
          </a:p>
        </p:txBody>
      </p:sp>
      <p:sp>
        <p:nvSpPr>
          <p:cNvPr id="1184" name="Google Shape;118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00:13</a:t>
            </a:r>
            <a:endParaRPr/>
          </a:p>
        </p:txBody>
      </p:sp>
      <p:sp>
        <p:nvSpPr>
          <p:cNvPr id="1185" name="Google Shape;118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00:12</a:t>
            </a:r>
            <a:endParaRPr/>
          </a:p>
        </p:txBody>
      </p:sp>
      <p:sp>
        <p:nvSpPr>
          <p:cNvPr id="1186" name="Google Shape;118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00:11</a:t>
            </a:r>
            <a:endParaRPr/>
          </a:p>
        </p:txBody>
      </p:sp>
      <p:sp>
        <p:nvSpPr>
          <p:cNvPr id="1187" name="Google Shape;1187;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00:10</a:t>
            </a:r>
            <a:endParaRPr/>
          </a:p>
        </p:txBody>
      </p:sp>
      <p:sp>
        <p:nvSpPr>
          <p:cNvPr id="1188" name="Google Shape;1188;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00:09</a:t>
            </a:r>
            <a:endParaRPr/>
          </a:p>
        </p:txBody>
      </p:sp>
      <p:sp>
        <p:nvSpPr>
          <p:cNvPr id="1189" name="Google Shape;1189;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00:08</a:t>
            </a:r>
            <a:endParaRPr/>
          </a:p>
        </p:txBody>
      </p:sp>
      <p:sp>
        <p:nvSpPr>
          <p:cNvPr id="1190" name="Google Shape;1190;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00:07</a:t>
            </a:r>
            <a:endParaRPr/>
          </a:p>
        </p:txBody>
      </p:sp>
      <p:sp>
        <p:nvSpPr>
          <p:cNvPr id="1191" name="Google Shape;1191;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00:06</a:t>
            </a:r>
            <a:endParaRPr/>
          </a:p>
        </p:txBody>
      </p:sp>
      <p:sp>
        <p:nvSpPr>
          <p:cNvPr id="1192" name="Google Shape;1192;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00:05</a:t>
            </a:r>
            <a:endParaRPr/>
          </a:p>
        </p:txBody>
      </p:sp>
      <p:sp>
        <p:nvSpPr>
          <p:cNvPr id="1193" name="Google Shape;1193;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00:04</a:t>
            </a:r>
            <a:endParaRPr/>
          </a:p>
        </p:txBody>
      </p:sp>
      <p:sp>
        <p:nvSpPr>
          <p:cNvPr id="1194" name="Google Shape;1194;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00:03</a:t>
            </a:r>
            <a:endParaRPr/>
          </a:p>
        </p:txBody>
      </p:sp>
      <p:sp>
        <p:nvSpPr>
          <p:cNvPr id="1195" name="Google Shape;1195;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00:02</a:t>
            </a:r>
            <a:endParaRPr/>
          </a:p>
        </p:txBody>
      </p:sp>
      <p:sp>
        <p:nvSpPr>
          <p:cNvPr id="1196" name="Google Shape;1196;p37"/>
          <p:cNvSpPr/>
          <p:nvPr/>
        </p:nvSpPr>
        <p:spPr>
          <a:xfrm>
            <a:off x="157381" y="3081160"/>
            <a:ext cx="1663555" cy="66959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00:01</a:t>
            </a:r>
            <a:endParaRPr/>
          </a:p>
        </p:txBody>
      </p:sp>
      <p:sp>
        <p:nvSpPr>
          <p:cNvPr id="1197" name="Google Shape;1197;p37"/>
          <p:cNvSpPr/>
          <p:nvPr/>
        </p:nvSpPr>
        <p:spPr>
          <a:xfrm>
            <a:off x="157381" y="3081160"/>
            <a:ext cx="1663555" cy="669593"/>
          </a:xfrm>
          <a:prstGeom prst="roundRect">
            <a:avLst>
              <a:gd fmla="val 16667" name="adj"/>
            </a:avLst>
          </a:prstGeom>
          <a:solidFill>
            <a:schemeClr val="accent2"/>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00:00</a:t>
            </a:r>
            <a:endParaRPr/>
          </a:p>
        </p:txBody>
      </p:sp>
      <p:sp>
        <p:nvSpPr>
          <p:cNvPr id="1198" name="Google Shape;1198;p37"/>
          <p:cNvSpPr/>
          <p:nvPr/>
        </p:nvSpPr>
        <p:spPr>
          <a:xfrm>
            <a:off x="309477" y="3840269"/>
            <a:ext cx="1308640" cy="573938"/>
          </a:xfrm>
          <a:prstGeom prst="ellipse">
            <a:avLst/>
          </a:prstGeom>
          <a:solidFill>
            <a:srgbClr val="E0716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Bắt đầu</a:t>
            </a:r>
            <a:endParaRPr sz="1800">
              <a:solidFill>
                <a:schemeClr val="lt1"/>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1000"/>
                                        <p:tgtEl>
                                          <p:spTgt spid="8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59"/>
                                        </p:tgtEl>
                                        <p:attrNameLst>
                                          <p:attrName>style.visibility</p:attrName>
                                        </p:attrNameLst>
                                      </p:cBhvr>
                                      <p:to>
                                        <p:strVal val="visible"/>
                                      </p:to>
                                    </p:set>
                                    <p:anim calcmode="lin" valueType="num">
                                      <p:cBhvr additive="base">
                                        <p:cTn dur="500"/>
                                        <p:tgtEl>
                                          <p:spTgt spid="8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0"/>
                                        </p:tgtEl>
                                        <p:attrNameLst>
                                          <p:attrName>style.visibility</p:attrName>
                                        </p:attrNameLst>
                                      </p:cBhvr>
                                      <p:to>
                                        <p:strVal val="visible"/>
                                      </p:to>
                                    </p:set>
                                    <p:anim calcmode="lin" valueType="num">
                                      <p:cBhvr additive="base">
                                        <p:cTn dur="500"/>
                                        <p:tgtEl>
                                          <p:spTgt spid="860"/>
                                        </p:tgtEl>
                                        <p:attrNameLst>
                                          <p:attrName>ppt_w</p:attrName>
                                        </p:attrNameLst>
                                      </p:cBhvr>
                                      <p:tavLst>
                                        <p:tav fmla="" tm="0">
                                          <p:val>
                                            <p:strVal val="0"/>
                                          </p:val>
                                        </p:tav>
                                        <p:tav fmla="" tm="100000">
                                          <p:val>
                                            <p:strVal val="#ppt_w"/>
                                          </p:val>
                                        </p:tav>
                                      </p:tavLst>
                                    </p:anim>
                                    <p:anim calcmode="lin" valueType="num">
                                      <p:cBhvr additive="base">
                                        <p:cTn dur="500"/>
                                        <p:tgtEl>
                                          <p:spTgt spid="8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69"/>
                                        </p:tgtEl>
                                        <p:attrNameLst>
                                          <p:attrName>style.visibility</p:attrName>
                                        </p:attrNameLst>
                                      </p:cBhvr>
                                      <p:to>
                                        <p:strVal val="visible"/>
                                      </p:to>
                                    </p:set>
                                    <p:anim calcmode="lin" valueType="num">
                                      <p:cBhvr additive="base">
                                        <p:cTn dur="500"/>
                                        <p:tgtEl>
                                          <p:spTgt spid="8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00"/>
                                        <p:tgtEl>
                                          <p:spTgt spid="8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79"/>
                                        </p:tgtEl>
                                        <p:attrNameLst>
                                          <p:attrName>style.visibility</p:attrName>
                                        </p:attrNameLst>
                                      </p:cBhvr>
                                      <p:to>
                                        <p:strVal val="visible"/>
                                      </p:to>
                                    </p:set>
                                    <p:anim calcmode="lin" valueType="num">
                                      <p:cBhvr additive="base">
                                        <p:cTn dur="500"/>
                                        <p:tgtEl>
                                          <p:spTgt spid="8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86"/>
                                        </p:tgtEl>
                                        <p:attrNameLst>
                                          <p:attrName>style.visibility</p:attrName>
                                        </p:attrNameLst>
                                      </p:cBhvr>
                                      <p:to>
                                        <p:strVal val="visible"/>
                                      </p:to>
                                    </p:set>
                                    <p:anim calcmode="lin" valueType="num">
                                      <p:cBhvr additive="base">
                                        <p:cTn dur="500"/>
                                        <p:tgtEl>
                                          <p:spTgt spid="886"/>
                                        </p:tgtEl>
                                        <p:attrNameLst>
                                          <p:attrName>ppt_w</p:attrName>
                                        </p:attrNameLst>
                                      </p:cBhvr>
                                      <p:tavLst>
                                        <p:tav fmla="" tm="0">
                                          <p:val>
                                            <p:strVal val="0"/>
                                          </p:val>
                                        </p:tav>
                                        <p:tav fmla="" tm="100000">
                                          <p:val>
                                            <p:strVal val="#ppt_w"/>
                                          </p:val>
                                        </p:tav>
                                      </p:tavLst>
                                    </p:anim>
                                    <p:anim calcmode="lin" valueType="num">
                                      <p:cBhvr additive="base">
                                        <p:cTn dur="500"/>
                                        <p:tgtEl>
                                          <p:spTgt spid="8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98"/>
                                        </p:tgtEl>
                                      </p:cBhvr>
                                    </p:animEffect>
                                    <p:set>
                                      <p:cBhvr>
                                        <p:cTn dur="1" fill="hold">
                                          <p:stCondLst>
                                            <p:cond delay="500"/>
                                          </p:stCondLst>
                                        </p:cTn>
                                        <p:tgtEl>
                                          <p:spTgt spid="1198"/>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1000"/>
                                        <p:tgtEl>
                                          <p:spTgt spid="89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98"/>
                                        </p:tgtEl>
                                        <p:attrNameLst>
                                          <p:attrName>style.visibility</p:attrName>
                                        </p:attrNameLst>
                                      </p:cBhvr>
                                      <p:to>
                                        <p:strVal val="visible"/>
                                      </p:to>
                                    </p:set>
                                    <p:animEffect filter="fade" transition="in">
                                      <p:cBhvr>
                                        <p:cTn dur="1000"/>
                                        <p:tgtEl>
                                          <p:spTgt spid="89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1000"/>
                                        <p:tgtEl>
                                          <p:spTgt spid="89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00"/>
                                        </p:tgtEl>
                                        <p:attrNameLst>
                                          <p:attrName>style.visibility</p:attrName>
                                        </p:attrNameLst>
                                      </p:cBhvr>
                                      <p:to>
                                        <p:strVal val="visible"/>
                                      </p:to>
                                    </p:set>
                                    <p:animEffect filter="fade" transition="in">
                                      <p:cBhvr>
                                        <p:cTn dur="1000"/>
                                        <p:tgtEl>
                                          <p:spTgt spid="900"/>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01"/>
                                        </p:tgtEl>
                                        <p:attrNameLst>
                                          <p:attrName>style.visibility</p:attrName>
                                        </p:attrNameLst>
                                      </p:cBhvr>
                                      <p:to>
                                        <p:strVal val="visible"/>
                                      </p:to>
                                    </p:set>
                                    <p:animEffect filter="fade" transition="in">
                                      <p:cBhvr>
                                        <p:cTn dur="1000"/>
                                        <p:tgtEl>
                                          <p:spTgt spid="901"/>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902"/>
                                        </p:tgtEl>
                                        <p:attrNameLst>
                                          <p:attrName>style.visibility</p:attrName>
                                        </p:attrNameLst>
                                      </p:cBhvr>
                                      <p:to>
                                        <p:strVal val="visible"/>
                                      </p:to>
                                    </p:set>
                                    <p:animEffect filter="fade" transition="in">
                                      <p:cBhvr>
                                        <p:cTn dur="1000"/>
                                        <p:tgtEl>
                                          <p:spTgt spid="902"/>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903"/>
                                        </p:tgtEl>
                                        <p:attrNameLst>
                                          <p:attrName>style.visibility</p:attrName>
                                        </p:attrNameLst>
                                      </p:cBhvr>
                                      <p:to>
                                        <p:strVal val="visible"/>
                                      </p:to>
                                    </p:set>
                                    <p:animEffect filter="fade" transition="in">
                                      <p:cBhvr>
                                        <p:cTn dur="1000"/>
                                        <p:tgtEl>
                                          <p:spTgt spid="903"/>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904"/>
                                        </p:tgtEl>
                                        <p:attrNameLst>
                                          <p:attrName>style.visibility</p:attrName>
                                        </p:attrNameLst>
                                      </p:cBhvr>
                                      <p:to>
                                        <p:strVal val="visible"/>
                                      </p:to>
                                    </p:set>
                                    <p:animEffect filter="fade" transition="in">
                                      <p:cBhvr>
                                        <p:cTn dur="1000"/>
                                        <p:tgtEl>
                                          <p:spTgt spid="904"/>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905"/>
                                        </p:tgtEl>
                                        <p:attrNameLst>
                                          <p:attrName>style.visibility</p:attrName>
                                        </p:attrNameLst>
                                      </p:cBhvr>
                                      <p:to>
                                        <p:strVal val="visible"/>
                                      </p:to>
                                    </p:set>
                                    <p:animEffect filter="fade" transition="in">
                                      <p:cBhvr>
                                        <p:cTn dur="1000"/>
                                        <p:tgtEl>
                                          <p:spTgt spid="905"/>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1000"/>
                                        <p:tgtEl>
                                          <p:spTgt spid="906"/>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907"/>
                                        </p:tgtEl>
                                        <p:attrNameLst>
                                          <p:attrName>style.visibility</p:attrName>
                                        </p:attrNameLst>
                                      </p:cBhvr>
                                      <p:to>
                                        <p:strVal val="visible"/>
                                      </p:to>
                                    </p:set>
                                    <p:animEffect filter="fade" transition="in">
                                      <p:cBhvr>
                                        <p:cTn dur="1000"/>
                                        <p:tgtEl>
                                          <p:spTgt spid="907"/>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1000"/>
                                        <p:tgtEl>
                                          <p:spTgt spid="908"/>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1000"/>
                                        <p:tgtEl>
                                          <p:spTgt spid="909"/>
                                        </p:tgtEl>
                                      </p:cBhvr>
                                    </p:animEffect>
                                  </p:childTnLst>
                                </p:cTn>
                              </p:par>
                            </p:childTnLst>
                          </p:cTn>
                        </p:par>
                        <p:par>
                          <p:cTn fill="hold">
                            <p:stCondLst>
                              <p:cond delay="13500"/>
                            </p:stCondLst>
                            <p:childTnLst>
                              <p:par>
                                <p:cTn fill="hold" nodeType="after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1000"/>
                                        <p:tgtEl>
                                          <p:spTgt spid="910"/>
                                        </p:tgtEl>
                                      </p:cBhvr>
                                    </p:animEffect>
                                  </p:childTnLst>
                                </p:cTn>
                              </p:par>
                            </p:childTnLst>
                          </p:cTn>
                        </p:par>
                        <p:par>
                          <p:cTn fill="hold">
                            <p:stCondLst>
                              <p:cond delay="14500"/>
                            </p:stCondLst>
                            <p:childTnLst>
                              <p:par>
                                <p:cTn fill="hold" nodeType="after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1000"/>
                                        <p:tgtEl>
                                          <p:spTgt spid="911"/>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912"/>
                                        </p:tgtEl>
                                        <p:attrNameLst>
                                          <p:attrName>style.visibility</p:attrName>
                                        </p:attrNameLst>
                                      </p:cBhvr>
                                      <p:to>
                                        <p:strVal val="visible"/>
                                      </p:to>
                                    </p:set>
                                    <p:animEffect filter="fade" transition="in">
                                      <p:cBhvr>
                                        <p:cTn dur="1000"/>
                                        <p:tgtEl>
                                          <p:spTgt spid="912"/>
                                        </p:tgtEl>
                                      </p:cBhvr>
                                    </p:animEffect>
                                  </p:childTnLst>
                                </p:cTn>
                              </p:par>
                            </p:childTnLst>
                          </p:cTn>
                        </p:par>
                        <p:par>
                          <p:cTn fill="hold">
                            <p:stCondLst>
                              <p:cond delay="16500"/>
                            </p:stCondLst>
                            <p:childTnLst>
                              <p:par>
                                <p:cTn fill="hold" nodeType="after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1000"/>
                                        <p:tgtEl>
                                          <p:spTgt spid="913"/>
                                        </p:tgtEl>
                                      </p:cBhvr>
                                    </p:animEffec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1000"/>
                                        <p:tgtEl>
                                          <p:spTgt spid="914"/>
                                        </p:tgtEl>
                                      </p:cBhvr>
                                    </p:animEffect>
                                  </p:childTnLst>
                                </p:cTn>
                              </p:par>
                            </p:childTnLst>
                          </p:cTn>
                        </p:par>
                        <p:par>
                          <p:cTn fill="hold">
                            <p:stCondLst>
                              <p:cond delay="18500"/>
                            </p:stCondLst>
                            <p:childTnLst>
                              <p:par>
                                <p:cTn fill="hold" nodeType="after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1000"/>
                                        <p:tgtEl>
                                          <p:spTgt spid="915"/>
                                        </p:tgtEl>
                                      </p:cBhvr>
                                    </p:animEffect>
                                  </p:childTnLst>
                                </p:cTn>
                              </p:par>
                            </p:childTnLst>
                          </p:cTn>
                        </p:par>
                        <p:par>
                          <p:cTn fill="hold">
                            <p:stCondLst>
                              <p:cond delay="19500"/>
                            </p:stCondLst>
                            <p:childTnLst>
                              <p:par>
                                <p:cTn fill="hold" nodeType="afterEffect" presetClass="entr" presetID="10" presetSubtype="0">
                                  <p:stCondLst>
                                    <p:cond delay="0"/>
                                  </p:stCondLst>
                                  <p:childTnLst>
                                    <p:set>
                                      <p:cBhvr>
                                        <p:cTn dur="1" fill="hold">
                                          <p:stCondLst>
                                            <p:cond delay="0"/>
                                          </p:stCondLst>
                                        </p:cTn>
                                        <p:tgtEl>
                                          <p:spTgt spid="916"/>
                                        </p:tgtEl>
                                        <p:attrNameLst>
                                          <p:attrName>style.visibility</p:attrName>
                                        </p:attrNameLst>
                                      </p:cBhvr>
                                      <p:to>
                                        <p:strVal val="visible"/>
                                      </p:to>
                                    </p:set>
                                    <p:animEffect filter="fade" transition="in">
                                      <p:cBhvr>
                                        <p:cTn dur="1000"/>
                                        <p:tgtEl>
                                          <p:spTgt spid="916"/>
                                        </p:tgtEl>
                                      </p:cBhvr>
                                    </p:animEffect>
                                  </p:childTnLst>
                                </p:cTn>
                              </p:par>
                            </p:childTnLst>
                          </p:cTn>
                        </p:par>
                        <p:par>
                          <p:cTn fill="hold">
                            <p:stCondLst>
                              <p:cond delay="20500"/>
                            </p:stCondLst>
                            <p:childTnLst>
                              <p:par>
                                <p:cTn fill="hold" nodeType="afterEffect" presetClass="entr" presetID="10" presetSubtype="0">
                                  <p:stCondLst>
                                    <p:cond delay="0"/>
                                  </p:stCondLst>
                                  <p:childTnLst>
                                    <p:set>
                                      <p:cBhvr>
                                        <p:cTn dur="1" fill="hold">
                                          <p:stCondLst>
                                            <p:cond delay="0"/>
                                          </p:stCondLst>
                                        </p:cTn>
                                        <p:tgtEl>
                                          <p:spTgt spid="917"/>
                                        </p:tgtEl>
                                        <p:attrNameLst>
                                          <p:attrName>style.visibility</p:attrName>
                                        </p:attrNameLst>
                                      </p:cBhvr>
                                      <p:to>
                                        <p:strVal val="visible"/>
                                      </p:to>
                                    </p:set>
                                    <p:animEffect filter="fade" transition="in">
                                      <p:cBhvr>
                                        <p:cTn dur="1000"/>
                                        <p:tgtEl>
                                          <p:spTgt spid="917"/>
                                        </p:tgtEl>
                                      </p:cBhvr>
                                    </p:animEffect>
                                  </p:childTnLst>
                                </p:cTn>
                              </p:par>
                            </p:childTnLst>
                          </p:cTn>
                        </p:par>
                        <p:par>
                          <p:cTn fill="hold">
                            <p:stCondLst>
                              <p:cond delay="21500"/>
                            </p:stCondLst>
                            <p:childTnLst>
                              <p:par>
                                <p:cTn fill="hold" nodeType="afterEffect" presetClass="entr" presetID="10" presetSubtype="0">
                                  <p:stCondLst>
                                    <p:cond delay="0"/>
                                  </p:stCondLst>
                                  <p:childTnLst>
                                    <p:set>
                                      <p:cBhvr>
                                        <p:cTn dur="1" fill="hold">
                                          <p:stCondLst>
                                            <p:cond delay="0"/>
                                          </p:stCondLst>
                                        </p:cTn>
                                        <p:tgtEl>
                                          <p:spTgt spid="918"/>
                                        </p:tgtEl>
                                        <p:attrNameLst>
                                          <p:attrName>style.visibility</p:attrName>
                                        </p:attrNameLst>
                                      </p:cBhvr>
                                      <p:to>
                                        <p:strVal val="visible"/>
                                      </p:to>
                                    </p:set>
                                    <p:animEffect filter="fade" transition="in">
                                      <p:cBhvr>
                                        <p:cTn dur="1000"/>
                                        <p:tgtEl>
                                          <p:spTgt spid="918"/>
                                        </p:tgtEl>
                                      </p:cBhvr>
                                    </p:animEffec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919"/>
                                        </p:tgtEl>
                                        <p:attrNameLst>
                                          <p:attrName>style.visibility</p:attrName>
                                        </p:attrNameLst>
                                      </p:cBhvr>
                                      <p:to>
                                        <p:strVal val="visible"/>
                                      </p:to>
                                    </p:set>
                                    <p:animEffect filter="fade" transition="in">
                                      <p:cBhvr>
                                        <p:cTn dur="1000"/>
                                        <p:tgtEl>
                                          <p:spTgt spid="919"/>
                                        </p:tgtEl>
                                      </p:cBhvr>
                                    </p:animEffect>
                                  </p:childTnLst>
                                </p:cTn>
                              </p:par>
                            </p:childTnLst>
                          </p:cTn>
                        </p:par>
                        <p:par>
                          <p:cTn fill="hold">
                            <p:stCondLst>
                              <p:cond delay="23500"/>
                            </p:stCondLst>
                            <p:childTnLst>
                              <p:par>
                                <p:cTn fill="hold" nodeType="afterEffect" presetClass="entr" presetID="10" presetSubtype="0">
                                  <p:stCondLst>
                                    <p:cond delay="0"/>
                                  </p:stCondLst>
                                  <p:childTnLst>
                                    <p:set>
                                      <p:cBhvr>
                                        <p:cTn dur="1" fill="hold">
                                          <p:stCondLst>
                                            <p:cond delay="0"/>
                                          </p:stCondLst>
                                        </p:cTn>
                                        <p:tgtEl>
                                          <p:spTgt spid="920"/>
                                        </p:tgtEl>
                                        <p:attrNameLst>
                                          <p:attrName>style.visibility</p:attrName>
                                        </p:attrNameLst>
                                      </p:cBhvr>
                                      <p:to>
                                        <p:strVal val="visible"/>
                                      </p:to>
                                    </p:set>
                                    <p:animEffect filter="fade" transition="in">
                                      <p:cBhvr>
                                        <p:cTn dur="1000"/>
                                        <p:tgtEl>
                                          <p:spTgt spid="920"/>
                                        </p:tgtEl>
                                      </p:cBhvr>
                                    </p:animEffect>
                                  </p:childTnLst>
                                </p:cTn>
                              </p:par>
                            </p:childTnLst>
                          </p:cTn>
                        </p:par>
                        <p:par>
                          <p:cTn fill="hold">
                            <p:stCondLst>
                              <p:cond delay="24500"/>
                            </p:stCondLst>
                            <p:childTnLst>
                              <p:par>
                                <p:cTn fill="hold" nodeType="after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1000"/>
                                        <p:tgtEl>
                                          <p:spTgt spid="921"/>
                                        </p:tgtEl>
                                      </p:cBhvr>
                                    </p:animEffect>
                                  </p:childTnLst>
                                </p:cTn>
                              </p:par>
                            </p:childTnLst>
                          </p:cTn>
                        </p:par>
                        <p:par>
                          <p:cTn fill="hold">
                            <p:stCondLst>
                              <p:cond delay="25500"/>
                            </p:stCondLst>
                            <p:childTnLst>
                              <p:par>
                                <p:cTn fill="hold" nodeType="after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1000"/>
                                        <p:tgtEl>
                                          <p:spTgt spid="922"/>
                                        </p:tgtEl>
                                      </p:cBhvr>
                                    </p:animEffect>
                                  </p:childTnLst>
                                </p:cTn>
                              </p:par>
                            </p:childTnLst>
                          </p:cTn>
                        </p:par>
                        <p:par>
                          <p:cTn fill="hold">
                            <p:stCondLst>
                              <p:cond delay="26500"/>
                            </p:stCondLst>
                            <p:childTnLst>
                              <p:par>
                                <p:cTn fill="hold" nodeType="afterEffect" presetClass="entr" presetID="10" presetSubtype="0">
                                  <p:stCondLst>
                                    <p:cond delay="0"/>
                                  </p:stCondLst>
                                  <p:childTnLst>
                                    <p:set>
                                      <p:cBhvr>
                                        <p:cTn dur="1" fill="hold">
                                          <p:stCondLst>
                                            <p:cond delay="0"/>
                                          </p:stCondLst>
                                        </p:cTn>
                                        <p:tgtEl>
                                          <p:spTgt spid="923"/>
                                        </p:tgtEl>
                                        <p:attrNameLst>
                                          <p:attrName>style.visibility</p:attrName>
                                        </p:attrNameLst>
                                      </p:cBhvr>
                                      <p:to>
                                        <p:strVal val="visible"/>
                                      </p:to>
                                    </p:set>
                                    <p:animEffect filter="fade" transition="in">
                                      <p:cBhvr>
                                        <p:cTn dur="1000"/>
                                        <p:tgtEl>
                                          <p:spTgt spid="923"/>
                                        </p:tgtEl>
                                      </p:cBhvr>
                                    </p:animEffect>
                                  </p:childTnLst>
                                </p:cTn>
                              </p:par>
                            </p:childTnLst>
                          </p:cTn>
                        </p:par>
                        <p:par>
                          <p:cTn fill="hold">
                            <p:stCondLst>
                              <p:cond delay="27500"/>
                            </p:stCondLst>
                            <p:childTnLst>
                              <p:par>
                                <p:cTn fill="hold" nodeType="afterEffect" presetClass="entr" presetID="10" presetSubtype="0">
                                  <p:stCondLst>
                                    <p:cond delay="0"/>
                                  </p:stCondLst>
                                  <p:childTnLst>
                                    <p:set>
                                      <p:cBhvr>
                                        <p:cTn dur="1" fill="hold">
                                          <p:stCondLst>
                                            <p:cond delay="0"/>
                                          </p:stCondLst>
                                        </p:cTn>
                                        <p:tgtEl>
                                          <p:spTgt spid="924"/>
                                        </p:tgtEl>
                                        <p:attrNameLst>
                                          <p:attrName>style.visibility</p:attrName>
                                        </p:attrNameLst>
                                      </p:cBhvr>
                                      <p:to>
                                        <p:strVal val="visible"/>
                                      </p:to>
                                    </p:set>
                                    <p:animEffect filter="fade" transition="in">
                                      <p:cBhvr>
                                        <p:cTn dur="1000"/>
                                        <p:tgtEl>
                                          <p:spTgt spid="924"/>
                                        </p:tgtEl>
                                      </p:cBhvr>
                                    </p:animEffect>
                                  </p:childTnLst>
                                </p:cTn>
                              </p:par>
                            </p:childTnLst>
                          </p:cTn>
                        </p:par>
                        <p:par>
                          <p:cTn fill="hold">
                            <p:stCondLst>
                              <p:cond delay="28500"/>
                            </p:stCondLst>
                            <p:childTnLst>
                              <p:par>
                                <p:cTn fill="hold" nodeType="after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1000"/>
                                        <p:tgtEl>
                                          <p:spTgt spid="925"/>
                                        </p:tgtEl>
                                      </p:cBhvr>
                                    </p:animEffect>
                                  </p:childTnLst>
                                </p:cTn>
                              </p:par>
                            </p:childTnLst>
                          </p:cTn>
                        </p:par>
                        <p:par>
                          <p:cTn fill="hold">
                            <p:stCondLst>
                              <p:cond delay="29500"/>
                            </p:stCondLst>
                            <p:childTnLst>
                              <p:par>
                                <p:cTn fill="hold" nodeType="afterEffect" presetClass="entr" presetID="10" presetSubtype="0">
                                  <p:stCondLst>
                                    <p:cond delay="0"/>
                                  </p:stCondLst>
                                  <p:childTnLst>
                                    <p:set>
                                      <p:cBhvr>
                                        <p:cTn dur="1" fill="hold">
                                          <p:stCondLst>
                                            <p:cond delay="0"/>
                                          </p:stCondLst>
                                        </p:cTn>
                                        <p:tgtEl>
                                          <p:spTgt spid="926"/>
                                        </p:tgtEl>
                                        <p:attrNameLst>
                                          <p:attrName>style.visibility</p:attrName>
                                        </p:attrNameLst>
                                      </p:cBhvr>
                                      <p:to>
                                        <p:strVal val="visible"/>
                                      </p:to>
                                    </p:set>
                                    <p:animEffect filter="fade" transition="in">
                                      <p:cBhvr>
                                        <p:cTn dur="1000"/>
                                        <p:tgtEl>
                                          <p:spTgt spid="926"/>
                                        </p:tgtEl>
                                      </p:cBhvr>
                                    </p:animEffect>
                                  </p:childTnLst>
                                </p:cTn>
                              </p:par>
                            </p:childTnLst>
                          </p:cTn>
                        </p:par>
                        <p:par>
                          <p:cTn fill="hold">
                            <p:stCondLst>
                              <p:cond delay="30500"/>
                            </p:stCondLst>
                            <p:childTnLst>
                              <p:par>
                                <p:cTn fill="hold" nodeType="afterEffect" presetClass="entr" presetID="10" presetSubtype="0">
                                  <p:stCondLst>
                                    <p:cond delay="0"/>
                                  </p:stCondLst>
                                  <p:childTnLst>
                                    <p:set>
                                      <p:cBhvr>
                                        <p:cTn dur="1" fill="hold">
                                          <p:stCondLst>
                                            <p:cond delay="0"/>
                                          </p:stCondLst>
                                        </p:cTn>
                                        <p:tgtEl>
                                          <p:spTgt spid="927"/>
                                        </p:tgtEl>
                                        <p:attrNameLst>
                                          <p:attrName>style.visibility</p:attrName>
                                        </p:attrNameLst>
                                      </p:cBhvr>
                                      <p:to>
                                        <p:strVal val="visible"/>
                                      </p:to>
                                    </p:set>
                                    <p:animEffect filter="fade" transition="in">
                                      <p:cBhvr>
                                        <p:cTn dur="1000"/>
                                        <p:tgtEl>
                                          <p:spTgt spid="927"/>
                                        </p:tgtEl>
                                      </p:cBhvr>
                                    </p:animEffect>
                                  </p:childTnLst>
                                </p:cTn>
                              </p:par>
                            </p:childTnLst>
                          </p:cTn>
                        </p:par>
                        <p:par>
                          <p:cTn fill="hold">
                            <p:stCondLst>
                              <p:cond delay="31500"/>
                            </p:stCondLst>
                            <p:childTnLst>
                              <p:par>
                                <p:cTn fill="hold" nodeType="after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childTnLst>
                          </p:cTn>
                        </p:par>
                        <p:par>
                          <p:cTn fill="hold">
                            <p:stCondLst>
                              <p:cond delay="32500"/>
                            </p:stCondLst>
                            <p:childTnLst>
                              <p:par>
                                <p:cTn fill="hold" nodeType="after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1000"/>
                                        <p:tgtEl>
                                          <p:spTgt spid="929"/>
                                        </p:tgtEl>
                                      </p:cBhvr>
                                    </p:animEffect>
                                  </p:childTnLst>
                                </p:cTn>
                              </p:par>
                            </p:childTnLst>
                          </p:cTn>
                        </p:par>
                        <p:par>
                          <p:cTn fill="hold">
                            <p:stCondLst>
                              <p:cond delay="33500"/>
                            </p:stCondLst>
                            <p:childTnLst>
                              <p:par>
                                <p:cTn fill="hold" nodeType="after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1000"/>
                                        <p:tgtEl>
                                          <p:spTgt spid="930"/>
                                        </p:tgtEl>
                                      </p:cBhvr>
                                    </p:animEffect>
                                  </p:childTnLst>
                                </p:cTn>
                              </p:par>
                            </p:childTnLst>
                          </p:cTn>
                        </p:par>
                        <p:par>
                          <p:cTn fill="hold">
                            <p:stCondLst>
                              <p:cond delay="34500"/>
                            </p:stCondLst>
                            <p:childTnLst>
                              <p:par>
                                <p:cTn fill="hold" nodeType="afterEffect" presetClass="entr" presetID="10" presetSubtype="0">
                                  <p:stCondLst>
                                    <p:cond delay="0"/>
                                  </p:stCondLst>
                                  <p:childTnLst>
                                    <p:set>
                                      <p:cBhvr>
                                        <p:cTn dur="1" fill="hold">
                                          <p:stCondLst>
                                            <p:cond delay="0"/>
                                          </p:stCondLst>
                                        </p:cTn>
                                        <p:tgtEl>
                                          <p:spTgt spid="931"/>
                                        </p:tgtEl>
                                        <p:attrNameLst>
                                          <p:attrName>style.visibility</p:attrName>
                                        </p:attrNameLst>
                                      </p:cBhvr>
                                      <p:to>
                                        <p:strVal val="visible"/>
                                      </p:to>
                                    </p:set>
                                    <p:animEffect filter="fade" transition="in">
                                      <p:cBhvr>
                                        <p:cTn dur="1000"/>
                                        <p:tgtEl>
                                          <p:spTgt spid="931"/>
                                        </p:tgtEl>
                                      </p:cBhvr>
                                    </p:animEffect>
                                  </p:childTnLst>
                                </p:cTn>
                              </p:par>
                            </p:childTnLst>
                          </p:cTn>
                        </p:par>
                        <p:par>
                          <p:cTn fill="hold">
                            <p:stCondLst>
                              <p:cond delay="35500"/>
                            </p:stCondLst>
                            <p:childTnLst>
                              <p:par>
                                <p:cTn fill="hold" nodeType="after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1000"/>
                                        <p:tgtEl>
                                          <p:spTgt spid="932"/>
                                        </p:tgtEl>
                                      </p:cBhvr>
                                    </p:animEffect>
                                  </p:childTnLst>
                                </p:cTn>
                              </p:par>
                            </p:childTnLst>
                          </p:cTn>
                        </p:par>
                        <p:par>
                          <p:cTn fill="hold">
                            <p:stCondLst>
                              <p:cond delay="36500"/>
                            </p:stCondLst>
                            <p:childTnLst>
                              <p:par>
                                <p:cTn fill="hold" nodeType="after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1000"/>
                                        <p:tgtEl>
                                          <p:spTgt spid="933"/>
                                        </p:tgtEl>
                                      </p:cBhvr>
                                    </p:animEffect>
                                  </p:childTnLst>
                                </p:cTn>
                              </p:par>
                            </p:childTnLst>
                          </p:cTn>
                        </p:par>
                        <p:par>
                          <p:cTn fill="hold">
                            <p:stCondLst>
                              <p:cond delay="37500"/>
                            </p:stCondLst>
                            <p:childTnLst>
                              <p:par>
                                <p:cTn fill="hold" nodeType="afterEffect" presetClass="entr" presetID="10" presetSubtype="0">
                                  <p:stCondLst>
                                    <p:cond delay="0"/>
                                  </p:stCondLst>
                                  <p:childTnLst>
                                    <p:set>
                                      <p:cBhvr>
                                        <p:cTn dur="1" fill="hold">
                                          <p:stCondLst>
                                            <p:cond delay="0"/>
                                          </p:stCondLst>
                                        </p:cTn>
                                        <p:tgtEl>
                                          <p:spTgt spid="934"/>
                                        </p:tgtEl>
                                        <p:attrNameLst>
                                          <p:attrName>style.visibility</p:attrName>
                                        </p:attrNameLst>
                                      </p:cBhvr>
                                      <p:to>
                                        <p:strVal val="visible"/>
                                      </p:to>
                                    </p:set>
                                    <p:animEffect filter="fade" transition="in">
                                      <p:cBhvr>
                                        <p:cTn dur="1000"/>
                                        <p:tgtEl>
                                          <p:spTgt spid="934"/>
                                        </p:tgtEl>
                                      </p:cBhvr>
                                    </p:animEffect>
                                  </p:childTnLst>
                                </p:cTn>
                              </p:par>
                            </p:childTnLst>
                          </p:cTn>
                        </p:par>
                        <p:par>
                          <p:cTn fill="hold">
                            <p:stCondLst>
                              <p:cond delay="38500"/>
                            </p:stCondLst>
                            <p:childTnLst>
                              <p:par>
                                <p:cTn fill="hold" nodeType="after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1000"/>
                                        <p:tgtEl>
                                          <p:spTgt spid="935"/>
                                        </p:tgtEl>
                                      </p:cBhvr>
                                    </p:animEffect>
                                  </p:childTnLst>
                                </p:cTn>
                              </p:par>
                            </p:childTnLst>
                          </p:cTn>
                        </p:par>
                        <p:par>
                          <p:cTn fill="hold">
                            <p:stCondLst>
                              <p:cond delay="39500"/>
                            </p:stCondLst>
                            <p:childTnLst>
                              <p:par>
                                <p:cTn fill="hold" nodeType="afterEffect" presetClass="entr" presetID="10" presetSubtype="0">
                                  <p:stCondLst>
                                    <p:cond delay="0"/>
                                  </p:stCondLst>
                                  <p:childTnLst>
                                    <p:set>
                                      <p:cBhvr>
                                        <p:cTn dur="1" fill="hold">
                                          <p:stCondLst>
                                            <p:cond delay="0"/>
                                          </p:stCondLst>
                                        </p:cTn>
                                        <p:tgtEl>
                                          <p:spTgt spid="936"/>
                                        </p:tgtEl>
                                        <p:attrNameLst>
                                          <p:attrName>style.visibility</p:attrName>
                                        </p:attrNameLst>
                                      </p:cBhvr>
                                      <p:to>
                                        <p:strVal val="visible"/>
                                      </p:to>
                                    </p:set>
                                    <p:animEffect filter="fade" transition="in">
                                      <p:cBhvr>
                                        <p:cTn dur="1000"/>
                                        <p:tgtEl>
                                          <p:spTgt spid="936"/>
                                        </p:tgtEl>
                                      </p:cBhvr>
                                    </p:animEffect>
                                  </p:childTnLst>
                                </p:cTn>
                              </p:par>
                            </p:childTnLst>
                          </p:cTn>
                        </p:par>
                        <p:par>
                          <p:cTn fill="hold">
                            <p:stCondLst>
                              <p:cond delay="40500"/>
                            </p:stCondLst>
                            <p:childTnLst>
                              <p:par>
                                <p:cTn fill="hold" nodeType="afterEffect" presetClass="entr" presetID="10" presetSubtype="0">
                                  <p:stCondLst>
                                    <p:cond delay="0"/>
                                  </p:stCondLst>
                                  <p:childTnLst>
                                    <p:set>
                                      <p:cBhvr>
                                        <p:cTn dur="1" fill="hold">
                                          <p:stCondLst>
                                            <p:cond delay="0"/>
                                          </p:stCondLst>
                                        </p:cTn>
                                        <p:tgtEl>
                                          <p:spTgt spid="937"/>
                                        </p:tgtEl>
                                        <p:attrNameLst>
                                          <p:attrName>style.visibility</p:attrName>
                                        </p:attrNameLst>
                                      </p:cBhvr>
                                      <p:to>
                                        <p:strVal val="visible"/>
                                      </p:to>
                                    </p:set>
                                    <p:animEffect filter="fade" transition="in">
                                      <p:cBhvr>
                                        <p:cTn dur="1000"/>
                                        <p:tgtEl>
                                          <p:spTgt spid="937"/>
                                        </p:tgtEl>
                                      </p:cBhvr>
                                    </p:animEffect>
                                  </p:childTnLst>
                                </p:cTn>
                              </p:par>
                            </p:childTnLst>
                          </p:cTn>
                        </p:par>
                        <p:par>
                          <p:cTn fill="hold">
                            <p:stCondLst>
                              <p:cond delay="41500"/>
                            </p:stCondLst>
                            <p:childTnLst>
                              <p:par>
                                <p:cTn fill="hold" nodeType="after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1000"/>
                                        <p:tgtEl>
                                          <p:spTgt spid="938"/>
                                        </p:tgtEl>
                                      </p:cBhvr>
                                    </p:animEffect>
                                  </p:childTnLst>
                                </p:cTn>
                              </p:par>
                            </p:childTnLst>
                          </p:cTn>
                        </p:par>
                        <p:par>
                          <p:cTn fill="hold">
                            <p:stCondLst>
                              <p:cond delay="42500"/>
                            </p:stCondLst>
                            <p:childTnLst>
                              <p:par>
                                <p:cTn fill="hold" nodeType="afterEffect" presetClass="entr" presetID="10" presetSubtype="0">
                                  <p:stCondLst>
                                    <p:cond delay="0"/>
                                  </p:stCondLst>
                                  <p:childTnLst>
                                    <p:set>
                                      <p:cBhvr>
                                        <p:cTn dur="1" fill="hold">
                                          <p:stCondLst>
                                            <p:cond delay="0"/>
                                          </p:stCondLst>
                                        </p:cTn>
                                        <p:tgtEl>
                                          <p:spTgt spid="939"/>
                                        </p:tgtEl>
                                        <p:attrNameLst>
                                          <p:attrName>style.visibility</p:attrName>
                                        </p:attrNameLst>
                                      </p:cBhvr>
                                      <p:to>
                                        <p:strVal val="visible"/>
                                      </p:to>
                                    </p:set>
                                    <p:animEffect filter="fade" transition="in">
                                      <p:cBhvr>
                                        <p:cTn dur="1000"/>
                                        <p:tgtEl>
                                          <p:spTgt spid="939"/>
                                        </p:tgtEl>
                                      </p:cBhvr>
                                    </p:animEffect>
                                  </p:childTnLst>
                                </p:cTn>
                              </p:par>
                            </p:childTnLst>
                          </p:cTn>
                        </p:par>
                        <p:par>
                          <p:cTn fill="hold">
                            <p:stCondLst>
                              <p:cond delay="43500"/>
                            </p:stCondLst>
                            <p:childTnLst>
                              <p:par>
                                <p:cTn fill="hold" nodeType="afterEffect" presetClass="entr" presetID="10" presetSubtype="0">
                                  <p:stCondLst>
                                    <p:cond delay="0"/>
                                  </p:stCondLst>
                                  <p:childTnLst>
                                    <p:set>
                                      <p:cBhvr>
                                        <p:cTn dur="1" fill="hold">
                                          <p:stCondLst>
                                            <p:cond delay="0"/>
                                          </p:stCondLst>
                                        </p:cTn>
                                        <p:tgtEl>
                                          <p:spTgt spid="940"/>
                                        </p:tgtEl>
                                        <p:attrNameLst>
                                          <p:attrName>style.visibility</p:attrName>
                                        </p:attrNameLst>
                                      </p:cBhvr>
                                      <p:to>
                                        <p:strVal val="visible"/>
                                      </p:to>
                                    </p:set>
                                    <p:animEffect filter="fade" transition="in">
                                      <p:cBhvr>
                                        <p:cTn dur="1000"/>
                                        <p:tgtEl>
                                          <p:spTgt spid="940"/>
                                        </p:tgtEl>
                                      </p:cBhvr>
                                    </p:animEffect>
                                  </p:childTnLst>
                                </p:cTn>
                              </p:par>
                            </p:childTnLst>
                          </p:cTn>
                        </p:par>
                        <p:par>
                          <p:cTn fill="hold">
                            <p:stCondLst>
                              <p:cond delay="44500"/>
                            </p:stCondLst>
                            <p:childTnLst>
                              <p:par>
                                <p:cTn fill="hold" nodeType="afterEffect" presetClass="entr" presetID="10" presetSubtype="0">
                                  <p:stCondLst>
                                    <p:cond delay="0"/>
                                  </p:stCondLst>
                                  <p:childTnLst>
                                    <p:set>
                                      <p:cBhvr>
                                        <p:cTn dur="1" fill="hold">
                                          <p:stCondLst>
                                            <p:cond delay="0"/>
                                          </p:stCondLst>
                                        </p:cTn>
                                        <p:tgtEl>
                                          <p:spTgt spid="941"/>
                                        </p:tgtEl>
                                        <p:attrNameLst>
                                          <p:attrName>style.visibility</p:attrName>
                                        </p:attrNameLst>
                                      </p:cBhvr>
                                      <p:to>
                                        <p:strVal val="visible"/>
                                      </p:to>
                                    </p:set>
                                    <p:animEffect filter="fade" transition="in">
                                      <p:cBhvr>
                                        <p:cTn dur="1000"/>
                                        <p:tgtEl>
                                          <p:spTgt spid="941"/>
                                        </p:tgtEl>
                                      </p:cBhvr>
                                    </p:animEffect>
                                  </p:childTnLst>
                                </p:cTn>
                              </p:par>
                            </p:childTnLst>
                          </p:cTn>
                        </p:par>
                        <p:par>
                          <p:cTn fill="hold">
                            <p:stCondLst>
                              <p:cond delay="45500"/>
                            </p:stCondLst>
                            <p:childTnLst>
                              <p:par>
                                <p:cTn fill="hold" nodeType="after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1000"/>
                                        <p:tgtEl>
                                          <p:spTgt spid="942"/>
                                        </p:tgtEl>
                                      </p:cBhvr>
                                    </p:animEffect>
                                  </p:childTnLst>
                                </p:cTn>
                              </p:par>
                            </p:childTnLst>
                          </p:cTn>
                        </p:par>
                        <p:par>
                          <p:cTn fill="hold">
                            <p:stCondLst>
                              <p:cond delay="46500"/>
                            </p:stCondLst>
                            <p:childTnLst>
                              <p:par>
                                <p:cTn fill="hold" nodeType="afterEffect" presetClass="entr" presetID="10" presetSubtype="0">
                                  <p:stCondLst>
                                    <p:cond delay="0"/>
                                  </p:stCondLst>
                                  <p:childTnLst>
                                    <p:set>
                                      <p:cBhvr>
                                        <p:cTn dur="1" fill="hold">
                                          <p:stCondLst>
                                            <p:cond delay="0"/>
                                          </p:stCondLst>
                                        </p:cTn>
                                        <p:tgtEl>
                                          <p:spTgt spid="943"/>
                                        </p:tgtEl>
                                        <p:attrNameLst>
                                          <p:attrName>style.visibility</p:attrName>
                                        </p:attrNameLst>
                                      </p:cBhvr>
                                      <p:to>
                                        <p:strVal val="visible"/>
                                      </p:to>
                                    </p:set>
                                    <p:animEffect filter="fade" transition="in">
                                      <p:cBhvr>
                                        <p:cTn dur="1000"/>
                                        <p:tgtEl>
                                          <p:spTgt spid="943"/>
                                        </p:tgtEl>
                                      </p:cBhvr>
                                    </p:animEffect>
                                  </p:childTnLst>
                                </p:cTn>
                              </p:par>
                            </p:childTnLst>
                          </p:cTn>
                        </p:par>
                        <p:par>
                          <p:cTn fill="hold">
                            <p:stCondLst>
                              <p:cond delay="47500"/>
                            </p:stCondLst>
                            <p:childTnLst>
                              <p:par>
                                <p:cTn fill="hold" nodeType="afterEffect" presetClass="entr" presetID="10" presetSubtype="0">
                                  <p:stCondLst>
                                    <p:cond delay="0"/>
                                  </p:stCondLst>
                                  <p:childTnLst>
                                    <p:set>
                                      <p:cBhvr>
                                        <p:cTn dur="1" fill="hold">
                                          <p:stCondLst>
                                            <p:cond delay="0"/>
                                          </p:stCondLst>
                                        </p:cTn>
                                        <p:tgtEl>
                                          <p:spTgt spid="944"/>
                                        </p:tgtEl>
                                        <p:attrNameLst>
                                          <p:attrName>style.visibility</p:attrName>
                                        </p:attrNameLst>
                                      </p:cBhvr>
                                      <p:to>
                                        <p:strVal val="visible"/>
                                      </p:to>
                                    </p:set>
                                    <p:animEffect filter="fade" transition="in">
                                      <p:cBhvr>
                                        <p:cTn dur="1000"/>
                                        <p:tgtEl>
                                          <p:spTgt spid="944"/>
                                        </p:tgtEl>
                                      </p:cBhvr>
                                    </p:animEffect>
                                  </p:childTnLst>
                                </p:cTn>
                              </p:par>
                            </p:childTnLst>
                          </p:cTn>
                        </p:par>
                        <p:par>
                          <p:cTn fill="hold">
                            <p:stCondLst>
                              <p:cond delay="48500"/>
                            </p:stCondLst>
                            <p:childTnLst>
                              <p:par>
                                <p:cTn fill="hold" nodeType="afterEffect" presetClass="entr" presetID="10" presetSubtype="0">
                                  <p:stCondLst>
                                    <p:cond delay="0"/>
                                  </p:stCondLst>
                                  <p:childTnLst>
                                    <p:set>
                                      <p:cBhvr>
                                        <p:cTn dur="1" fill="hold">
                                          <p:stCondLst>
                                            <p:cond delay="0"/>
                                          </p:stCondLst>
                                        </p:cTn>
                                        <p:tgtEl>
                                          <p:spTgt spid="945"/>
                                        </p:tgtEl>
                                        <p:attrNameLst>
                                          <p:attrName>style.visibility</p:attrName>
                                        </p:attrNameLst>
                                      </p:cBhvr>
                                      <p:to>
                                        <p:strVal val="visible"/>
                                      </p:to>
                                    </p:set>
                                    <p:animEffect filter="fade" transition="in">
                                      <p:cBhvr>
                                        <p:cTn dur="1000"/>
                                        <p:tgtEl>
                                          <p:spTgt spid="945"/>
                                        </p:tgtEl>
                                      </p:cBhvr>
                                    </p:animEffect>
                                  </p:childTnLst>
                                </p:cTn>
                              </p:par>
                            </p:childTnLst>
                          </p:cTn>
                        </p:par>
                        <p:par>
                          <p:cTn fill="hold">
                            <p:stCondLst>
                              <p:cond delay="49500"/>
                            </p:stCondLst>
                            <p:childTnLst>
                              <p:par>
                                <p:cTn fill="hold" nodeType="afterEffect" presetClass="entr" presetID="10" presetSubtype="0">
                                  <p:stCondLst>
                                    <p:cond delay="0"/>
                                  </p:stCondLst>
                                  <p:childTnLst>
                                    <p:set>
                                      <p:cBhvr>
                                        <p:cTn dur="1" fill="hold">
                                          <p:stCondLst>
                                            <p:cond delay="0"/>
                                          </p:stCondLst>
                                        </p:cTn>
                                        <p:tgtEl>
                                          <p:spTgt spid="946"/>
                                        </p:tgtEl>
                                        <p:attrNameLst>
                                          <p:attrName>style.visibility</p:attrName>
                                        </p:attrNameLst>
                                      </p:cBhvr>
                                      <p:to>
                                        <p:strVal val="visible"/>
                                      </p:to>
                                    </p:set>
                                    <p:animEffect filter="fade" transition="in">
                                      <p:cBhvr>
                                        <p:cTn dur="1000"/>
                                        <p:tgtEl>
                                          <p:spTgt spid="946"/>
                                        </p:tgtEl>
                                      </p:cBhvr>
                                    </p:animEffect>
                                  </p:childTnLst>
                                </p:cTn>
                              </p:par>
                            </p:childTnLst>
                          </p:cTn>
                        </p:par>
                        <p:par>
                          <p:cTn fill="hold">
                            <p:stCondLst>
                              <p:cond delay="50500"/>
                            </p:stCondLst>
                            <p:childTnLst>
                              <p:par>
                                <p:cTn fill="hold" nodeType="afterEffect" presetClass="entr" presetID="10" presetSubtype="0">
                                  <p:stCondLst>
                                    <p:cond delay="0"/>
                                  </p:stCondLst>
                                  <p:childTnLst>
                                    <p:set>
                                      <p:cBhvr>
                                        <p:cTn dur="1" fill="hold">
                                          <p:stCondLst>
                                            <p:cond delay="0"/>
                                          </p:stCondLst>
                                        </p:cTn>
                                        <p:tgtEl>
                                          <p:spTgt spid="947"/>
                                        </p:tgtEl>
                                        <p:attrNameLst>
                                          <p:attrName>style.visibility</p:attrName>
                                        </p:attrNameLst>
                                      </p:cBhvr>
                                      <p:to>
                                        <p:strVal val="visible"/>
                                      </p:to>
                                    </p:set>
                                    <p:animEffect filter="fade" transition="in">
                                      <p:cBhvr>
                                        <p:cTn dur="1000"/>
                                        <p:tgtEl>
                                          <p:spTgt spid="947"/>
                                        </p:tgtEl>
                                      </p:cBhvr>
                                    </p:animEffect>
                                  </p:childTnLst>
                                </p:cTn>
                              </p:par>
                            </p:childTnLst>
                          </p:cTn>
                        </p:par>
                        <p:par>
                          <p:cTn fill="hold">
                            <p:stCondLst>
                              <p:cond delay="51500"/>
                            </p:stCondLst>
                            <p:childTnLst>
                              <p:par>
                                <p:cTn fill="hold" nodeType="after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1000"/>
                                        <p:tgtEl>
                                          <p:spTgt spid="948"/>
                                        </p:tgtEl>
                                      </p:cBhvr>
                                    </p:animEffect>
                                  </p:childTnLst>
                                </p:cTn>
                              </p:par>
                            </p:childTnLst>
                          </p:cTn>
                        </p:par>
                        <p:par>
                          <p:cTn fill="hold">
                            <p:stCondLst>
                              <p:cond delay="52500"/>
                            </p:stCondLst>
                            <p:childTnLst>
                              <p:par>
                                <p:cTn fill="hold" nodeType="afterEffect" presetClass="entr" presetID="10" presetSubtype="0">
                                  <p:stCondLst>
                                    <p:cond delay="0"/>
                                  </p:stCondLst>
                                  <p:childTnLst>
                                    <p:set>
                                      <p:cBhvr>
                                        <p:cTn dur="1" fill="hold">
                                          <p:stCondLst>
                                            <p:cond delay="0"/>
                                          </p:stCondLst>
                                        </p:cTn>
                                        <p:tgtEl>
                                          <p:spTgt spid="949"/>
                                        </p:tgtEl>
                                        <p:attrNameLst>
                                          <p:attrName>style.visibility</p:attrName>
                                        </p:attrNameLst>
                                      </p:cBhvr>
                                      <p:to>
                                        <p:strVal val="visible"/>
                                      </p:to>
                                    </p:set>
                                    <p:animEffect filter="fade" transition="in">
                                      <p:cBhvr>
                                        <p:cTn dur="1000"/>
                                        <p:tgtEl>
                                          <p:spTgt spid="949"/>
                                        </p:tgtEl>
                                      </p:cBhvr>
                                    </p:animEffect>
                                  </p:childTnLst>
                                </p:cTn>
                              </p:par>
                            </p:childTnLst>
                          </p:cTn>
                        </p:par>
                        <p:par>
                          <p:cTn fill="hold">
                            <p:stCondLst>
                              <p:cond delay="53500"/>
                            </p:stCondLst>
                            <p:childTnLst>
                              <p:par>
                                <p:cTn fill="hold" nodeType="afterEffect" presetClass="entr" presetID="10" presetSubtype="0">
                                  <p:stCondLst>
                                    <p:cond delay="0"/>
                                  </p:stCondLst>
                                  <p:childTnLst>
                                    <p:set>
                                      <p:cBhvr>
                                        <p:cTn dur="1" fill="hold">
                                          <p:stCondLst>
                                            <p:cond delay="0"/>
                                          </p:stCondLst>
                                        </p:cTn>
                                        <p:tgtEl>
                                          <p:spTgt spid="950"/>
                                        </p:tgtEl>
                                        <p:attrNameLst>
                                          <p:attrName>style.visibility</p:attrName>
                                        </p:attrNameLst>
                                      </p:cBhvr>
                                      <p:to>
                                        <p:strVal val="visible"/>
                                      </p:to>
                                    </p:set>
                                    <p:animEffect filter="fade" transition="in">
                                      <p:cBhvr>
                                        <p:cTn dur="1000"/>
                                        <p:tgtEl>
                                          <p:spTgt spid="950"/>
                                        </p:tgtEl>
                                      </p:cBhvr>
                                    </p:animEffect>
                                  </p:childTnLst>
                                </p:cTn>
                              </p:par>
                            </p:childTnLst>
                          </p:cTn>
                        </p:par>
                        <p:par>
                          <p:cTn fill="hold">
                            <p:stCondLst>
                              <p:cond delay="54500"/>
                            </p:stCondLst>
                            <p:childTnLst>
                              <p:par>
                                <p:cTn fill="hold" nodeType="after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1000"/>
                                        <p:tgtEl>
                                          <p:spTgt spid="951"/>
                                        </p:tgtEl>
                                      </p:cBhvr>
                                    </p:animEffect>
                                  </p:childTnLst>
                                </p:cTn>
                              </p:par>
                            </p:childTnLst>
                          </p:cTn>
                        </p:par>
                        <p:par>
                          <p:cTn fill="hold">
                            <p:stCondLst>
                              <p:cond delay="55500"/>
                            </p:stCondLst>
                            <p:childTnLst>
                              <p:par>
                                <p:cTn fill="hold" nodeType="afterEffect" presetClass="entr" presetID="10" presetSubtype="0">
                                  <p:stCondLst>
                                    <p:cond delay="0"/>
                                  </p:stCondLst>
                                  <p:childTnLst>
                                    <p:set>
                                      <p:cBhvr>
                                        <p:cTn dur="1" fill="hold">
                                          <p:stCondLst>
                                            <p:cond delay="0"/>
                                          </p:stCondLst>
                                        </p:cTn>
                                        <p:tgtEl>
                                          <p:spTgt spid="952"/>
                                        </p:tgtEl>
                                        <p:attrNameLst>
                                          <p:attrName>style.visibility</p:attrName>
                                        </p:attrNameLst>
                                      </p:cBhvr>
                                      <p:to>
                                        <p:strVal val="visible"/>
                                      </p:to>
                                    </p:set>
                                    <p:animEffect filter="fade" transition="in">
                                      <p:cBhvr>
                                        <p:cTn dur="1000"/>
                                        <p:tgtEl>
                                          <p:spTgt spid="952"/>
                                        </p:tgtEl>
                                      </p:cBhvr>
                                    </p:animEffect>
                                  </p:childTnLst>
                                </p:cTn>
                              </p:par>
                            </p:childTnLst>
                          </p:cTn>
                        </p:par>
                        <p:par>
                          <p:cTn fill="hold">
                            <p:stCondLst>
                              <p:cond delay="56500"/>
                            </p:stCondLst>
                            <p:childTnLst>
                              <p:par>
                                <p:cTn fill="hold" nodeType="afterEffect" presetClass="entr" presetID="10" presetSubtype="0">
                                  <p:stCondLst>
                                    <p:cond delay="0"/>
                                  </p:stCondLst>
                                  <p:childTnLst>
                                    <p:set>
                                      <p:cBhvr>
                                        <p:cTn dur="1" fill="hold">
                                          <p:stCondLst>
                                            <p:cond delay="0"/>
                                          </p:stCondLst>
                                        </p:cTn>
                                        <p:tgtEl>
                                          <p:spTgt spid="953"/>
                                        </p:tgtEl>
                                        <p:attrNameLst>
                                          <p:attrName>style.visibility</p:attrName>
                                        </p:attrNameLst>
                                      </p:cBhvr>
                                      <p:to>
                                        <p:strVal val="visible"/>
                                      </p:to>
                                    </p:set>
                                    <p:animEffect filter="fade" transition="in">
                                      <p:cBhvr>
                                        <p:cTn dur="1000"/>
                                        <p:tgtEl>
                                          <p:spTgt spid="953"/>
                                        </p:tgtEl>
                                      </p:cBhvr>
                                    </p:animEffect>
                                  </p:childTnLst>
                                </p:cTn>
                              </p:par>
                            </p:childTnLst>
                          </p:cTn>
                        </p:par>
                        <p:par>
                          <p:cTn fill="hold">
                            <p:stCondLst>
                              <p:cond delay="57500"/>
                            </p:stCondLst>
                            <p:childTnLst>
                              <p:par>
                                <p:cTn fill="hold" nodeType="afterEffect" presetClass="entr" presetID="10" presetSubtype="0">
                                  <p:stCondLst>
                                    <p:cond delay="0"/>
                                  </p:stCondLst>
                                  <p:childTnLst>
                                    <p:set>
                                      <p:cBhvr>
                                        <p:cTn dur="1" fill="hold">
                                          <p:stCondLst>
                                            <p:cond delay="0"/>
                                          </p:stCondLst>
                                        </p:cTn>
                                        <p:tgtEl>
                                          <p:spTgt spid="954"/>
                                        </p:tgtEl>
                                        <p:attrNameLst>
                                          <p:attrName>style.visibility</p:attrName>
                                        </p:attrNameLst>
                                      </p:cBhvr>
                                      <p:to>
                                        <p:strVal val="visible"/>
                                      </p:to>
                                    </p:set>
                                    <p:animEffect filter="fade" transition="in">
                                      <p:cBhvr>
                                        <p:cTn dur="1000"/>
                                        <p:tgtEl>
                                          <p:spTgt spid="954"/>
                                        </p:tgtEl>
                                      </p:cBhvr>
                                    </p:animEffect>
                                  </p:childTnLst>
                                </p:cTn>
                              </p:par>
                            </p:childTnLst>
                          </p:cTn>
                        </p:par>
                        <p:par>
                          <p:cTn fill="hold">
                            <p:stCondLst>
                              <p:cond delay="58500"/>
                            </p:stCondLst>
                            <p:childTnLst>
                              <p:par>
                                <p:cTn fill="hold" nodeType="after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1000"/>
                                        <p:tgtEl>
                                          <p:spTgt spid="955"/>
                                        </p:tgtEl>
                                      </p:cBhvr>
                                    </p:animEffect>
                                  </p:childTnLst>
                                </p:cTn>
                              </p:par>
                            </p:childTnLst>
                          </p:cTn>
                        </p:par>
                        <p:par>
                          <p:cTn fill="hold">
                            <p:stCondLst>
                              <p:cond delay="59500"/>
                            </p:stCondLst>
                            <p:childTnLst>
                              <p:par>
                                <p:cTn fill="hold" nodeType="afterEffect" presetClass="entr" presetID="10" presetSubtype="0">
                                  <p:stCondLst>
                                    <p:cond delay="0"/>
                                  </p:stCondLst>
                                  <p:childTnLst>
                                    <p:set>
                                      <p:cBhvr>
                                        <p:cTn dur="1" fill="hold">
                                          <p:stCondLst>
                                            <p:cond delay="0"/>
                                          </p:stCondLst>
                                        </p:cTn>
                                        <p:tgtEl>
                                          <p:spTgt spid="956"/>
                                        </p:tgtEl>
                                        <p:attrNameLst>
                                          <p:attrName>style.visibility</p:attrName>
                                        </p:attrNameLst>
                                      </p:cBhvr>
                                      <p:to>
                                        <p:strVal val="visible"/>
                                      </p:to>
                                    </p:set>
                                    <p:animEffect filter="fade" transition="in">
                                      <p:cBhvr>
                                        <p:cTn dur="1000"/>
                                        <p:tgtEl>
                                          <p:spTgt spid="956"/>
                                        </p:tgtEl>
                                      </p:cBhvr>
                                    </p:animEffect>
                                  </p:childTnLst>
                                </p:cTn>
                              </p:par>
                            </p:childTnLst>
                          </p:cTn>
                        </p:par>
                        <p:par>
                          <p:cTn fill="hold">
                            <p:stCondLst>
                              <p:cond delay="60500"/>
                            </p:stCondLst>
                            <p:childTnLst>
                              <p:par>
                                <p:cTn fill="hold" nodeType="afterEffect" presetClass="entr" presetID="10" presetSubtype="0">
                                  <p:stCondLst>
                                    <p:cond delay="0"/>
                                  </p:stCondLst>
                                  <p:childTnLst>
                                    <p:set>
                                      <p:cBhvr>
                                        <p:cTn dur="1" fill="hold">
                                          <p:stCondLst>
                                            <p:cond delay="0"/>
                                          </p:stCondLst>
                                        </p:cTn>
                                        <p:tgtEl>
                                          <p:spTgt spid="957"/>
                                        </p:tgtEl>
                                        <p:attrNameLst>
                                          <p:attrName>style.visibility</p:attrName>
                                        </p:attrNameLst>
                                      </p:cBhvr>
                                      <p:to>
                                        <p:strVal val="visible"/>
                                      </p:to>
                                    </p:set>
                                    <p:animEffect filter="fade" transition="in">
                                      <p:cBhvr>
                                        <p:cTn dur="1000"/>
                                        <p:tgtEl>
                                          <p:spTgt spid="957"/>
                                        </p:tgtEl>
                                      </p:cBhvr>
                                    </p:animEffect>
                                  </p:childTnLst>
                                </p:cTn>
                              </p:par>
                            </p:childTnLst>
                          </p:cTn>
                        </p:par>
                        <p:par>
                          <p:cTn fill="hold">
                            <p:stCondLst>
                              <p:cond delay="61500"/>
                            </p:stCondLst>
                            <p:childTnLst>
                              <p:par>
                                <p:cTn fill="hold" nodeType="after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1000"/>
                                        <p:tgtEl>
                                          <p:spTgt spid="958"/>
                                        </p:tgtEl>
                                      </p:cBhvr>
                                    </p:animEffect>
                                  </p:childTnLst>
                                </p:cTn>
                              </p:par>
                            </p:childTnLst>
                          </p:cTn>
                        </p:par>
                        <p:par>
                          <p:cTn fill="hold">
                            <p:stCondLst>
                              <p:cond delay="62500"/>
                            </p:stCondLst>
                            <p:childTnLst>
                              <p:par>
                                <p:cTn fill="hold" nodeType="after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1000"/>
                                        <p:tgtEl>
                                          <p:spTgt spid="959"/>
                                        </p:tgtEl>
                                      </p:cBhvr>
                                    </p:animEffect>
                                  </p:childTnLst>
                                </p:cTn>
                              </p:par>
                            </p:childTnLst>
                          </p:cTn>
                        </p:par>
                        <p:par>
                          <p:cTn fill="hold">
                            <p:stCondLst>
                              <p:cond delay="63500"/>
                            </p:stCondLst>
                            <p:childTnLst>
                              <p:par>
                                <p:cTn fill="hold" nodeType="after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1000"/>
                                        <p:tgtEl>
                                          <p:spTgt spid="960"/>
                                        </p:tgtEl>
                                      </p:cBhvr>
                                    </p:animEffect>
                                  </p:childTnLst>
                                </p:cTn>
                              </p:par>
                            </p:childTnLst>
                          </p:cTn>
                        </p:par>
                        <p:par>
                          <p:cTn fill="hold">
                            <p:stCondLst>
                              <p:cond delay="64500"/>
                            </p:stCondLst>
                            <p:childTnLst>
                              <p:par>
                                <p:cTn fill="hold" nodeType="after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1000"/>
                                        <p:tgtEl>
                                          <p:spTgt spid="961"/>
                                        </p:tgtEl>
                                      </p:cBhvr>
                                    </p:animEffect>
                                  </p:childTnLst>
                                </p:cTn>
                              </p:par>
                            </p:childTnLst>
                          </p:cTn>
                        </p:par>
                        <p:par>
                          <p:cTn fill="hold">
                            <p:stCondLst>
                              <p:cond delay="65500"/>
                            </p:stCondLst>
                            <p:childTnLst>
                              <p:par>
                                <p:cTn fill="hold" nodeType="afterEffect" presetClass="entr" presetID="10" presetSubtype="0">
                                  <p:stCondLst>
                                    <p:cond delay="0"/>
                                  </p:stCondLst>
                                  <p:childTnLst>
                                    <p:set>
                                      <p:cBhvr>
                                        <p:cTn dur="1" fill="hold">
                                          <p:stCondLst>
                                            <p:cond delay="0"/>
                                          </p:stCondLst>
                                        </p:cTn>
                                        <p:tgtEl>
                                          <p:spTgt spid="962"/>
                                        </p:tgtEl>
                                        <p:attrNameLst>
                                          <p:attrName>style.visibility</p:attrName>
                                        </p:attrNameLst>
                                      </p:cBhvr>
                                      <p:to>
                                        <p:strVal val="visible"/>
                                      </p:to>
                                    </p:set>
                                    <p:animEffect filter="fade" transition="in">
                                      <p:cBhvr>
                                        <p:cTn dur="1000"/>
                                        <p:tgtEl>
                                          <p:spTgt spid="962"/>
                                        </p:tgtEl>
                                      </p:cBhvr>
                                    </p:animEffect>
                                  </p:childTnLst>
                                </p:cTn>
                              </p:par>
                            </p:childTnLst>
                          </p:cTn>
                        </p:par>
                        <p:par>
                          <p:cTn fill="hold">
                            <p:stCondLst>
                              <p:cond delay="66500"/>
                            </p:stCondLst>
                            <p:childTnLst>
                              <p:par>
                                <p:cTn fill="hold" nodeType="after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1000"/>
                                        <p:tgtEl>
                                          <p:spTgt spid="963"/>
                                        </p:tgtEl>
                                      </p:cBhvr>
                                    </p:animEffect>
                                  </p:childTnLst>
                                </p:cTn>
                              </p:par>
                            </p:childTnLst>
                          </p:cTn>
                        </p:par>
                        <p:par>
                          <p:cTn fill="hold">
                            <p:stCondLst>
                              <p:cond delay="67500"/>
                            </p:stCondLst>
                            <p:childTnLst>
                              <p:par>
                                <p:cTn fill="hold" nodeType="after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1000"/>
                                        <p:tgtEl>
                                          <p:spTgt spid="964"/>
                                        </p:tgtEl>
                                      </p:cBhvr>
                                    </p:animEffect>
                                  </p:childTnLst>
                                </p:cTn>
                              </p:par>
                            </p:childTnLst>
                          </p:cTn>
                        </p:par>
                        <p:par>
                          <p:cTn fill="hold">
                            <p:stCondLst>
                              <p:cond delay="68500"/>
                            </p:stCondLst>
                            <p:childTnLst>
                              <p:par>
                                <p:cTn fill="hold" nodeType="afterEffect" presetClass="entr" presetID="10" presetSubtype="0">
                                  <p:stCondLst>
                                    <p:cond delay="0"/>
                                  </p:stCondLst>
                                  <p:childTnLst>
                                    <p:set>
                                      <p:cBhvr>
                                        <p:cTn dur="1" fill="hold">
                                          <p:stCondLst>
                                            <p:cond delay="0"/>
                                          </p:stCondLst>
                                        </p:cTn>
                                        <p:tgtEl>
                                          <p:spTgt spid="965"/>
                                        </p:tgtEl>
                                        <p:attrNameLst>
                                          <p:attrName>style.visibility</p:attrName>
                                        </p:attrNameLst>
                                      </p:cBhvr>
                                      <p:to>
                                        <p:strVal val="visible"/>
                                      </p:to>
                                    </p:set>
                                    <p:animEffect filter="fade" transition="in">
                                      <p:cBhvr>
                                        <p:cTn dur="1000"/>
                                        <p:tgtEl>
                                          <p:spTgt spid="965"/>
                                        </p:tgtEl>
                                      </p:cBhvr>
                                    </p:animEffect>
                                  </p:childTnLst>
                                </p:cTn>
                              </p:par>
                            </p:childTnLst>
                          </p:cTn>
                        </p:par>
                        <p:par>
                          <p:cTn fill="hold">
                            <p:stCondLst>
                              <p:cond delay="69500"/>
                            </p:stCondLst>
                            <p:childTnLst>
                              <p:par>
                                <p:cTn fill="hold" nodeType="after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1000"/>
                                        <p:tgtEl>
                                          <p:spTgt spid="966"/>
                                        </p:tgtEl>
                                      </p:cBhvr>
                                    </p:animEffect>
                                  </p:childTnLst>
                                </p:cTn>
                              </p:par>
                            </p:childTnLst>
                          </p:cTn>
                        </p:par>
                        <p:par>
                          <p:cTn fill="hold">
                            <p:stCondLst>
                              <p:cond delay="70500"/>
                            </p:stCondLst>
                            <p:childTnLst>
                              <p:par>
                                <p:cTn fill="hold" nodeType="after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1000"/>
                                        <p:tgtEl>
                                          <p:spTgt spid="967"/>
                                        </p:tgtEl>
                                      </p:cBhvr>
                                    </p:animEffect>
                                  </p:childTnLst>
                                </p:cTn>
                              </p:par>
                            </p:childTnLst>
                          </p:cTn>
                        </p:par>
                        <p:par>
                          <p:cTn fill="hold">
                            <p:stCondLst>
                              <p:cond delay="71500"/>
                            </p:stCondLst>
                            <p:childTnLst>
                              <p:par>
                                <p:cTn fill="hold" nodeType="after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1000"/>
                                        <p:tgtEl>
                                          <p:spTgt spid="968"/>
                                        </p:tgtEl>
                                      </p:cBhvr>
                                    </p:animEffect>
                                  </p:childTnLst>
                                </p:cTn>
                              </p:par>
                            </p:childTnLst>
                          </p:cTn>
                        </p:par>
                        <p:par>
                          <p:cTn fill="hold">
                            <p:stCondLst>
                              <p:cond delay="72500"/>
                            </p:stCondLst>
                            <p:childTnLst>
                              <p:par>
                                <p:cTn fill="hold" nodeType="afterEffect" presetClass="entr" presetID="10" presetSubtype="0">
                                  <p:stCondLst>
                                    <p:cond delay="0"/>
                                  </p:stCondLst>
                                  <p:childTnLst>
                                    <p:set>
                                      <p:cBhvr>
                                        <p:cTn dur="1" fill="hold">
                                          <p:stCondLst>
                                            <p:cond delay="0"/>
                                          </p:stCondLst>
                                        </p:cTn>
                                        <p:tgtEl>
                                          <p:spTgt spid="969"/>
                                        </p:tgtEl>
                                        <p:attrNameLst>
                                          <p:attrName>style.visibility</p:attrName>
                                        </p:attrNameLst>
                                      </p:cBhvr>
                                      <p:to>
                                        <p:strVal val="visible"/>
                                      </p:to>
                                    </p:set>
                                    <p:animEffect filter="fade" transition="in">
                                      <p:cBhvr>
                                        <p:cTn dur="1000"/>
                                        <p:tgtEl>
                                          <p:spTgt spid="969"/>
                                        </p:tgtEl>
                                      </p:cBhvr>
                                    </p:animEffect>
                                  </p:childTnLst>
                                </p:cTn>
                              </p:par>
                            </p:childTnLst>
                          </p:cTn>
                        </p:par>
                        <p:par>
                          <p:cTn fill="hold">
                            <p:stCondLst>
                              <p:cond delay="73500"/>
                            </p:stCondLst>
                            <p:childTnLst>
                              <p:par>
                                <p:cTn fill="hold" nodeType="afterEffect" presetClass="entr" presetID="10" presetSubtype="0">
                                  <p:stCondLst>
                                    <p:cond delay="0"/>
                                  </p:stCondLst>
                                  <p:childTnLst>
                                    <p:set>
                                      <p:cBhvr>
                                        <p:cTn dur="1" fill="hold">
                                          <p:stCondLst>
                                            <p:cond delay="0"/>
                                          </p:stCondLst>
                                        </p:cTn>
                                        <p:tgtEl>
                                          <p:spTgt spid="970"/>
                                        </p:tgtEl>
                                        <p:attrNameLst>
                                          <p:attrName>style.visibility</p:attrName>
                                        </p:attrNameLst>
                                      </p:cBhvr>
                                      <p:to>
                                        <p:strVal val="visible"/>
                                      </p:to>
                                    </p:set>
                                    <p:animEffect filter="fade" transition="in">
                                      <p:cBhvr>
                                        <p:cTn dur="1000"/>
                                        <p:tgtEl>
                                          <p:spTgt spid="970"/>
                                        </p:tgtEl>
                                      </p:cBhvr>
                                    </p:animEffect>
                                  </p:childTnLst>
                                </p:cTn>
                              </p:par>
                            </p:childTnLst>
                          </p:cTn>
                        </p:par>
                        <p:par>
                          <p:cTn fill="hold">
                            <p:stCondLst>
                              <p:cond delay="74500"/>
                            </p:stCondLst>
                            <p:childTnLst>
                              <p:par>
                                <p:cTn fill="hold" nodeType="afterEffect" presetClass="entr" presetID="10" presetSubtype="0">
                                  <p:stCondLst>
                                    <p:cond delay="0"/>
                                  </p:stCondLst>
                                  <p:childTnLst>
                                    <p:set>
                                      <p:cBhvr>
                                        <p:cTn dur="1" fill="hold">
                                          <p:stCondLst>
                                            <p:cond delay="0"/>
                                          </p:stCondLst>
                                        </p:cTn>
                                        <p:tgtEl>
                                          <p:spTgt spid="971"/>
                                        </p:tgtEl>
                                        <p:attrNameLst>
                                          <p:attrName>style.visibility</p:attrName>
                                        </p:attrNameLst>
                                      </p:cBhvr>
                                      <p:to>
                                        <p:strVal val="visible"/>
                                      </p:to>
                                    </p:set>
                                    <p:animEffect filter="fade" transition="in">
                                      <p:cBhvr>
                                        <p:cTn dur="1000"/>
                                        <p:tgtEl>
                                          <p:spTgt spid="971"/>
                                        </p:tgtEl>
                                      </p:cBhvr>
                                    </p:animEffect>
                                  </p:childTnLst>
                                </p:cTn>
                              </p:par>
                            </p:childTnLst>
                          </p:cTn>
                        </p:par>
                        <p:par>
                          <p:cTn fill="hold">
                            <p:stCondLst>
                              <p:cond delay="75500"/>
                            </p:stCondLst>
                            <p:childTnLst>
                              <p:par>
                                <p:cTn fill="hold" nodeType="after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1000"/>
                                        <p:tgtEl>
                                          <p:spTgt spid="972"/>
                                        </p:tgtEl>
                                      </p:cBhvr>
                                    </p:animEffect>
                                  </p:childTnLst>
                                </p:cTn>
                              </p:par>
                            </p:childTnLst>
                          </p:cTn>
                        </p:par>
                        <p:par>
                          <p:cTn fill="hold">
                            <p:stCondLst>
                              <p:cond delay="76500"/>
                            </p:stCondLst>
                            <p:childTnLst>
                              <p:par>
                                <p:cTn fill="hold" nodeType="afterEffect" presetClass="entr" presetID="10" presetSubtype="0">
                                  <p:stCondLst>
                                    <p:cond delay="0"/>
                                  </p:stCondLst>
                                  <p:childTnLst>
                                    <p:set>
                                      <p:cBhvr>
                                        <p:cTn dur="1" fill="hold">
                                          <p:stCondLst>
                                            <p:cond delay="0"/>
                                          </p:stCondLst>
                                        </p:cTn>
                                        <p:tgtEl>
                                          <p:spTgt spid="973"/>
                                        </p:tgtEl>
                                        <p:attrNameLst>
                                          <p:attrName>style.visibility</p:attrName>
                                        </p:attrNameLst>
                                      </p:cBhvr>
                                      <p:to>
                                        <p:strVal val="visible"/>
                                      </p:to>
                                    </p:set>
                                    <p:animEffect filter="fade" transition="in">
                                      <p:cBhvr>
                                        <p:cTn dur="1000"/>
                                        <p:tgtEl>
                                          <p:spTgt spid="973"/>
                                        </p:tgtEl>
                                      </p:cBhvr>
                                    </p:animEffect>
                                  </p:childTnLst>
                                </p:cTn>
                              </p:par>
                            </p:childTnLst>
                          </p:cTn>
                        </p:par>
                        <p:par>
                          <p:cTn fill="hold">
                            <p:stCondLst>
                              <p:cond delay="77500"/>
                            </p:stCondLst>
                            <p:childTnLst>
                              <p:par>
                                <p:cTn fill="hold" nodeType="afterEffect" presetClass="entr" presetID="10" presetSubtype="0">
                                  <p:stCondLst>
                                    <p:cond delay="0"/>
                                  </p:stCondLst>
                                  <p:childTnLst>
                                    <p:set>
                                      <p:cBhvr>
                                        <p:cTn dur="1" fill="hold">
                                          <p:stCondLst>
                                            <p:cond delay="0"/>
                                          </p:stCondLst>
                                        </p:cTn>
                                        <p:tgtEl>
                                          <p:spTgt spid="974"/>
                                        </p:tgtEl>
                                        <p:attrNameLst>
                                          <p:attrName>style.visibility</p:attrName>
                                        </p:attrNameLst>
                                      </p:cBhvr>
                                      <p:to>
                                        <p:strVal val="visible"/>
                                      </p:to>
                                    </p:set>
                                    <p:animEffect filter="fade" transition="in">
                                      <p:cBhvr>
                                        <p:cTn dur="1000"/>
                                        <p:tgtEl>
                                          <p:spTgt spid="974"/>
                                        </p:tgtEl>
                                      </p:cBhvr>
                                    </p:animEffect>
                                  </p:childTnLst>
                                </p:cTn>
                              </p:par>
                            </p:childTnLst>
                          </p:cTn>
                        </p:par>
                        <p:par>
                          <p:cTn fill="hold">
                            <p:stCondLst>
                              <p:cond delay="78500"/>
                            </p:stCondLst>
                            <p:childTnLst>
                              <p:par>
                                <p:cTn fill="hold" nodeType="afterEffect" presetClass="entr" presetID="10" presetSubtype="0">
                                  <p:stCondLst>
                                    <p:cond delay="0"/>
                                  </p:stCondLst>
                                  <p:childTnLst>
                                    <p:set>
                                      <p:cBhvr>
                                        <p:cTn dur="1" fill="hold">
                                          <p:stCondLst>
                                            <p:cond delay="0"/>
                                          </p:stCondLst>
                                        </p:cTn>
                                        <p:tgtEl>
                                          <p:spTgt spid="975"/>
                                        </p:tgtEl>
                                        <p:attrNameLst>
                                          <p:attrName>style.visibility</p:attrName>
                                        </p:attrNameLst>
                                      </p:cBhvr>
                                      <p:to>
                                        <p:strVal val="visible"/>
                                      </p:to>
                                    </p:set>
                                    <p:animEffect filter="fade" transition="in">
                                      <p:cBhvr>
                                        <p:cTn dur="1000"/>
                                        <p:tgtEl>
                                          <p:spTgt spid="975"/>
                                        </p:tgtEl>
                                      </p:cBhvr>
                                    </p:animEffect>
                                  </p:childTnLst>
                                </p:cTn>
                              </p:par>
                            </p:childTnLst>
                          </p:cTn>
                        </p:par>
                        <p:par>
                          <p:cTn fill="hold">
                            <p:stCondLst>
                              <p:cond delay="79500"/>
                            </p:stCondLst>
                            <p:childTnLst>
                              <p:par>
                                <p:cTn fill="hold" nodeType="afterEffect" presetClass="entr" presetID="10" presetSubtype="0">
                                  <p:stCondLst>
                                    <p:cond delay="0"/>
                                  </p:stCondLst>
                                  <p:childTnLst>
                                    <p:set>
                                      <p:cBhvr>
                                        <p:cTn dur="1" fill="hold">
                                          <p:stCondLst>
                                            <p:cond delay="0"/>
                                          </p:stCondLst>
                                        </p:cTn>
                                        <p:tgtEl>
                                          <p:spTgt spid="976"/>
                                        </p:tgtEl>
                                        <p:attrNameLst>
                                          <p:attrName>style.visibility</p:attrName>
                                        </p:attrNameLst>
                                      </p:cBhvr>
                                      <p:to>
                                        <p:strVal val="visible"/>
                                      </p:to>
                                    </p:set>
                                    <p:animEffect filter="fade" transition="in">
                                      <p:cBhvr>
                                        <p:cTn dur="1000"/>
                                        <p:tgtEl>
                                          <p:spTgt spid="976"/>
                                        </p:tgtEl>
                                      </p:cBhvr>
                                    </p:animEffect>
                                  </p:childTnLst>
                                </p:cTn>
                              </p:par>
                            </p:childTnLst>
                          </p:cTn>
                        </p:par>
                        <p:par>
                          <p:cTn fill="hold">
                            <p:stCondLst>
                              <p:cond delay="80500"/>
                            </p:stCondLst>
                            <p:childTnLst>
                              <p:par>
                                <p:cTn fill="hold" nodeType="afterEffect" presetClass="entr" presetID="10" presetSubtype="0">
                                  <p:stCondLst>
                                    <p:cond delay="0"/>
                                  </p:stCondLst>
                                  <p:childTnLst>
                                    <p:set>
                                      <p:cBhvr>
                                        <p:cTn dur="1" fill="hold">
                                          <p:stCondLst>
                                            <p:cond delay="0"/>
                                          </p:stCondLst>
                                        </p:cTn>
                                        <p:tgtEl>
                                          <p:spTgt spid="977"/>
                                        </p:tgtEl>
                                        <p:attrNameLst>
                                          <p:attrName>style.visibility</p:attrName>
                                        </p:attrNameLst>
                                      </p:cBhvr>
                                      <p:to>
                                        <p:strVal val="visible"/>
                                      </p:to>
                                    </p:set>
                                    <p:animEffect filter="fade" transition="in">
                                      <p:cBhvr>
                                        <p:cTn dur="1000"/>
                                        <p:tgtEl>
                                          <p:spTgt spid="977"/>
                                        </p:tgtEl>
                                      </p:cBhvr>
                                    </p:animEffect>
                                  </p:childTnLst>
                                </p:cTn>
                              </p:par>
                            </p:childTnLst>
                          </p:cTn>
                        </p:par>
                        <p:par>
                          <p:cTn fill="hold">
                            <p:stCondLst>
                              <p:cond delay="81500"/>
                            </p:stCondLst>
                            <p:childTnLst>
                              <p:par>
                                <p:cTn fill="hold" nodeType="afterEffect" presetClass="entr" presetID="10" presetSubtype="0">
                                  <p:stCondLst>
                                    <p:cond delay="0"/>
                                  </p:stCondLst>
                                  <p:childTnLst>
                                    <p:set>
                                      <p:cBhvr>
                                        <p:cTn dur="1" fill="hold">
                                          <p:stCondLst>
                                            <p:cond delay="0"/>
                                          </p:stCondLst>
                                        </p:cTn>
                                        <p:tgtEl>
                                          <p:spTgt spid="978"/>
                                        </p:tgtEl>
                                        <p:attrNameLst>
                                          <p:attrName>style.visibility</p:attrName>
                                        </p:attrNameLst>
                                      </p:cBhvr>
                                      <p:to>
                                        <p:strVal val="visible"/>
                                      </p:to>
                                    </p:set>
                                    <p:animEffect filter="fade" transition="in">
                                      <p:cBhvr>
                                        <p:cTn dur="1000"/>
                                        <p:tgtEl>
                                          <p:spTgt spid="978"/>
                                        </p:tgtEl>
                                      </p:cBhvr>
                                    </p:animEffect>
                                  </p:childTnLst>
                                </p:cTn>
                              </p:par>
                            </p:childTnLst>
                          </p:cTn>
                        </p:par>
                        <p:par>
                          <p:cTn fill="hold">
                            <p:stCondLst>
                              <p:cond delay="82500"/>
                            </p:stCondLst>
                            <p:childTnLst>
                              <p:par>
                                <p:cTn fill="hold" nodeType="after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1000"/>
                                        <p:tgtEl>
                                          <p:spTgt spid="979"/>
                                        </p:tgtEl>
                                      </p:cBhvr>
                                    </p:animEffect>
                                  </p:childTnLst>
                                </p:cTn>
                              </p:par>
                            </p:childTnLst>
                          </p:cTn>
                        </p:par>
                        <p:par>
                          <p:cTn fill="hold">
                            <p:stCondLst>
                              <p:cond delay="83500"/>
                            </p:stCondLst>
                            <p:childTnLst>
                              <p:par>
                                <p:cTn fill="hold" nodeType="after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1000"/>
                                        <p:tgtEl>
                                          <p:spTgt spid="980"/>
                                        </p:tgtEl>
                                      </p:cBhvr>
                                    </p:animEffect>
                                  </p:childTnLst>
                                </p:cTn>
                              </p:par>
                            </p:childTnLst>
                          </p:cTn>
                        </p:par>
                        <p:par>
                          <p:cTn fill="hold">
                            <p:stCondLst>
                              <p:cond delay="84500"/>
                            </p:stCondLst>
                            <p:childTnLst>
                              <p:par>
                                <p:cTn fill="hold" nodeType="after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1000"/>
                                        <p:tgtEl>
                                          <p:spTgt spid="981"/>
                                        </p:tgtEl>
                                      </p:cBhvr>
                                    </p:animEffect>
                                  </p:childTnLst>
                                </p:cTn>
                              </p:par>
                            </p:childTnLst>
                          </p:cTn>
                        </p:par>
                        <p:par>
                          <p:cTn fill="hold">
                            <p:stCondLst>
                              <p:cond delay="85500"/>
                            </p:stCondLst>
                            <p:childTnLst>
                              <p:par>
                                <p:cTn fill="hold" nodeType="afterEffect" presetClass="entr" presetID="10" presetSubtype="0">
                                  <p:stCondLst>
                                    <p:cond delay="0"/>
                                  </p:stCondLst>
                                  <p:childTnLst>
                                    <p:set>
                                      <p:cBhvr>
                                        <p:cTn dur="1" fill="hold">
                                          <p:stCondLst>
                                            <p:cond delay="0"/>
                                          </p:stCondLst>
                                        </p:cTn>
                                        <p:tgtEl>
                                          <p:spTgt spid="982"/>
                                        </p:tgtEl>
                                        <p:attrNameLst>
                                          <p:attrName>style.visibility</p:attrName>
                                        </p:attrNameLst>
                                      </p:cBhvr>
                                      <p:to>
                                        <p:strVal val="visible"/>
                                      </p:to>
                                    </p:set>
                                    <p:animEffect filter="fade" transition="in">
                                      <p:cBhvr>
                                        <p:cTn dur="1000"/>
                                        <p:tgtEl>
                                          <p:spTgt spid="982"/>
                                        </p:tgtEl>
                                      </p:cBhvr>
                                    </p:animEffect>
                                  </p:childTnLst>
                                </p:cTn>
                              </p:par>
                            </p:childTnLst>
                          </p:cTn>
                        </p:par>
                        <p:par>
                          <p:cTn fill="hold">
                            <p:stCondLst>
                              <p:cond delay="86500"/>
                            </p:stCondLst>
                            <p:childTnLst>
                              <p:par>
                                <p:cTn fill="hold" nodeType="afterEffect" presetClass="entr" presetID="10" presetSubtype="0">
                                  <p:stCondLst>
                                    <p:cond delay="0"/>
                                  </p:stCondLst>
                                  <p:childTnLst>
                                    <p:set>
                                      <p:cBhvr>
                                        <p:cTn dur="1" fill="hold">
                                          <p:stCondLst>
                                            <p:cond delay="0"/>
                                          </p:stCondLst>
                                        </p:cTn>
                                        <p:tgtEl>
                                          <p:spTgt spid="983"/>
                                        </p:tgtEl>
                                        <p:attrNameLst>
                                          <p:attrName>style.visibility</p:attrName>
                                        </p:attrNameLst>
                                      </p:cBhvr>
                                      <p:to>
                                        <p:strVal val="visible"/>
                                      </p:to>
                                    </p:set>
                                    <p:animEffect filter="fade" transition="in">
                                      <p:cBhvr>
                                        <p:cTn dur="1000"/>
                                        <p:tgtEl>
                                          <p:spTgt spid="983"/>
                                        </p:tgtEl>
                                      </p:cBhvr>
                                    </p:animEffect>
                                  </p:childTnLst>
                                </p:cTn>
                              </p:par>
                            </p:childTnLst>
                          </p:cTn>
                        </p:par>
                        <p:par>
                          <p:cTn fill="hold">
                            <p:stCondLst>
                              <p:cond delay="87500"/>
                            </p:stCondLst>
                            <p:childTnLst>
                              <p:par>
                                <p:cTn fill="hold" nodeType="after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1000"/>
                                        <p:tgtEl>
                                          <p:spTgt spid="984"/>
                                        </p:tgtEl>
                                      </p:cBhvr>
                                    </p:animEffect>
                                  </p:childTnLst>
                                </p:cTn>
                              </p:par>
                            </p:childTnLst>
                          </p:cTn>
                        </p:par>
                        <p:par>
                          <p:cTn fill="hold">
                            <p:stCondLst>
                              <p:cond delay="88500"/>
                            </p:stCondLst>
                            <p:childTnLst>
                              <p:par>
                                <p:cTn fill="hold" nodeType="after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1000"/>
                                        <p:tgtEl>
                                          <p:spTgt spid="985"/>
                                        </p:tgtEl>
                                      </p:cBhvr>
                                    </p:animEffect>
                                  </p:childTnLst>
                                </p:cTn>
                              </p:par>
                            </p:childTnLst>
                          </p:cTn>
                        </p:par>
                        <p:par>
                          <p:cTn fill="hold">
                            <p:stCondLst>
                              <p:cond delay="89500"/>
                            </p:stCondLst>
                            <p:childTnLst>
                              <p:par>
                                <p:cTn fill="hold" nodeType="after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1000"/>
                                        <p:tgtEl>
                                          <p:spTgt spid="986"/>
                                        </p:tgtEl>
                                      </p:cBhvr>
                                    </p:animEffect>
                                  </p:childTnLst>
                                </p:cTn>
                              </p:par>
                            </p:childTnLst>
                          </p:cTn>
                        </p:par>
                        <p:par>
                          <p:cTn fill="hold">
                            <p:stCondLst>
                              <p:cond delay="90500"/>
                            </p:stCondLst>
                            <p:childTnLst>
                              <p:par>
                                <p:cTn fill="hold" nodeType="after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1000"/>
                                        <p:tgtEl>
                                          <p:spTgt spid="987"/>
                                        </p:tgtEl>
                                      </p:cBhvr>
                                    </p:animEffect>
                                  </p:childTnLst>
                                </p:cTn>
                              </p:par>
                            </p:childTnLst>
                          </p:cTn>
                        </p:par>
                        <p:par>
                          <p:cTn fill="hold">
                            <p:stCondLst>
                              <p:cond delay="91500"/>
                            </p:stCondLst>
                            <p:childTnLst>
                              <p:par>
                                <p:cTn fill="hold" nodeType="afterEffect" presetClass="entr" presetID="10" presetSubtype="0">
                                  <p:stCondLst>
                                    <p:cond delay="0"/>
                                  </p:stCondLst>
                                  <p:childTnLst>
                                    <p:set>
                                      <p:cBhvr>
                                        <p:cTn dur="1" fill="hold">
                                          <p:stCondLst>
                                            <p:cond delay="0"/>
                                          </p:stCondLst>
                                        </p:cTn>
                                        <p:tgtEl>
                                          <p:spTgt spid="988"/>
                                        </p:tgtEl>
                                        <p:attrNameLst>
                                          <p:attrName>style.visibility</p:attrName>
                                        </p:attrNameLst>
                                      </p:cBhvr>
                                      <p:to>
                                        <p:strVal val="visible"/>
                                      </p:to>
                                    </p:set>
                                    <p:animEffect filter="fade" transition="in">
                                      <p:cBhvr>
                                        <p:cTn dur="1000"/>
                                        <p:tgtEl>
                                          <p:spTgt spid="988"/>
                                        </p:tgtEl>
                                      </p:cBhvr>
                                    </p:animEffect>
                                  </p:childTnLst>
                                </p:cTn>
                              </p:par>
                            </p:childTnLst>
                          </p:cTn>
                        </p:par>
                        <p:par>
                          <p:cTn fill="hold">
                            <p:stCondLst>
                              <p:cond delay="92500"/>
                            </p:stCondLst>
                            <p:childTnLst>
                              <p:par>
                                <p:cTn fill="hold" nodeType="afterEffect" presetClass="entr" presetID="10" presetSubtype="0">
                                  <p:stCondLst>
                                    <p:cond delay="0"/>
                                  </p:stCondLst>
                                  <p:childTnLst>
                                    <p:set>
                                      <p:cBhvr>
                                        <p:cTn dur="1" fill="hold">
                                          <p:stCondLst>
                                            <p:cond delay="0"/>
                                          </p:stCondLst>
                                        </p:cTn>
                                        <p:tgtEl>
                                          <p:spTgt spid="989"/>
                                        </p:tgtEl>
                                        <p:attrNameLst>
                                          <p:attrName>style.visibility</p:attrName>
                                        </p:attrNameLst>
                                      </p:cBhvr>
                                      <p:to>
                                        <p:strVal val="visible"/>
                                      </p:to>
                                    </p:set>
                                    <p:animEffect filter="fade" transition="in">
                                      <p:cBhvr>
                                        <p:cTn dur="1000"/>
                                        <p:tgtEl>
                                          <p:spTgt spid="989"/>
                                        </p:tgtEl>
                                      </p:cBhvr>
                                    </p:animEffect>
                                  </p:childTnLst>
                                </p:cTn>
                              </p:par>
                            </p:childTnLst>
                          </p:cTn>
                        </p:par>
                        <p:par>
                          <p:cTn fill="hold">
                            <p:stCondLst>
                              <p:cond delay="93500"/>
                            </p:stCondLst>
                            <p:childTnLst>
                              <p:par>
                                <p:cTn fill="hold" nodeType="afterEffect" presetClass="entr" presetID="10" presetSubtype="0">
                                  <p:stCondLst>
                                    <p:cond delay="0"/>
                                  </p:stCondLst>
                                  <p:childTnLst>
                                    <p:set>
                                      <p:cBhvr>
                                        <p:cTn dur="1" fill="hold">
                                          <p:stCondLst>
                                            <p:cond delay="0"/>
                                          </p:stCondLst>
                                        </p:cTn>
                                        <p:tgtEl>
                                          <p:spTgt spid="990"/>
                                        </p:tgtEl>
                                        <p:attrNameLst>
                                          <p:attrName>style.visibility</p:attrName>
                                        </p:attrNameLst>
                                      </p:cBhvr>
                                      <p:to>
                                        <p:strVal val="visible"/>
                                      </p:to>
                                    </p:set>
                                    <p:animEffect filter="fade" transition="in">
                                      <p:cBhvr>
                                        <p:cTn dur="1000"/>
                                        <p:tgtEl>
                                          <p:spTgt spid="990"/>
                                        </p:tgtEl>
                                      </p:cBhvr>
                                    </p:animEffect>
                                  </p:childTnLst>
                                </p:cTn>
                              </p:par>
                            </p:childTnLst>
                          </p:cTn>
                        </p:par>
                        <p:par>
                          <p:cTn fill="hold">
                            <p:stCondLst>
                              <p:cond delay="94500"/>
                            </p:stCondLst>
                            <p:childTnLst>
                              <p:par>
                                <p:cTn fill="hold" nodeType="after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1000"/>
                                        <p:tgtEl>
                                          <p:spTgt spid="991"/>
                                        </p:tgtEl>
                                      </p:cBhvr>
                                    </p:animEffect>
                                  </p:childTnLst>
                                </p:cTn>
                              </p:par>
                            </p:childTnLst>
                          </p:cTn>
                        </p:par>
                        <p:par>
                          <p:cTn fill="hold">
                            <p:stCondLst>
                              <p:cond delay="95500"/>
                            </p:stCondLst>
                            <p:childTnLst>
                              <p:par>
                                <p:cTn fill="hold" nodeType="afterEffect" presetClass="entr" presetID="10" presetSubtype="0">
                                  <p:stCondLst>
                                    <p:cond delay="0"/>
                                  </p:stCondLst>
                                  <p:childTnLst>
                                    <p:set>
                                      <p:cBhvr>
                                        <p:cTn dur="1" fill="hold">
                                          <p:stCondLst>
                                            <p:cond delay="0"/>
                                          </p:stCondLst>
                                        </p:cTn>
                                        <p:tgtEl>
                                          <p:spTgt spid="992"/>
                                        </p:tgtEl>
                                        <p:attrNameLst>
                                          <p:attrName>style.visibility</p:attrName>
                                        </p:attrNameLst>
                                      </p:cBhvr>
                                      <p:to>
                                        <p:strVal val="visible"/>
                                      </p:to>
                                    </p:set>
                                    <p:animEffect filter="fade" transition="in">
                                      <p:cBhvr>
                                        <p:cTn dur="1000"/>
                                        <p:tgtEl>
                                          <p:spTgt spid="992"/>
                                        </p:tgtEl>
                                      </p:cBhvr>
                                    </p:animEffect>
                                  </p:childTnLst>
                                </p:cTn>
                              </p:par>
                            </p:childTnLst>
                          </p:cTn>
                        </p:par>
                        <p:par>
                          <p:cTn fill="hold">
                            <p:stCondLst>
                              <p:cond delay="96500"/>
                            </p:stCondLst>
                            <p:childTnLst>
                              <p:par>
                                <p:cTn fill="hold" nodeType="afterEffect" presetClass="entr" presetID="10" presetSubtype="0">
                                  <p:stCondLst>
                                    <p:cond delay="0"/>
                                  </p:stCondLst>
                                  <p:childTnLst>
                                    <p:set>
                                      <p:cBhvr>
                                        <p:cTn dur="1" fill="hold">
                                          <p:stCondLst>
                                            <p:cond delay="0"/>
                                          </p:stCondLst>
                                        </p:cTn>
                                        <p:tgtEl>
                                          <p:spTgt spid="993"/>
                                        </p:tgtEl>
                                        <p:attrNameLst>
                                          <p:attrName>style.visibility</p:attrName>
                                        </p:attrNameLst>
                                      </p:cBhvr>
                                      <p:to>
                                        <p:strVal val="visible"/>
                                      </p:to>
                                    </p:set>
                                    <p:animEffect filter="fade" transition="in">
                                      <p:cBhvr>
                                        <p:cTn dur="1000"/>
                                        <p:tgtEl>
                                          <p:spTgt spid="993"/>
                                        </p:tgtEl>
                                      </p:cBhvr>
                                    </p:animEffect>
                                  </p:childTnLst>
                                </p:cTn>
                              </p:par>
                            </p:childTnLst>
                          </p:cTn>
                        </p:par>
                        <p:par>
                          <p:cTn fill="hold">
                            <p:stCondLst>
                              <p:cond delay="97500"/>
                            </p:stCondLst>
                            <p:childTnLst>
                              <p:par>
                                <p:cTn fill="hold" nodeType="afterEffect" presetClass="entr" presetID="10" presetSubtype="0">
                                  <p:stCondLst>
                                    <p:cond delay="0"/>
                                  </p:stCondLst>
                                  <p:childTnLst>
                                    <p:set>
                                      <p:cBhvr>
                                        <p:cTn dur="1" fill="hold">
                                          <p:stCondLst>
                                            <p:cond delay="0"/>
                                          </p:stCondLst>
                                        </p:cTn>
                                        <p:tgtEl>
                                          <p:spTgt spid="994"/>
                                        </p:tgtEl>
                                        <p:attrNameLst>
                                          <p:attrName>style.visibility</p:attrName>
                                        </p:attrNameLst>
                                      </p:cBhvr>
                                      <p:to>
                                        <p:strVal val="visible"/>
                                      </p:to>
                                    </p:set>
                                    <p:animEffect filter="fade" transition="in">
                                      <p:cBhvr>
                                        <p:cTn dur="1000"/>
                                        <p:tgtEl>
                                          <p:spTgt spid="994"/>
                                        </p:tgtEl>
                                      </p:cBhvr>
                                    </p:animEffect>
                                  </p:childTnLst>
                                </p:cTn>
                              </p:par>
                            </p:childTnLst>
                          </p:cTn>
                        </p:par>
                        <p:par>
                          <p:cTn fill="hold">
                            <p:stCondLst>
                              <p:cond delay="98500"/>
                            </p:stCondLst>
                            <p:childTnLst>
                              <p:par>
                                <p:cTn fill="hold" nodeType="afterEffect" presetClass="entr" presetID="10" presetSubtype="0">
                                  <p:stCondLst>
                                    <p:cond delay="0"/>
                                  </p:stCondLst>
                                  <p:childTnLst>
                                    <p:set>
                                      <p:cBhvr>
                                        <p:cTn dur="1" fill="hold">
                                          <p:stCondLst>
                                            <p:cond delay="0"/>
                                          </p:stCondLst>
                                        </p:cTn>
                                        <p:tgtEl>
                                          <p:spTgt spid="995"/>
                                        </p:tgtEl>
                                        <p:attrNameLst>
                                          <p:attrName>style.visibility</p:attrName>
                                        </p:attrNameLst>
                                      </p:cBhvr>
                                      <p:to>
                                        <p:strVal val="visible"/>
                                      </p:to>
                                    </p:set>
                                    <p:animEffect filter="fade" transition="in">
                                      <p:cBhvr>
                                        <p:cTn dur="1000"/>
                                        <p:tgtEl>
                                          <p:spTgt spid="995"/>
                                        </p:tgtEl>
                                      </p:cBhvr>
                                    </p:animEffect>
                                  </p:childTnLst>
                                </p:cTn>
                              </p:par>
                            </p:childTnLst>
                          </p:cTn>
                        </p:par>
                        <p:par>
                          <p:cTn fill="hold">
                            <p:stCondLst>
                              <p:cond delay="99500"/>
                            </p:stCondLst>
                            <p:childTnLst>
                              <p:par>
                                <p:cTn fill="hold" nodeType="afterEffect" presetClass="entr" presetID="10" presetSubtype="0">
                                  <p:stCondLst>
                                    <p:cond delay="0"/>
                                  </p:stCondLst>
                                  <p:childTnLst>
                                    <p:set>
                                      <p:cBhvr>
                                        <p:cTn dur="1" fill="hold">
                                          <p:stCondLst>
                                            <p:cond delay="0"/>
                                          </p:stCondLst>
                                        </p:cTn>
                                        <p:tgtEl>
                                          <p:spTgt spid="996"/>
                                        </p:tgtEl>
                                        <p:attrNameLst>
                                          <p:attrName>style.visibility</p:attrName>
                                        </p:attrNameLst>
                                      </p:cBhvr>
                                      <p:to>
                                        <p:strVal val="visible"/>
                                      </p:to>
                                    </p:set>
                                    <p:animEffect filter="fade" transition="in">
                                      <p:cBhvr>
                                        <p:cTn dur="1000"/>
                                        <p:tgtEl>
                                          <p:spTgt spid="996"/>
                                        </p:tgtEl>
                                      </p:cBhvr>
                                    </p:animEffect>
                                  </p:childTnLst>
                                </p:cTn>
                              </p:par>
                            </p:childTnLst>
                          </p:cTn>
                        </p:par>
                        <p:par>
                          <p:cTn fill="hold">
                            <p:stCondLst>
                              <p:cond delay="100500"/>
                            </p:stCondLst>
                            <p:childTnLst>
                              <p:par>
                                <p:cTn fill="hold" nodeType="afterEffect" presetClass="entr" presetID="10" presetSubtype="0">
                                  <p:stCondLst>
                                    <p:cond delay="0"/>
                                  </p:stCondLst>
                                  <p:childTnLst>
                                    <p:set>
                                      <p:cBhvr>
                                        <p:cTn dur="1" fill="hold">
                                          <p:stCondLst>
                                            <p:cond delay="0"/>
                                          </p:stCondLst>
                                        </p:cTn>
                                        <p:tgtEl>
                                          <p:spTgt spid="997"/>
                                        </p:tgtEl>
                                        <p:attrNameLst>
                                          <p:attrName>style.visibility</p:attrName>
                                        </p:attrNameLst>
                                      </p:cBhvr>
                                      <p:to>
                                        <p:strVal val="visible"/>
                                      </p:to>
                                    </p:set>
                                    <p:animEffect filter="fade" transition="in">
                                      <p:cBhvr>
                                        <p:cTn dur="1000"/>
                                        <p:tgtEl>
                                          <p:spTgt spid="997"/>
                                        </p:tgtEl>
                                      </p:cBhvr>
                                    </p:animEffect>
                                  </p:childTnLst>
                                </p:cTn>
                              </p:par>
                            </p:childTnLst>
                          </p:cTn>
                        </p:par>
                        <p:par>
                          <p:cTn fill="hold">
                            <p:stCondLst>
                              <p:cond delay="101500"/>
                            </p:stCondLst>
                            <p:childTnLst>
                              <p:par>
                                <p:cTn fill="hold" nodeType="afterEffect" presetClass="entr" presetID="10" presetSubtype="0">
                                  <p:stCondLst>
                                    <p:cond delay="0"/>
                                  </p:stCondLst>
                                  <p:childTnLst>
                                    <p:set>
                                      <p:cBhvr>
                                        <p:cTn dur="1" fill="hold">
                                          <p:stCondLst>
                                            <p:cond delay="0"/>
                                          </p:stCondLst>
                                        </p:cTn>
                                        <p:tgtEl>
                                          <p:spTgt spid="998"/>
                                        </p:tgtEl>
                                        <p:attrNameLst>
                                          <p:attrName>style.visibility</p:attrName>
                                        </p:attrNameLst>
                                      </p:cBhvr>
                                      <p:to>
                                        <p:strVal val="visible"/>
                                      </p:to>
                                    </p:set>
                                    <p:animEffect filter="fade" transition="in">
                                      <p:cBhvr>
                                        <p:cTn dur="1000"/>
                                        <p:tgtEl>
                                          <p:spTgt spid="998"/>
                                        </p:tgtEl>
                                      </p:cBhvr>
                                    </p:animEffect>
                                  </p:childTnLst>
                                </p:cTn>
                              </p:par>
                            </p:childTnLst>
                          </p:cTn>
                        </p:par>
                        <p:par>
                          <p:cTn fill="hold">
                            <p:stCondLst>
                              <p:cond delay="102500"/>
                            </p:stCondLst>
                            <p:childTnLst>
                              <p:par>
                                <p:cTn fill="hold" nodeType="after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1000"/>
                                        <p:tgtEl>
                                          <p:spTgt spid="999"/>
                                        </p:tgtEl>
                                      </p:cBhvr>
                                    </p:animEffect>
                                  </p:childTnLst>
                                </p:cTn>
                              </p:par>
                            </p:childTnLst>
                          </p:cTn>
                        </p:par>
                        <p:par>
                          <p:cTn fill="hold">
                            <p:stCondLst>
                              <p:cond delay="103500"/>
                            </p:stCondLst>
                            <p:childTnLst>
                              <p:par>
                                <p:cTn fill="hold" nodeType="afterEffect" presetClass="entr" presetID="10" presetSubtype="0">
                                  <p:stCondLst>
                                    <p:cond delay="0"/>
                                  </p:stCondLst>
                                  <p:childTnLst>
                                    <p:set>
                                      <p:cBhvr>
                                        <p:cTn dur="1" fill="hold">
                                          <p:stCondLst>
                                            <p:cond delay="0"/>
                                          </p:stCondLst>
                                        </p:cTn>
                                        <p:tgtEl>
                                          <p:spTgt spid="1000"/>
                                        </p:tgtEl>
                                        <p:attrNameLst>
                                          <p:attrName>style.visibility</p:attrName>
                                        </p:attrNameLst>
                                      </p:cBhvr>
                                      <p:to>
                                        <p:strVal val="visible"/>
                                      </p:to>
                                    </p:set>
                                    <p:animEffect filter="fade" transition="in">
                                      <p:cBhvr>
                                        <p:cTn dur="1000"/>
                                        <p:tgtEl>
                                          <p:spTgt spid="1000"/>
                                        </p:tgtEl>
                                      </p:cBhvr>
                                    </p:animEffect>
                                  </p:childTnLst>
                                </p:cTn>
                              </p:par>
                            </p:childTnLst>
                          </p:cTn>
                        </p:par>
                        <p:par>
                          <p:cTn fill="hold">
                            <p:stCondLst>
                              <p:cond delay="104500"/>
                            </p:stCondLst>
                            <p:childTnLst>
                              <p:par>
                                <p:cTn fill="hold" nodeType="afterEffect" presetClass="entr" presetID="10" presetSubtype="0">
                                  <p:stCondLst>
                                    <p:cond delay="0"/>
                                  </p:stCondLst>
                                  <p:childTnLst>
                                    <p:set>
                                      <p:cBhvr>
                                        <p:cTn dur="1" fill="hold">
                                          <p:stCondLst>
                                            <p:cond delay="0"/>
                                          </p:stCondLst>
                                        </p:cTn>
                                        <p:tgtEl>
                                          <p:spTgt spid="1001"/>
                                        </p:tgtEl>
                                        <p:attrNameLst>
                                          <p:attrName>style.visibility</p:attrName>
                                        </p:attrNameLst>
                                      </p:cBhvr>
                                      <p:to>
                                        <p:strVal val="visible"/>
                                      </p:to>
                                    </p:set>
                                    <p:animEffect filter="fade" transition="in">
                                      <p:cBhvr>
                                        <p:cTn dur="1000"/>
                                        <p:tgtEl>
                                          <p:spTgt spid="1001"/>
                                        </p:tgtEl>
                                      </p:cBhvr>
                                    </p:animEffect>
                                  </p:childTnLst>
                                </p:cTn>
                              </p:par>
                            </p:childTnLst>
                          </p:cTn>
                        </p:par>
                        <p:par>
                          <p:cTn fill="hold">
                            <p:stCondLst>
                              <p:cond delay="105500"/>
                            </p:stCondLst>
                            <p:childTnLst>
                              <p:par>
                                <p:cTn fill="hold" nodeType="afterEffect" presetClass="entr" presetID="10" presetSubtype="0">
                                  <p:stCondLst>
                                    <p:cond delay="0"/>
                                  </p:stCondLst>
                                  <p:childTnLst>
                                    <p:set>
                                      <p:cBhvr>
                                        <p:cTn dur="1" fill="hold">
                                          <p:stCondLst>
                                            <p:cond delay="0"/>
                                          </p:stCondLst>
                                        </p:cTn>
                                        <p:tgtEl>
                                          <p:spTgt spid="1002"/>
                                        </p:tgtEl>
                                        <p:attrNameLst>
                                          <p:attrName>style.visibility</p:attrName>
                                        </p:attrNameLst>
                                      </p:cBhvr>
                                      <p:to>
                                        <p:strVal val="visible"/>
                                      </p:to>
                                    </p:set>
                                    <p:animEffect filter="fade" transition="in">
                                      <p:cBhvr>
                                        <p:cTn dur="1000"/>
                                        <p:tgtEl>
                                          <p:spTgt spid="1002"/>
                                        </p:tgtEl>
                                      </p:cBhvr>
                                    </p:animEffect>
                                  </p:childTnLst>
                                </p:cTn>
                              </p:par>
                            </p:childTnLst>
                          </p:cTn>
                        </p:par>
                        <p:par>
                          <p:cTn fill="hold">
                            <p:stCondLst>
                              <p:cond delay="106500"/>
                            </p:stCondLst>
                            <p:childTnLst>
                              <p:par>
                                <p:cTn fill="hold" nodeType="afterEffect" presetClass="entr" presetID="10" presetSubtype="0">
                                  <p:stCondLst>
                                    <p:cond delay="0"/>
                                  </p:stCondLst>
                                  <p:childTnLst>
                                    <p:set>
                                      <p:cBhvr>
                                        <p:cTn dur="1" fill="hold">
                                          <p:stCondLst>
                                            <p:cond delay="0"/>
                                          </p:stCondLst>
                                        </p:cTn>
                                        <p:tgtEl>
                                          <p:spTgt spid="1003"/>
                                        </p:tgtEl>
                                        <p:attrNameLst>
                                          <p:attrName>style.visibility</p:attrName>
                                        </p:attrNameLst>
                                      </p:cBhvr>
                                      <p:to>
                                        <p:strVal val="visible"/>
                                      </p:to>
                                    </p:set>
                                    <p:animEffect filter="fade" transition="in">
                                      <p:cBhvr>
                                        <p:cTn dur="1000"/>
                                        <p:tgtEl>
                                          <p:spTgt spid="1003"/>
                                        </p:tgtEl>
                                      </p:cBhvr>
                                    </p:animEffect>
                                  </p:childTnLst>
                                </p:cTn>
                              </p:par>
                            </p:childTnLst>
                          </p:cTn>
                        </p:par>
                        <p:par>
                          <p:cTn fill="hold">
                            <p:stCondLst>
                              <p:cond delay="107500"/>
                            </p:stCondLst>
                            <p:childTnLst>
                              <p:par>
                                <p:cTn fill="hold" nodeType="afterEffect" presetClass="entr" presetID="10" presetSubtype="0">
                                  <p:stCondLst>
                                    <p:cond delay="0"/>
                                  </p:stCondLst>
                                  <p:childTnLst>
                                    <p:set>
                                      <p:cBhvr>
                                        <p:cTn dur="1" fill="hold">
                                          <p:stCondLst>
                                            <p:cond delay="0"/>
                                          </p:stCondLst>
                                        </p:cTn>
                                        <p:tgtEl>
                                          <p:spTgt spid="1004"/>
                                        </p:tgtEl>
                                        <p:attrNameLst>
                                          <p:attrName>style.visibility</p:attrName>
                                        </p:attrNameLst>
                                      </p:cBhvr>
                                      <p:to>
                                        <p:strVal val="visible"/>
                                      </p:to>
                                    </p:set>
                                    <p:animEffect filter="fade" transition="in">
                                      <p:cBhvr>
                                        <p:cTn dur="1000"/>
                                        <p:tgtEl>
                                          <p:spTgt spid="1004"/>
                                        </p:tgtEl>
                                      </p:cBhvr>
                                    </p:animEffect>
                                  </p:childTnLst>
                                </p:cTn>
                              </p:par>
                            </p:childTnLst>
                          </p:cTn>
                        </p:par>
                        <p:par>
                          <p:cTn fill="hold">
                            <p:stCondLst>
                              <p:cond delay="108500"/>
                            </p:stCondLst>
                            <p:childTnLst>
                              <p:par>
                                <p:cTn fill="hold" nodeType="afterEffect" presetClass="entr" presetID="10" presetSubtype="0">
                                  <p:stCondLst>
                                    <p:cond delay="0"/>
                                  </p:stCondLst>
                                  <p:childTnLst>
                                    <p:set>
                                      <p:cBhvr>
                                        <p:cTn dur="1" fill="hold">
                                          <p:stCondLst>
                                            <p:cond delay="0"/>
                                          </p:stCondLst>
                                        </p:cTn>
                                        <p:tgtEl>
                                          <p:spTgt spid="1005"/>
                                        </p:tgtEl>
                                        <p:attrNameLst>
                                          <p:attrName>style.visibility</p:attrName>
                                        </p:attrNameLst>
                                      </p:cBhvr>
                                      <p:to>
                                        <p:strVal val="visible"/>
                                      </p:to>
                                    </p:set>
                                    <p:animEffect filter="fade" transition="in">
                                      <p:cBhvr>
                                        <p:cTn dur="1000"/>
                                        <p:tgtEl>
                                          <p:spTgt spid="1005"/>
                                        </p:tgtEl>
                                      </p:cBhvr>
                                    </p:animEffect>
                                  </p:childTnLst>
                                </p:cTn>
                              </p:par>
                            </p:childTnLst>
                          </p:cTn>
                        </p:par>
                        <p:par>
                          <p:cTn fill="hold">
                            <p:stCondLst>
                              <p:cond delay="109500"/>
                            </p:stCondLst>
                            <p:childTnLst>
                              <p:par>
                                <p:cTn fill="hold" nodeType="afterEffect" presetClass="entr" presetID="10" presetSubtype="0">
                                  <p:stCondLst>
                                    <p:cond delay="0"/>
                                  </p:stCondLst>
                                  <p:childTnLst>
                                    <p:set>
                                      <p:cBhvr>
                                        <p:cTn dur="1" fill="hold">
                                          <p:stCondLst>
                                            <p:cond delay="0"/>
                                          </p:stCondLst>
                                        </p:cTn>
                                        <p:tgtEl>
                                          <p:spTgt spid="1006"/>
                                        </p:tgtEl>
                                        <p:attrNameLst>
                                          <p:attrName>style.visibility</p:attrName>
                                        </p:attrNameLst>
                                      </p:cBhvr>
                                      <p:to>
                                        <p:strVal val="visible"/>
                                      </p:to>
                                    </p:set>
                                    <p:animEffect filter="fade" transition="in">
                                      <p:cBhvr>
                                        <p:cTn dur="1000"/>
                                        <p:tgtEl>
                                          <p:spTgt spid="1006"/>
                                        </p:tgtEl>
                                      </p:cBhvr>
                                    </p:animEffect>
                                  </p:childTnLst>
                                </p:cTn>
                              </p:par>
                            </p:childTnLst>
                          </p:cTn>
                        </p:par>
                        <p:par>
                          <p:cTn fill="hold">
                            <p:stCondLst>
                              <p:cond delay="110500"/>
                            </p:stCondLst>
                            <p:childTnLst>
                              <p:par>
                                <p:cTn fill="hold" nodeType="afterEffect" presetClass="entr" presetID="10" presetSubtype="0">
                                  <p:stCondLst>
                                    <p:cond delay="0"/>
                                  </p:stCondLst>
                                  <p:childTnLst>
                                    <p:set>
                                      <p:cBhvr>
                                        <p:cTn dur="1" fill="hold">
                                          <p:stCondLst>
                                            <p:cond delay="0"/>
                                          </p:stCondLst>
                                        </p:cTn>
                                        <p:tgtEl>
                                          <p:spTgt spid="1007"/>
                                        </p:tgtEl>
                                        <p:attrNameLst>
                                          <p:attrName>style.visibility</p:attrName>
                                        </p:attrNameLst>
                                      </p:cBhvr>
                                      <p:to>
                                        <p:strVal val="visible"/>
                                      </p:to>
                                    </p:set>
                                    <p:animEffect filter="fade" transition="in">
                                      <p:cBhvr>
                                        <p:cTn dur="1000"/>
                                        <p:tgtEl>
                                          <p:spTgt spid="1007"/>
                                        </p:tgtEl>
                                      </p:cBhvr>
                                    </p:animEffect>
                                  </p:childTnLst>
                                </p:cTn>
                              </p:par>
                            </p:childTnLst>
                          </p:cTn>
                        </p:par>
                        <p:par>
                          <p:cTn fill="hold">
                            <p:stCondLst>
                              <p:cond delay="111500"/>
                            </p:stCondLst>
                            <p:childTnLst>
                              <p:par>
                                <p:cTn fill="hold" nodeType="afterEffect" presetClass="entr" presetID="10" presetSubtype="0">
                                  <p:stCondLst>
                                    <p:cond delay="0"/>
                                  </p:stCondLst>
                                  <p:childTnLst>
                                    <p:set>
                                      <p:cBhvr>
                                        <p:cTn dur="1" fill="hold">
                                          <p:stCondLst>
                                            <p:cond delay="0"/>
                                          </p:stCondLst>
                                        </p:cTn>
                                        <p:tgtEl>
                                          <p:spTgt spid="1008"/>
                                        </p:tgtEl>
                                        <p:attrNameLst>
                                          <p:attrName>style.visibility</p:attrName>
                                        </p:attrNameLst>
                                      </p:cBhvr>
                                      <p:to>
                                        <p:strVal val="visible"/>
                                      </p:to>
                                    </p:set>
                                    <p:animEffect filter="fade" transition="in">
                                      <p:cBhvr>
                                        <p:cTn dur="1000"/>
                                        <p:tgtEl>
                                          <p:spTgt spid="1008"/>
                                        </p:tgtEl>
                                      </p:cBhvr>
                                    </p:animEffect>
                                  </p:childTnLst>
                                </p:cTn>
                              </p:par>
                            </p:childTnLst>
                          </p:cTn>
                        </p:par>
                        <p:par>
                          <p:cTn fill="hold">
                            <p:stCondLst>
                              <p:cond delay="112500"/>
                            </p:stCondLst>
                            <p:childTnLst>
                              <p:par>
                                <p:cTn fill="hold" nodeType="afterEffect" presetClass="entr" presetID="10" presetSubtype="0">
                                  <p:stCondLst>
                                    <p:cond delay="0"/>
                                  </p:stCondLst>
                                  <p:childTnLst>
                                    <p:set>
                                      <p:cBhvr>
                                        <p:cTn dur="1" fill="hold">
                                          <p:stCondLst>
                                            <p:cond delay="0"/>
                                          </p:stCondLst>
                                        </p:cTn>
                                        <p:tgtEl>
                                          <p:spTgt spid="1009"/>
                                        </p:tgtEl>
                                        <p:attrNameLst>
                                          <p:attrName>style.visibility</p:attrName>
                                        </p:attrNameLst>
                                      </p:cBhvr>
                                      <p:to>
                                        <p:strVal val="visible"/>
                                      </p:to>
                                    </p:set>
                                    <p:animEffect filter="fade" transition="in">
                                      <p:cBhvr>
                                        <p:cTn dur="1000"/>
                                        <p:tgtEl>
                                          <p:spTgt spid="1009"/>
                                        </p:tgtEl>
                                      </p:cBhvr>
                                    </p:animEffect>
                                  </p:childTnLst>
                                </p:cTn>
                              </p:par>
                            </p:childTnLst>
                          </p:cTn>
                        </p:par>
                        <p:par>
                          <p:cTn fill="hold">
                            <p:stCondLst>
                              <p:cond delay="113500"/>
                            </p:stCondLst>
                            <p:childTnLst>
                              <p:par>
                                <p:cTn fill="hold" nodeType="afterEffect" presetClass="entr" presetID="10" presetSubtype="0">
                                  <p:stCondLst>
                                    <p:cond delay="0"/>
                                  </p:stCondLst>
                                  <p:childTnLst>
                                    <p:set>
                                      <p:cBhvr>
                                        <p:cTn dur="1" fill="hold">
                                          <p:stCondLst>
                                            <p:cond delay="0"/>
                                          </p:stCondLst>
                                        </p:cTn>
                                        <p:tgtEl>
                                          <p:spTgt spid="1010"/>
                                        </p:tgtEl>
                                        <p:attrNameLst>
                                          <p:attrName>style.visibility</p:attrName>
                                        </p:attrNameLst>
                                      </p:cBhvr>
                                      <p:to>
                                        <p:strVal val="visible"/>
                                      </p:to>
                                    </p:set>
                                    <p:animEffect filter="fade" transition="in">
                                      <p:cBhvr>
                                        <p:cTn dur="1000"/>
                                        <p:tgtEl>
                                          <p:spTgt spid="1010"/>
                                        </p:tgtEl>
                                      </p:cBhvr>
                                    </p:animEffect>
                                  </p:childTnLst>
                                </p:cTn>
                              </p:par>
                            </p:childTnLst>
                          </p:cTn>
                        </p:par>
                        <p:par>
                          <p:cTn fill="hold">
                            <p:stCondLst>
                              <p:cond delay="114500"/>
                            </p:stCondLst>
                            <p:childTnLst>
                              <p:par>
                                <p:cTn fill="hold" nodeType="afterEffect" presetClass="entr" presetID="10" presetSubtype="0">
                                  <p:stCondLst>
                                    <p:cond delay="0"/>
                                  </p:stCondLst>
                                  <p:childTnLst>
                                    <p:set>
                                      <p:cBhvr>
                                        <p:cTn dur="1" fill="hold">
                                          <p:stCondLst>
                                            <p:cond delay="0"/>
                                          </p:stCondLst>
                                        </p:cTn>
                                        <p:tgtEl>
                                          <p:spTgt spid="1011"/>
                                        </p:tgtEl>
                                        <p:attrNameLst>
                                          <p:attrName>style.visibility</p:attrName>
                                        </p:attrNameLst>
                                      </p:cBhvr>
                                      <p:to>
                                        <p:strVal val="visible"/>
                                      </p:to>
                                    </p:set>
                                    <p:animEffect filter="fade" transition="in">
                                      <p:cBhvr>
                                        <p:cTn dur="1000"/>
                                        <p:tgtEl>
                                          <p:spTgt spid="1011"/>
                                        </p:tgtEl>
                                      </p:cBhvr>
                                    </p:animEffect>
                                  </p:childTnLst>
                                </p:cTn>
                              </p:par>
                            </p:childTnLst>
                          </p:cTn>
                        </p:par>
                        <p:par>
                          <p:cTn fill="hold">
                            <p:stCondLst>
                              <p:cond delay="115500"/>
                            </p:stCondLst>
                            <p:childTnLst>
                              <p:par>
                                <p:cTn fill="hold" nodeType="afterEffect" presetClass="entr" presetID="10" presetSubtype="0">
                                  <p:stCondLst>
                                    <p:cond delay="0"/>
                                  </p:stCondLst>
                                  <p:childTnLst>
                                    <p:set>
                                      <p:cBhvr>
                                        <p:cTn dur="1" fill="hold">
                                          <p:stCondLst>
                                            <p:cond delay="0"/>
                                          </p:stCondLst>
                                        </p:cTn>
                                        <p:tgtEl>
                                          <p:spTgt spid="1012"/>
                                        </p:tgtEl>
                                        <p:attrNameLst>
                                          <p:attrName>style.visibility</p:attrName>
                                        </p:attrNameLst>
                                      </p:cBhvr>
                                      <p:to>
                                        <p:strVal val="visible"/>
                                      </p:to>
                                    </p:set>
                                    <p:animEffect filter="fade" transition="in">
                                      <p:cBhvr>
                                        <p:cTn dur="1000"/>
                                        <p:tgtEl>
                                          <p:spTgt spid="1012"/>
                                        </p:tgtEl>
                                      </p:cBhvr>
                                    </p:animEffect>
                                  </p:childTnLst>
                                </p:cTn>
                              </p:par>
                            </p:childTnLst>
                          </p:cTn>
                        </p:par>
                        <p:par>
                          <p:cTn fill="hold">
                            <p:stCondLst>
                              <p:cond delay="116500"/>
                            </p:stCondLst>
                            <p:childTnLst>
                              <p:par>
                                <p:cTn fill="hold" nodeType="afterEffect" presetClass="entr" presetID="10" presetSubtype="0">
                                  <p:stCondLst>
                                    <p:cond delay="0"/>
                                  </p:stCondLst>
                                  <p:childTnLst>
                                    <p:set>
                                      <p:cBhvr>
                                        <p:cTn dur="1" fill="hold">
                                          <p:stCondLst>
                                            <p:cond delay="0"/>
                                          </p:stCondLst>
                                        </p:cTn>
                                        <p:tgtEl>
                                          <p:spTgt spid="1013"/>
                                        </p:tgtEl>
                                        <p:attrNameLst>
                                          <p:attrName>style.visibility</p:attrName>
                                        </p:attrNameLst>
                                      </p:cBhvr>
                                      <p:to>
                                        <p:strVal val="visible"/>
                                      </p:to>
                                    </p:set>
                                    <p:animEffect filter="fade" transition="in">
                                      <p:cBhvr>
                                        <p:cTn dur="1000"/>
                                        <p:tgtEl>
                                          <p:spTgt spid="1013"/>
                                        </p:tgtEl>
                                      </p:cBhvr>
                                    </p:animEffect>
                                  </p:childTnLst>
                                </p:cTn>
                              </p:par>
                            </p:childTnLst>
                          </p:cTn>
                        </p:par>
                        <p:par>
                          <p:cTn fill="hold">
                            <p:stCondLst>
                              <p:cond delay="117500"/>
                            </p:stCondLst>
                            <p:childTnLst>
                              <p:par>
                                <p:cTn fill="hold" nodeType="afterEffect" presetClass="entr" presetID="10" presetSubtype="0">
                                  <p:stCondLst>
                                    <p:cond delay="0"/>
                                  </p:stCondLst>
                                  <p:childTnLst>
                                    <p:set>
                                      <p:cBhvr>
                                        <p:cTn dur="1" fill="hold">
                                          <p:stCondLst>
                                            <p:cond delay="0"/>
                                          </p:stCondLst>
                                        </p:cTn>
                                        <p:tgtEl>
                                          <p:spTgt spid="1014"/>
                                        </p:tgtEl>
                                        <p:attrNameLst>
                                          <p:attrName>style.visibility</p:attrName>
                                        </p:attrNameLst>
                                      </p:cBhvr>
                                      <p:to>
                                        <p:strVal val="visible"/>
                                      </p:to>
                                    </p:set>
                                    <p:animEffect filter="fade" transition="in">
                                      <p:cBhvr>
                                        <p:cTn dur="1000"/>
                                        <p:tgtEl>
                                          <p:spTgt spid="1014"/>
                                        </p:tgtEl>
                                      </p:cBhvr>
                                    </p:animEffect>
                                  </p:childTnLst>
                                </p:cTn>
                              </p:par>
                            </p:childTnLst>
                          </p:cTn>
                        </p:par>
                        <p:par>
                          <p:cTn fill="hold">
                            <p:stCondLst>
                              <p:cond delay="118500"/>
                            </p:stCondLst>
                            <p:childTnLst>
                              <p:par>
                                <p:cTn fill="hold" nodeType="afterEffect" presetClass="entr" presetID="10" presetSubtype="0">
                                  <p:stCondLst>
                                    <p:cond delay="0"/>
                                  </p:stCondLst>
                                  <p:childTnLst>
                                    <p:set>
                                      <p:cBhvr>
                                        <p:cTn dur="1" fill="hold">
                                          <p:stCondLst>
                                            <p:cond delay="0"/>
                                          </p:stCondLst>
                                        </p:cTn>
                                        <p:tgtEl>
                                          <p:spTgt spid="1015"/>
                                        </p:tgtEl>
                                        <p:attrNameLst>
                                          <p:attrName>style.visibility</p:attrName>
                                        </p:attrNameLst>
                                      </p:cBhvr>
                                      <p:to>
                                        <p:strVal val="visible"/>
                                      </p:to>
                                    </p:set>
                                    <p:animEffect filter="fade" transition="in">
                                      <p:cBhvr>
                                        <p:cTn dur="1000"/>
                                        <p:tgtEl>
                                          <p:spTgt spid="1015"/>
                                        </p:tgtEl>
                                      </p:cBhvr>
                                    </p:animEffect>
                                  </p:childTnLst>
                                </p:cTn>
                              </p:par>
                            </p:childTnLst>
                          </p:cTn>
                        </p:par>
                        <p:par>
                          <p:cTn fill="hold">
                            <p:stCondLst>
                              <p:cond delay="119500"/>
                            </p:stCondLst>
                            <p:childTnLst>
                              <p:par>
                                <p:cTn fill="hold" nodeType="afterEffect" presetClass="entr" presetID="10" presetSubtype="0">
                                  <p:stCondLst>
                                    <p:cond delay="0"/>
                                  </p:stCondLst>
                                  <p:childTnLst>
                                    <p:set>
                                      <p:cBhvr>
                                        <p:cTn dur="1" fill="hold">
                                          <p:stCondLst>
                                            <p:cond delay="0"/>
                                          </p:stCondLst>
                                        </p:cTn>
                                        <p:tgtEl>
                                          <p:spTgt spid="1016"/>
                                        </p:tgtEl>
                                        <p:attrNameLst>
                                          <p:attrName>style.visibility</p:attrName>
                                        </p:attrNameLst>
                                      </p:cBhvr>
                                      <p:to>
                                        <p:strVal val="visible"/>
                                      </p:to>
                                    </p:set>
                                    <p:animEffect filter="fade" transition="in">
                                      <p:cBhvr>
                                        <p:cTn dur="1000"/>
                                        <p:tgtEl>
                                          <p:spTgt spid="1016"/>
                                        </p:tgtEl>
                                      </p:cBhvr>
                                    </p:animEffect>
                                  </p:childTnLst>
                                </p:cTn>
                              </p:par>
                            </p:childTnLst>
                          </p:cTn>
                        </p:par>
                        <p:par>
                          <p:cTn fill="hold">
                            <p:stCondLst>
                              <p:cond delay="120500"/>
                            </p:stCondLst>
                            <p:childTnLst>
                              <p:par>
                                <p:cTn fill="hold" nodeType="after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1000"/>
                                        <p:tgtEl>
                                          <p:spTgt spid="1017"/>
                                        </p:tgtEl>
                                      </p:cBhvr>
                                    </p:animEffect>
                                  </p:childTnLst>
                                </p:cTn>
                              </p:par>
                            </p:childTnLst>
                          </p:cTn>
                        </p:par>
                        <p:par>
                          <p:cTn fill="hold">
                            <p:stCondLst>
                              <p:cond delay="121500"/>
                            </p:stCondLst>
                            <p:childTnLst>
                              <p:par>
                                <p:cTn fill="hold" nodeType="afterEffect" presetClass="entr" presetID="10" presetSubtype="0">
                                  <p:stCondLst>
                                    <p:cond delay="0"/>
                                  </p:stCondLst>
                                  <p:childTnLst>
                                    <p:set>
                                      <p:cBhvr>
                                        <p:cTn dur="1" fill="hold">
                                          <p:stCondLst>
                                            <p:cond delay="0"/>
                                          </p:stCondLst>
                                        </p:cTn>
                                        <p:tgtEl>
                                          <p:spTgt spid="1018"/>
                                        </p:tgtEl>
                                        <p:attrNameLst>
                                          <p:attrName>style.visibility</p:attrName>
                                        </p:attrNameLst>
                                      </p:cBhvr>
                                      <p:to>
                                        <p:strVal val="visible"/>
                                      </p:to>
                                    </p:set>
                                    <p:animEffect filter="fade" transition="in">
                                      <p:cBhvr>
                                        <p:cTn dur="1000"/>
                                        <p:tgtEl>
                                          <p:spTgt spid="1018"/>
                                        </p:tgtEl>
                                      </p:cBhvr>
                                    </p:animEffect>
                                  </p:childTnLst>
                                </p:cTn>
                              </p:par>
                            </p:childTnLst>
                          </p:cTn>
                        </p:par>
                        <p:par>
                          <p:cTn fill="hold">
                            <p:stCondLst>
                              <p:cond delay="122500"/>
                            </p:stCondLst>
                            <p:childTnLst>
                              <p:par>
                                <p:cTn fill="hold" nodeType="afterEffect" presetClass="entr" presetID="10" presetSubtype="0">
                                  <p:stCondLst>
                                    <p:cond delay="0"/>
                                  </p:stCondLst>
                                  <p:childTnLst>
                                    <p:set>
                                      <p:cBhvr>
                                        <p:cTn dur="1" fill="hold">
                                          <p:stCondLst>
                                            <p:cond delay="0"/>
                                          </p:stCondLst>
                                        </p:cTn>
                                        <p:tgtEl>
                                          <p:spTgt spid="1019"/>
                                        </p:tgtEl>
                                        <p:attrNameLst>
                                          <p:attrName>style.visibility</p:attrName>
                                        </p:attrNameLst>
                                      </p:cBhvr>
                                      <p:to>
                                        <p:strVal val="visible"/>
                                      </p:to>
                                    </p:set>
                                    <p:animEffect filter="fade" transition="in">
                                      <p:cBhvr>
                                        <p:cTn dur="1000"/>
                                        <p:tgtEl>
                                          <p:spTgt spid="1019"/>
                                        </p:tgtEl>
                                      </p:cBhvr>
                                    </p:animEffect>
                                  </p:childTnLst>
                                </p:cTn>
                              </p:par>
                            </p:childTnLst>
                          </p:cTn>
                        </p:par>
                        <p:par>
                          <p:cTn fill="hold">
                            <p:stCondLst>
                              <p:cond delay="123500"/>
                            </p:stCondLst>
                            <p:childTnLst>
                              <p:par>
                                <p:cTn fill="hold" nodeType="after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1000"/>
                                        <p:tgtEl>
                                          <p:spTgt spid="1020"/>
                                        </p:tgtEl>
                                      </p:cBhvr>
                                    </p:animEffect>
                                  </p:childTnLst>
                                </p:cTn>
                              </p:par>
                            </p:childTnLst>
                          </p:cTn>
                        </p:par>
                        <p:par>
                          <p:cTn fill="hold">
                            <p:stCondLst>
                              <p:cond delay="124500"/>
                            </p:stCondLst>
                            <p:childTnLst>
                              <p:par>
                                <p:cTn fill="hold" nodeType="after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1000"/>
                                        <p:tgtEl>
                                          <p:spTgt spid="1021"/>
                                        </p:tgtEl>
                                      </p:cBhvr>
                                    </p:animEffect>
                                  </p:childTnLst>
                                </p:cTn>
                              </p:par>
                            </p:childTnLst>
                          </p:cTn>
                        </p:par>
                        <p:par>
                          <p:cTn fill="hold">
                            <p:stCondLst>
                              <p:cond delay="125500"/>
                            </p:stCondLst>
                            <p:childTnLst>
                              <p:par>
                                <p:cTn fill="hold" nodeType="afterEffect" presetClass="entr" presetID="10" presetSubtype="0">
                                  <p:stCondLst>
                                    <p:cond delay="0"/>
                                  </p:stCondLst>
                                  <p:childTnLst>
                                    <p:set>
                                      <p:cBhvr>
                                        <p:cTn dur="1" fill="hold">
                                          <p:stCondLst>
                                            <p:cond delay="0"/>
                                          </p:stCondLst>
                                        </p:cTn>
                                        <p:tgtEl>
                                          <p:spTgt spid="1022"/>
                                        </p:tgtEl>
                                        <p:attrNameLst>
                                          <p:attrName>style.visibility</p:attrName>
                                        </p:attrNameLst>
                                      </p:cBhvr>
                                      <p:to>
                                        <p:strVal val="visible"/>
                                      </p:to>
                                    </p:set>
                                    <p:animEffect filter="fade" transition="in">
                                      <p:cBhvr>
                                        <p:cTn dur="1000"/>
                                        <p:tgtEl>
                                          <p:spTgt spid="1022"/>
                                        </p:tgtEl>
                                      </p:cBhvr>
                                    </p:animEffect>
                                  </p:childTnLst>
                                </p:cTn>
                              </p:par>
                            </p:childTnLst>
                          </p:cTn>
                        </p:par>
                        <p:par>
                          <p:cTn fill="hold">
                            <p:stCondLst>
                              <p:cond delay="126500"/>
                            </p:stCondLst>
                            <p:childTnLst>
                              <p:par>
                                <p:cTn fill="hold" nodeType="after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1000"/>
                                        <p:tgtEl>
                                          <p:spTgt spid="1023"/>
                                        </p:tgtEl>
                                      </p:cBhvr>
                                    </p:animEffect>
                                  </p:childTnLst>
                                </p:cTn>
                              </p:par>
                            </p:childTnLst>
                          </p:cTn>
                        </p:par>
                        <p:par>
                          <p:cTn fill="hold">
                            <p:stCondLst>
                              <p:cond delay="127500"/>
                            </p:stCondLst>
                            <p:childTnLst>
                              <p:par>
                                <p:cTn fill="hold" nodeType="afterEffect" presetClass="entr" presetID="10" presetSubtype="0">
                                  <p:stCondLst>
                                    <p:cond delay="0"/>
                                  </p:stCondLst>
                                  <p:childTnLst>
                                    <p:set>
                                      <p:cBhvr>
                                        <p:cTn dur="1" fill="hold">
                                          <p:stCondLst>
                                            <p:cond delay="0"/>
                                          </p:stCondLst>
                                        </p:cTn>
                                        <p:tgtEl>
                                          <p:spTgt spid="1024"/>
                                        </p:tgtEl>
                                        <p:attrNameLst>
                                          <p:attrName>style.visibility</p:attrName>
                                        </p:attrNameLst>
                                      </p:cBhvr>
                                      <p:to>
                                        <p:strVal val="visible"/>
                                      </p:to>
                                    </p:set>
                                    <p:animEffect filter="fade" transition="in">
                                      <p:cBhvr>
                                        <p:cTn dur="1000"/>
                                        <p:tgtEl>
                                          <p:spTgt spid="1024"/>
                                        </p:tgtEl>
                                      </p:cBhvr>
                                    </p:animEffect>
                                  </p:childTnLst>
                                </p:cTn>
                              </p:par>
                            </p:childTnLst>
                          </p:cTn>
                        </p:par>
                        <p:par>
                          <p:cTn fill="hold">
                            <p:stCondLst>
                              <p:cond delay="128500"/>
                            </p:stCondLst>
                            <p:childTnLst>
                              <p:par>
                                <p:cTn fill="hold" nodeType="afterEffect" presetClass="entr" presetID="10" presetSubtype="0">
                                  <p:stCondLst>
                                    <p:cond delay="0"/>
                                  </p:stCondLst>
                                  <p:childTnLst>
                                    <p:set>
                                      <p:cBhvr>
                                        <p:cTn dur="1" fill="hold">
                                          <p:stCondLst>
                                            <p:cond delay="0"/>
                                          </p:stCondLst>
                                        </p:cTn>
                                        <p:tgtEl>
                                          <p:spTgt spid="1025"/>
                                        </p:tgtEl>
                                        <p:attrNameLst>
                                          <p:attrName>style.visibility</p:attrName>
                                        </p:attrNameLst>
                                      </p:cBhvr>
                                      <p:to>
                                        <p:strVal val="visible"/>
                                      </p:to>
                                    </p:set>
                                    <p:animEffect filter="fade" transition="in">
                                      <p:cBhvr>
                                        <p:cTn dur="1000"/>
                                        <p:tgtEl>
                                          <p:spTgt spid="1025"/>
                                        </p:tgtEl>
                                      </p:cBhvr>
                                    </p:animEffect>
                                  </p:childTnLst>
                                </p:cTn>
                              </p:par>
                            </p:childTnLst>
                          </p:cTn>
                        </p:par>
                        <p:par>
                          <p:cTn fill="hold">
                            <p:stCondLst>
                              <p:cond delay="129500"/>
                            </p:stCondLst>
                            <p:childTnLst>
                              <p:par>
                                <p:cTn fill="hold" nodeType="afterEffect" presetClass="entr" presetID="10" presetSubtype="0">
                                  <p:stCondLst>
                                    <p:cond delay="0"/>
                                  </p:stCondLst>
                                  <p:childTnLst>
                                    <p:set>
                                      <p:cBhvr>
                                        <p:cTn dur="1" fill="hold">
                                          <p:stCondLst>
                                            <p:cond delay="0"/>
                                          </p:stCondLst>
                                        </p:cTn>
                                        <p:tgtEl>
                                          <p:spTgt spid="1026"/>
                                        </p:tgtEl>
                                        <p:attrNameLst>
                                          <p:attrName>style.visibility</p:attrName>
                                        </p:attrNameLst>
                                      </p:cBhvr>
                                      <p:to>
                                        <p:strVal val="visible"/>
                                      </p:to>
                                    </p:set>
                                    <p:animEffect filter="fade" transition="in">
                                      <p:cBhvr>
                                        <p:cTn dur="1000"/>
                                        <p:tgtEl>
                                          <p:spTgt spid="1026"/>
                                        </p:tgtEl>
                                      </p:cBhvr>
                                    </p:animEffect>
                                  </p:childTnLst>
                                </p:cTn>
                              </p:par>
                            </p:childTnLst>
                          </p:cTn>
                        </p:par>
                        <p:par>
                          <p:cTn fill="hold">
                            <p:stCondLst>
                              <p:cond delay="130500"/>
                            </p:stCondLst>
                            <p:childTnLst>
                              <p:par>
                                <p:cTn fill="hold" nodeType="afterEffect" presetClass="entr" presetID="10" presetSubtype="0">
                                  <p:stCondLst>
                                    <p:cond delay="0"/>
                                  </p:stCondLst>
                                  <p:childTnLst>
                                    <p:set>
                                      <p:cBhvr>
                                        <p:cTn dur="1" fill="hold">
                                          <p:stCondLst>
                                            <p:cond delay="0"/>
                                          </p:stCondLst>
                                        </p:cTn>
                                        <p:tgtEl>
                                          <p:spTgt spid="1027"/>
                                        </p:tgtEl>
                                        <p:attrNameLst>
                                          <p:attrName>style.visibility</p:attrName>
                                        </p:attrNameLst>
                                      </p:cBhvr>
                                      <p:to>
                                        <p:strVal val="visible"/>
                                      </p:to>
                                    </p:set>
                                    <p:animEffect filter="fade" transition="in">
                                      <p:cBhvr>
                                        <p:cTn dur="1000"/>
                                        <p:tgtEl>
                                          <p:spTgt spid="1027"/>
                                        </p:tgtEl>
                                      </p:cBhvr>
                                    </p:animEffect>
                                  </p:childTnLst>
                                </p:cTn>
                              </p:par>
                            </p:childTnLst>
                          </p:cTn>
                        </p:par>
                        <p:par>
                          <p:cTn fill="hold">
                            <p:stCondLst>
                              <p:cond delay="131500"/>
                            </p:stCondLst>
                            <p:childTnLst>
                              <p:par>
                                <p:cTn fill="hold" nodeType="afterEffect" presetClass="entr" presetID="10" presetSubtype="0">
                                  <p:stCondLst>
                                    <p:cond delay="0"/>
                                  </p:stCondLst>
                                  <p:childTnLst>
                                    <p:set>
                                      <p:cBhvr>
                                        <p:cTn dur="1" fill="hold">
                                          <p:stCondLst>
                                            <p:cond delay="0"/>
                                          </p:stCondLst>
                                        </p:cTn>
                                        <p:tgtEl>
                                          <p:spTgt spid="1028"/>
                                        </p:tgtEl>
                                        <p:attrNameLst>
                                          <p:attrName>style.visibility</p:attrName>
                                        </p:attrNameLst>
                                      </p:cBhvr>
                                      <p:to>
                                        <p:strVal val="visible"/>
                                      </p:to>
                                    </p:set>
                                    <p:animEffect filter="fade" transition="in">
                                      <p:cBhvr>
                                        <p:cTn dur="1000"/>
                                        <p:tgtEl>
                                          <p:spTgt spid="1028"/>
                                        </p:tgtEl>
                                      </p:cBhvr>
                                    </p:animEffect>
                                  </p:childTnLst>
                                </p:cTn>
                              </p:par>
                            </p:childTnLst>
                          </p:cTn>
                        </p:par>
                        <p:par>
                          <p:cTn fill="hold">
                            <p:stCondLst>
                              <p:cond delay="132500"/>
                            </p:stCondLst>
                            <p:childTnLst>
                              <p:par>
                                <p:cTn fill="hold" nodeType="after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1000"/>
                                        <p:tgtEl>
                                          <p:spTgt spid="1029"/>
                                        </p:tgtEl>
                                      </p:cBhvr>
                                    </p:animEffect>
                                  </p:childTnLst>
                                </p:cTn>
                              </p:par>
                            </p:childTnLst>
                          </p:cTn>
                        </p:par>
                        <p:par>
                          <p:cTn fill="hold">
                            <p:stCondLst>
                              <p:cond delay="133500"/>
                            </p:stCondLst>
                            <p:childTnLst>
                              <p:par>
                                <p:cTn fill="hold" nodeType="afterEffect" presetClass="entr" presetID="10" presetSubtype="0">
                                  <p:stCondLst>
                                    <p:cond delay="0"/>
                                  </p:stCondLst>
                                  <p:childTnLst>
                                    <p:set>
                                      <p:cBhvr>
                                        <p:cTn dur="1" fill="hold">
                                          <p:stCondLst>
                                            <p:cond delay="0"/>
                                          </p:stCondLst>
                                        </p:cTn>
                                        <p:tgtEl>
                                          <p:spTgt spid="1030"/>
                                        </p:tgtEl>
                                        <p:attrNameLst>
                                          <p:attrName>style.visibility</p:attrName>
                                        </p:attrNameLst>
                                      </p:cBhvr>
                                      <p:to>
                                        <p:strVal val="visible"/>
                                      </p:to>
                                    </p:set>
                                    <p:animEffect filter="fade" transition="in">
                                      <p:cBhvr>
                                        <p:cTn dur="1000"/>
                                        <p:tgtEl>
                                          <p:spTgt spid="1030"/>
                                        </p:tgtEl>
                                      </p:cBhvr>
                                    </p:animEffect>
                                  </p:childTnLst>
                                </p:cTn>
                              </p:par>
                            </p:childTnLst>
                          </p:cTn>
                        </p:par>
                        <p:par>
                          <p:cTn fill="hold">
                            <p:stCondLst>
                              <p:cond delay="134500"/>
                            </p:stCondLst>
                            <p:childTnLst>
                              <p:par>
                                <p:cTn fill="hold" nodeType="after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1000"/>
                                        <p:tgtEl>
                                          <p:spTgt spid="1031"/>
                                        </p:tgtEl>
                                      </p:cBhvr>
                                    </p:animEffect>
                                  </p:childTnLst>
                                </p:cTn>
                              </p:par>
                            </p:childTnLst>
                          </p:cTn>
                        </p:par>
                        <p:par>
                          <p:cTn fill="hold">
                            <p:stCondLst>
                              <p:cond delay="135500"/>
                            </p:stCondLst>
                            <p:childTnLst>
                              <p:par>
                                <p:cTn fill="hold" nodeType="afterEffect" presetClass="entr" presetID="10" presetSubtype="0">
                                  <p:stCondLst>
                                    <p:cond delay="0"/>
                                  </p:stCondLst>
                                  <p:childTnLst>
                                    <p:set>
                                      <p:cBhvr>
                                        <p:cTn dur="1" fill="hold">
                                          <p:stCondLst>
                                            <p:cond delay="0"/>
                                          </p:stCondLst>
                                        </p:cTn>
                                        <p:tgtEl>
                                          <p:spTgt spid="1032"/>
                                        </p:tgtEl>
                                        <p:attrNameLst>
                                          <p:attrName>style.visibility</p:attrName>
                                        </p:attrNameLst>
                                      </p:cBhvr>
                                      <p:to>
                                        <p:strVal val="visible"/>
                                      </p:to>
                                    </p:set>
                                    <p:animEffect filter="fade" transition="in">
                                      <p:cBhvr>
                                        <p:cTn dur="1000"/>
                                        <p:tgtEl>
                                          <p:spTgt spid="1032"/>
                                        </p:tgtEl>
                                      </p:cBhvr>
                                    </p:animEffect>
                                  </p:childTnLst>
                                </p:cTn>
                              </p:par>
                            </p:childTnLst>
                          </p:cTn>
                        </p:par>
                        <p:par>
                          <p:cTn fill="hold">
                            <p:stCondLst>
                              <p:cond delay="136500"/>
                            </p:stCondLst>
                            <p:childTnLst>
                              <p:par>
                                <p:cTn fill="hold" nodeType="afterEffect" presetClass="entr" presetID="10" presetSubtype="0">
                                  <p:stCondLst>
                                    <p:cond delay="0"/>
                                  </p:stCondLst>
                                  <p:childTnLst>
                                    <p:set>
                                      <p:cBhvr>
                                        <p:cTn dur="1" fill="hold">
                                          <p:stCondLst>
                                            <p:cond delay="0"/>
                                          </p:stCondLst>
                                        </p:cTn>
                                        <p:tgtEl>
                                          <p:spTgt spid="1033"/>
                                        </p:tgtEl>
                                        <p:attrNameLst>
                                          <p:attrName>style.visibility</p:attrName>
                                        </p:attrNameLst>
                                      </p:cBhvr>
                                      <p:to>
                                        <p:strVal val="visible"/>
                                      </p:to>
                                    </p:set>
                                    <p:animEffect filter="fade" transition="in">
                                      <p:cBhvr>
                                        <p:cTn dur="1000"/>
                                        <p:tgtEl>
                                          <p:spTgt spid="1033"/>
                                        </p:tgtEl>
                                      </p:cBhvr>
                                    </p:animEffect>
                                  </p:childTnLst>
                                </p:cTn>
                              </p:par>
                            </p:childTnLst>
                          </p:cTn>
                        </p:par>
                        <p:par>
                          <p:cTn fill="hold">
                            <p:stCondLst>
                              <p:cond delay="137500"/>
                            </p:stCondLst>
                            <p:childTnLst>
                              <p:par>
                                <p:cTn fill="hold" nodeType="afterEffect" presetClass="entr" presetID="10" presetSubtype="0">
                                  <p:stCondLst>
                                    <p:cond delay="0"/>
                                  </p:stCondLst>
                                  <p:childTnLst>
                                    <p:set>
                                      <p:cBhvr>
                                        <p:cTn dur="1" fill="hold">
                                          <p:stCondLst>
                                            <p:cond delay="0"/>
                                          </p:stCondLst>
                                        </p:cTn>
                                        <p:tgtEl>
                                          <p:spTgt spid="1034"/>
                                        </p:tgtEl>
                                        <p:attrNameLst>
                                          <p:attrName>style.visibility</p:attrName>
                                        </p:attrNameLst>
                                      </p:cBhvr>
                                      <p:to>
                                        <p:strVal val="visible"/>
                                      </p:to>
                                    </p:set>
                                    <p:animEffect filter="fade" transition="in">
                                      <p:cBhvr>
                                        <p:cTn dur="1000"/>
                                        <p:tgtEl>
                                          <p:spTgt spid="1034"/>
                                        </p:tgtEl>
                                      </p:cBhvr>
                                    </p:animEffect>
                                  </p:childTnLst>
                                </p:cTn>
                              </p:par>
                            </p:childTnLst>
                          </p:cTn>
                        </p:par>
                        <p:par>
                          <p:cTn fill="hold">
                            <p:stCondLst>
                              <p:cond delay="138500"/>
                            </p:stCondLst>
                            <p:childTnLst>
                              <p:par>
                                <p:cTn fill="hold" nodeType="afterEffect" presetClass="entr" presetID="10" presetSubtype="0">
                                  <p:stCondLst>
                                    <p:cond delay="0"/>
                                  </p:stCondLst>
                                  <p:childTnLst>
                                    <p:set>
                                      <p:cBhvr>
                                        <p:cTn dur="1" fill="hold">
                                          <p:stCondLst>
                                            <p:cond delay="0"/>
                                          </p:stCondLst>
                                        </p:cTn>
                                        <p:tgtEl>
                                          <p:spTgt spid="1035"/>
                                        </p:tgtEl>
                                        <p:attrNameLst>
                                          <p:attrName>style.visibility</p:attrName>
                                        </p:attrNameLst>
                                      </p:cBhvr>
                                      <p:to>
                                        <p:strVal val="visible"/>
                                      </p:to>
                                    </p:set>
                                    <p:animEffect filter="fade" transition="in">
                                      <p:cBhvr>
                                        <p:cTn dur="1000"/>
                                        <p:tgtEl>
                                          <p:spTgt spid="1035"/>
                                        </p:tgtEl>
                                      </p:cBhvr>
                                    </p:animEffect>
                                  </p:childTnLst>
                                </p:cTn>
                              </p:par>
                            </p:childTnLst>
                          </p:cTn>
                        </p:par>
                        <p:par>
                          <p:cTn fill="hold">
                            <p:stCondLst>
                              <p:cond delay="139500"/>
                            </p:stCondLst>
                            <p:childTnLst>
                              <p:par>
                                <p:cTn fill="hold" nodeType="after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1000"/>
                                        <p:tgtEl>
                                          <p:spTgt spid="1036"/>
                                        </p:tgtEl>
                                      </p:cBhvr>
                                    </p:animEffect>
                                  </p:childTnLst>
                                </p:cTn>
                              </p:par>
                            </p:childTnLst>
                          </p:cTn>
                        </p:par>
                        <p:par>
                          <p:cTn fill="hold">
                            <p:stCondLst>
                              <p:cond delay="140500"/>
                            </p:stCondLst>
                            <p:childTnLst>
                              <p:par>
                                <p:cTn fill="hold" nodeType="after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1000"/>
                                        <p:tgtEl>
                                          <p:spTgt spid="1037"/>
                                        </p:tgtEl>
                                      </p:cBhvr>
                                    </p:animEffect>
                                  </p:childTnLst>
                                </p:cTn>
                              </p:par>
                            </p:childTnLst>
                          </p:cTn>
                        </p:par>
                        <p:par>
                          <p:cTn fill="hold">
                            <p:stCondLst>
                              <p:cond delay="141500"/>
                            </p:stCondLst>
                            <p:childTnLst>
                              <p:par>
                                <p:cTn fill="hold" nodeType="afterEffect" presetClass="entr" presetID="10" presetSubtype="0">
                                  <p:stCondLst>
                                    <p:cond delay="0"/>
                                  </p:stCondLst>
                                  <p:childTnLst>
                                    <p:set>
                                      <p:cBhvr>
                                        <p:cTn dur="1" fill="hold">
                                          <p:stCondLst>
                                            <p:cond delay="0"/>
                                          </p:stCondLst>
                                        </p:cTn>
                                        <p:tgtEl>
                                          <p:spTgt spid="1038"/>
                                        </p:tgtEl>
                                        <p:attrNameLst>
                                          <p:attrName>style.visibility</p:attrName>
                                        </p:attrNameLst>
                                      </p:cBhvr>
                                      <p:to>
                                        <p:strVal val="visible"/>
                                      </p:to>
                                    </p:set>
                                    <p:animEffect filter="fade" transition="in">
                                      <p:cBhvr>
                                        <p:cTn dur="1000"/>
                                        <p:tgtEl>
                                          <p:spTgt spid="1038"/>
                                        </p:tgtEl>
                                      </p:cBhvr>
                                    </p:animEffect>
                                  </p:childTnLst>
                                </p:cTn>
                              </p:par>
                            </p:childTnLst>
                          </p:cTn>
                        </p:par>
                        <p:par>
                          <p:cTn fill="hold">
                            <p:stCondLst>
                              <p:cond delay="142500"/>
                            </p:stCondLst>
                            <p:childTnLst>
                              <p:par>
                                <p:cTn fill="hold" nodeType="after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1000"/>
                                        <p:tgtEl>
                                          <p:spTgt spid="1039"/>
                                        </p:tgtEl>
                                      </p:cBhvr>
                                    </p:animEffect>
                                  </p:childTnLst>
                                </p:cTn>
                              </p:par>
                            </p:childTnLst>
                          </p:cTn>
                        </p:par>
                        <p:par>
                          <p:cTn fill="hold">
                            <p:stCondLst>
                              <p:cond delay="143500"/>
                            </p:stCondLst>
                            <p:childTnLst>
                              <p:par>
                                <p:cTn fill="hold" nodeType="afterEffect" presetClass="entr" presetID="10" presetSubtype="0">
                                  <p:stCondLst>
                                    <p:cond delay="0"/>
                                  </p:stCondLst>
                                  <p:childTnLst>
                                    <p:set>
                                      <p:cBhvr>
                                        <p:cTn dur="1" fill="hold">
                                          <p:stCondLst>
                                            <p:cond delay="0"/>
                                          </p:stCondLst>
                                        </p:cTn>
                                        <p:tgtEl>
                                          <p:spTgt spid="1040"/>
                                        </p:tgtEl>
                                        <p:attrNameLst>
                                          <p:attrName>style.visibility</p:attrName>
                                        </p:attrNameLst>
                                      </p:cBhvr>
                                      <p:to>
                                        <p:strVal val="visible"/>
                                      </p:to>
                                    </p:set>
                                    <p:animEffect filter="fade" transition="in">
                                      <p:cBhvr>
                                        <p:cTn dur="1000"/>
                                        <p:tgtEl>
                                          <p:spTgt spid="1040"/>
                                        </p:tgtEl>
                                      </p:cBhvr>
                                    </p:animEffect>
                                  </p:childTnLst>
                                </p:cTn>
                              </p:par>
                            </p:childTnLst>
                          </p:cTn>
                        </p:par>
                        <p:par>
                          <p:cTn fill="hold">
                            <p:stCondLst>
                              <p:cond delay="144500"/>
                            </p:stCondLst>
                            <p:childTnLst>
                              <p:par>
                                <p:cTn fill="hold" nodeType="afterEffect" presetClass="entr" presetID="10" presetSubtype="0">
                                  <p:stCondLst>
                                    <p:cond delay="0"/>
                                  </p:stCondLst>
                                  <p:childTnLst>
                                    <p:set>
                                      <p:cBhvr>
                                        <p:cTn dur="1" fill="hold">
                                          <p:stCondLst>
                                            <p:cond delay="0"/>
                                          </p:stCondLst>
                                        </p:cTn>
                                        <p:tgtEl>
                                          <p:spTgt spid="1041"/>
                                        </p:tgtEl>
                                        <p:attrNameLst>
                                          <p:attrName>style.visibility</p:attrName>
                                        </p:attrNameLst>
                                      </p:cBhvr>
                                      <p:to>
                                        <p:strVal val="visible"/>
                                      </p:to>
                                    </p:set>
                                    <p:animEffect filter="fade" transition="in">
                                      <p:cBhvr>
                                        <p:cTn dur="1000"/>
                                        <p:tgtEl>
                                          <p:spTgt spid="1041"/>
                                        </p:tgtEl>
                                      </p:cBhvr>
                                    </p:animEffect>
                                  </p:childTnLst>
                                </p:cTn>
                              </p:par>
                            </p:childTnLst>
                          </p:cTn>
                        </p:par>
                        <p:par>
                          <p:cTn fill="hold">
                            <p:stCondLst>
                              <p:cond delay="145500"/>
                            </p:stCondLst>
                            <p:childTnLst>
                              <p:par>
                                <p:cTn fill="hold" nodeType="after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1000"/>
                                        <p:tgtEl>
                                          <p:spTgt spid="1042"/>
                                        </p:tgtEl>
                                      </p:cBhvr>
                                    </p:animEffect>
                                  </p:childTnLst>
                                </p:cTn>
                              </p:par>
                            </p:childTnLst>
                          </p:cTn>
                        </p:par>
                        <p:par>
                          <p:cTn fill="hold">
                            <p:stCondLst>
                              <p:cond delay="146500"/>
                            </p:stCondLst>
                            <p:childTnLst>
                              <p:par>
                                <p:cTn fill="hold" nodeType="after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1000"/>
                                        <p:tgtEl>
                                          <p:spTgt spid="1043"/>
                                        </p:tgtEl>
                                      </p:cBhvr>
                                    </p:animEffect>
                                  </p:childTnLst>
                                </p:cTn>
                              </p:par>
                            </p:childTnLst>
                          </p:cTn>
                        </p:par>
                        <p:par>
                          <p:cTn fill="hold">
                            <p:stCondLst>
                              <p:cond delay="147500"/>
                            </p:stCondLst>
                            <p:childTnLst>
                              <p:par>
                                <p:cTn fill="hold" nodeType="afterEffect" presetClass="entr" presetID="10" presetSubtype="0">
                                  <p:stCondLst>
                                    <p:cond delay="0"/>
                                  </p:stCondLst>
                                  <p:childTnLst>
                                    <p:set>
                                      <p:cBhvr>
                                        <p:cTn dur="1" fill="hold">
                                          <p:stCondLst>
                                            <p:cond delay="0"/>
                                          </p:stCondLst>
                                        </p:cTn>
                                        <p:tgtEl>
                                          <p:spTgt spid="1044"/>
                                        </p:tgtEl>
                                        <p:attrNameLst>
                                          <p:attrName>style.visibility</p:attrName>
                                        </p:attrNameLst>
                                      </p:cBhvr>
                                      <p:to>
                                        <p:strVal val="visible"/>
                                      </p:to>
                                    </p:set>
                                    <p:animEffect filter="fade" transition="in">
                                      <p:cBhvr>
                                        <p:cTn dur="1000"/>
                                        <p:tgtEl>
                                          <p:spTgt spid="1044"/>
                                        </p:tgtEl>
                                      </p:cBhvr>
                                    </p:animEffect>
                                  </p:childTnLst>
                                </p:cTn>
                              </p:par>
                            </p:childTnLst>
                          </p:cTn>
                        </p:par>
                        <p:par>
                          <p:cTn fill="hold">
                            <p:stCondLst>
                              <p:cond delay="148500"/>
                            </p:stCondLst>
                            <p:childTnLst>
                              <p:par>
                                <p:cTn fill="hold" nodeType="afterEffect" presetClass="entr" presetID="10" presetSubtype="0">
                                  <p:stCondLst>
                                    <p:cond delay="0"/>
                                  </p:stCondLst>
                                  <p:childTnLst>
                                    <p:set>
                                      <p:cBhvr>
                                        <p:cTn dur="1" fill="hold">
                                          <p:stCondLst>
                                            <p:cond delay="0"/>
                                          </p:stCondLst>
                                        </p:cTn>
                                        <p:tgtEl>
                                          <p:spTgt spid="1045"/>
                                        </p:tgtEl>
                                        <p:attrNameLst>
                                          <p:attrName>style.visibility</p:attrName>
                                        </p:attrNameLst>
                                      </p:cBhvr>
                                      <p:to>
                                        <p:strVal val="visible"/>
                                      </p:to>
                                    </p:set>
                                    <p:animEffect filter="fade" transition="in">
                                      <p:cBhvr>
                                        <p:cTn dur="1000"/>
                                        <p:tgtEl>
                                          <p:spTgt spid="1045"/>
                                        </p:tgtEl>
                                      </p:cBhvr>
                                    </p:animEffect>
                                  </p:childTnLst>
                                </p:cTn>
                              </p:par>
                            </p:childTnLst>
                          </p:cTn>
                        </p:par>
                        <p:par>
                          <p:cTn fill="hold">
                            <p:stCondLst>
                              <p:cond delay="149500"/>
                            </p:stCondLst>
                            <p:childTnLst>
                              <p:par>
                                <p:cTn fill="hold" nodeType="afterEffect" presetClass="entr" presetID="10" presetSubtype="0">
                                  <p:stCondLst>
                                    <p:cond delay="0"/>
                                  </p:stCondLst>
                                  <p:childTnLst>
                                    <p:set>
                                      <p:cBhvr>
                                        <p:cTn dur="1" fill="hold">
                                          <p:stCondLst>
                                            <p:cond delay="0"/>
                                          </p:stCondLst>
                                        </p:cTn>
                                        <p:tgtEl>
                                          <p:spTgt spid="1046"/>
                                        </p:tgtEl>
                                        <p:attrNameLst>
                                          <p:attrName>style.visibility</p:attrName>
                                        </p:attrNameLst>
                                      </p:cBhvr>
                                      <p:to>
                                        <p:strVal val="visible"/>
                                      </p:to>
                                    </p:set>
                                    <p:animEffect filter="fade" transition="in">
                                      <p:cBhvr>
                                        <p:cTn dur="1000"/>
                                        <p:tgtEl>
                                          <p:spTgt spid="1046"/>
                                        </p:tgtEl>
                                      </p:cBhvr>
                                    </p:animEffect>
                                  </p:childTnLst>
                                </p:cTn>
                              </p:par>
                            </p:childTnLst>
                          </p:cTn>
                        </p:par>
                        <p:par>
                          <p:cTn fill="hold">
                            <p:stCondLst>
                              <p:cond delay="150500"/>
                            </p:stCondLst>
                            <p:childTnLst>
                              <p:par>
                                <p:cTn fill="hold" nodeType="afterEffect" presetClass="entr" presetID="10" presetSubtype="0">
                                  <p:stCondLst>
                                    <p:cond delay="0"/>
                                  </p:stCondLst>
                                  <p:childTnLst>
                                    <p:set>
                                      <p:cBhvr>
                                        <p:cTn dur="1" fill="hold">
                                          <p:stCondLst>
                                            <p:cond delay="0"/>
                                          </p:stCondLst>
                                        </p:cTn>
                                        <p:tgtEl>
                                          <p:spTgt spid="1047"/>
                                        </p:tgtEl>
                                        <p:attrNameLst>
                                          <p:attrName>style.visibility</p:attrName>
                                        </p:attrNameLst>
                                      </p:cBhvr>
                                      <p:to>
                                        <p:strVal val="visible"/>
                                      </p:to>
                                    </p:set>
                                    <p:animEffect filter="fade" transition="in">
                                      <p:cBhvr>
                                        <p:cTn dur="1000"/>
                                        <p:tgtEl>
                                          <p:spTgt spid="1047"/>
                                        </p:tgtEl>
                                      </p:cBhvr>
                                    </p:animEffect>
                                  </p:childTnLst>
                                </p:cTn>
                              </p:par>
                            </p:childTnLst>
                          </p:cTn>
                        </p:par>
                        <p:par>
                          <p:cTn fill="hold">
                            <p:stCondLst>
                              <p:cond delay="151500"/>
                            </p:stCondLst>
                            <p:childTnLst>
                              <p:par>
                                <p:cTn fill="hold" nodeType="afterEffect" presetClass="entr" presetID="10" presetSubtype="0">
                                  <p:stCondLst>
                                    <p:cond delay="0"/>
                                  </p:stCondLst>
                                  <p:childTnLst>
                                    <p:set>
                                      <p:cBhvr>
                                        <p:cTn dur="1" fill="hold">
                                          <p:stCondLst>
                                            <p:cond delay="0"/>
                                          </p:stCondLst>
                                        </p:cTn>
                                        <p:tgtEl>
                                          <p:spTgt spid="1048"/>
                                        </p:tgtEl>
                                        <p:attrNameLst>
                                          <p:attrName>style.visibility</p:attrName>
                                        </p:attrNameLst>
                                      </p:cBhvr>
                                      <p:to>
                                        <p:strVal val="visible"/>
                                      </p:to>
                                    </p:set>
                                    <p:animEffect filter="fade" transition="in">
                                      <p:cBhvr>
                                        <p:cTn dur="1000"/>
                                        <p:tgtEl>
                                          <p:spTgt spid="1048"/>
                                        </p:tgtEl>
                                      </p:cBhvr>
                                    </p:animEffect>
                                  </p:childTnLst>
                                </p:cTn>
                              </p:par>
                            </p:childTnLst>
                          </p:cTn>
                        </p:par>
                        <p:par>
                          <p:cTn fill="hold">
                            <p:stCondLst>
                              <p:cond delay="152500"/>
                            </p:stCondLst>
                            <p:childTnLst>
                              <p:par>
                                <p:cTn fill="hold" nodeType="afterEffect" presetClass="entr" presetID="10" presetSubtype="0">
                                  <p:stCondLst>
                                    <p:cond delay="0"/>
                                  </p:stCondLst>
                                  <p:childTnLst>
                                    <p:set>
                                      <p:cBhvr>
                                        <p:cTn dur="1" fill="hold">
                                          <p:stCondLst>
                                            <p:cond delay="0"/>
                                          </p:stCondLst>
                                        </p:cTn>
                                        <p:tgtEl>
                                          <p:spTgt spid="1049"/>
                                        </p:tgtEl>
                                        <p:attrNameLst>
                                          <p:attrName>style.visibility</p:attrName>
                                        </p:attrNameLst>
                                      </p:cBhvr>
                                      <p:to>
                                        <p:strVal val="visible"/>
                                      </p:to>
                                    </p:set>
                                    <p:animEffect filter="fade" transition="in">
                                      <p:cBhvr>
                                        <p:cTn dur="1000"/>
                                        <p:tgtEl>
                                          <p:spTgt spid="1049"/>
                                        </p:tgtEl>
                                      </p:cBhvr>
                                    </p:animEffect>
                                  </p:childTnLst>
                                </p:cTn>
                              </p:par>
                            </p:childTnLst>
                          </p:cTn>
                        </p:par>
                        <p:par>
                          <p:cTn fill="hold">
                            <p:stCondLst>
                              <p:cond delay="153500"/>
                            </p:stCondLst>
                            <p:childTnLst>
                              <p:par>
                                <p:cTn fill="hold" nodeType="afterEffect" presetClass="entr" presetID="10" presetSubtype="0">
                                  <p:stCondLst>
                                    <p:cond delay="0"/>
                                  </p:stCondLst>
                                  <p:childTnLst>
                                    <p:set>
                                      <p:cBhvr>
                                        <p:cTn dur="1" fill="hold">
                                          <p:stCondLst>
                                            <p:cond delay="0"/>
                                          </p:stCondLst>
                                        </p:cTn>
                                        <p:tgtEl>
                                          <p:spTgt spid="1050"/>
                                        </p:tgtEl>
                                        <p:attrNameLst>
                                          <p:attrName>style.visibility</p:attrName>
                                        </p:attrNameLst>
                                      </p:cBhvr>
                                      <p:to>
                                        <p:strVal val="visible"/>
                                      </p:to>
                                    </p:set>
                                    <p:animEffect filter="fade" transition="in">
                                      <p:cBhvr>
                                        <p:cTn dur="1000"/>
                                        <p:tgtEl>
                                          <p:spTgt spid="1050"/>
                                        </p:tgtEl>
                                      </p:cBhvr>
                                    </p:animEffect>
                                  </p:childTnLst>
                                </p:cTn>
                              </p:par>
                            </p:childTnLst>
                          </p:cTn>
                        </p:par>
                        <p:par>
                          <p:cTn fill="hold">
                            <p:stCondLst>
                              <p:cond delay="154500"/>
                            </p:stCondLst>
                            <p:childTnLst>
                              <p:par>
                                <p:cTn fill="hold" nodeType="afterEffect" presetClass="entr" presetID="10" presetSubtype="0">
                                  <p:stCondLst>
                                    <p:cond delay="0"/>
                                  </p:stCondLst>
                                  <p:childTnLst>
                                    <p:set>
                                      <p:cBhvr>
                                        <p:cTn dur="1" fill="hold">
                                          <p:stCondLst>
                                            <p:cond delay="0"/>
                                          </p:stCondLst>
                                        </p:cTn>
                                        <p:tgtEl>
                                          <p:spTgt spid="1051"/>
                                        </p:tgtEl>
                                        <p:attrNameLst>
                                          <p:attrName>style.visibility</p:attrName>
                                        </p:attrNameLst>
                                      </p:cBhvr>
                                      <p:to>
                                        <p:strVal val="visible"/>
                                      </p:to>
                                    </p:set>
                                    <p:animEffect filter="fade" transition="in">
                                      <p:cBhvr>
                                        <p:cTn dur="1000"/>
                                        <p:tgtEl>
                                          <p:spTgt spid="1051"/>
                                        </p:tgtEl>
                                      </p:cBhvr>
                                    </p:animEffect>
                                  </p:childTnLst>
                                </p:cTn>
                              </p:par>
                            </p:childTnLst>
                          </p:cTn>
                        </p:par>
                        <p:par>
                          <p:cTn fill="hold">
                            <p:stCondLst>
                              <p:cond delay="155500"/>
                            </p:stCondLst>
                            <p:childTnLst>
                              <p:par>
                                <p:cTn fill="hold" nodeType="afterEffect" presetClass="entr" presetID="10" presetSubtype="0">
                                  <p:stCondLst>
                                    <p:cond delay="0"/>
                                  </p:stCondLst>
                                  <p:childTnLst>
                                    <p:set>
                                      <p:cBhvr>
                                        <p:cTn dur="1" fill="hold">
                                          <p:stCondLst>
                                            <p:cond delay="0"/>
                                          </p:stCondLst>
                                        </p:cTn>
                                        <p:tgtEl>
                                          <p:spTgt spid="1052"/>
                                        </p:tgtEl>
                                        <p:attrNameLst>
                                          <p:attrName>style.visibility</p:attrName>
                                        </p:attrNameLst>
                                      </p:cBhvr>
                                      <p:to>
                                        <p:strVal val="visible"/>
                                      </p:to>
                                    </p:set>
                                    <p:animEffect filter="fade" transition="in">
                                      <p:cBhvr>
                                        <p:cTn dur="1000"/>
                                        <p:tgtEl>
                                          <p:spTgt spid="1052"/>
                                        </p:tgtEl>
                                      </p:cBhvr>
                                    </p:animEffect>
                                  </p:childTnLst>
                                </p:cTn>
                              </p:par>
                            </p:childTnLst>
                          </p:cTn>
                        </p:par>
                        <p:par>
                          <p:cTn fill="hold">
                            <p:stCondLst>
                              <p:cond delay="156500"/>
                            </p:stCondLst>
                            <p:childTnLst>
                              <p:par>
                                <p:cTn fill="hold" nodeType="afterEffect" presetClass="entr" presetID="10" presetSubtype="0">
                                  <p:stCondLst>
                                    <p:cond delay="0"/>
                                  </p:stCondLst>
                                  <p:childTnLst>
                                    <p:set>
                                      <p:cBhvr>
                                        <p:cTn dur="1" fill="hold">
                                          <p:stCondLst>
                                            <p:cond delay="0"/>
                                          </p:stCondLst>
                                        </p:cTn>
                                        <p:tgtEl>
                                          <p:spTgt spid="1053"/>
                                        </p:tgtEl>
                                        <p:attrNameLst>
                                          <p:attrName>style.visibility</p:attrName>
                                        </p:attrNameLst>
                                      </p:cBhvr>
                                      <p:to>
                                        <p:strVal val="visible"/>
                                      </p:to>
                                    </p:set>
                                    <p:animEffect filter="fade" transition="in">
                                      <p:cBhvr>
                                        <p:cTn dur="1000"/>
                                        <p:tgtEl>
                                          <p:spTgt spid="1053"/>
                                        </p:tgtEl>
                                      </p:cBhvr>
                                    </p:animEffect>
                                  </p:childTnLst>
                                </p:cTn>
                              </p:par>
                            </p:childTnLst>
                          </p:cTn>
                        </p:par>
                        <p:par>
                          <p:cTn fill="hold">
                            <p:stCondLst>
                              <p:cond delay="157500"/>
                            </p:stCondLst>
                            <p:childTnLst>
                              <p:par>
                                <p:cTn fill="hold" nodeType="afterEffect" presetClass="entr" presetID="10" presetSubtype="0">
                                  <p:stCondLst>
                                    <p:cond delay="0"/>
                                  </p:stCondLst>
                                  <p:childTnLst>
                                    <p:set>
                                      <p:cBhvr>
                                        <p:cTn dur="1" fill="hold">
                                          <p:stCondLst>
                                            <p:cond delay="0"/>
                                          </p:stCondLst>
                                        </p:cTn>
                                        <p:tgtEl>
                                          <p:spTgt spid="1054"/>
                                        </p:tgtEl>
                                        <p:attrNameLst>
                                          <p:attrName>style.visibility</p:attrName>
                                        </p:attrNameLst>
                                      </p:cBhvr>
                                      <p:to>
                                        <p:strVal val="visible"/>
                                      </p:to>
                                    </p:set>
                                    <p:animEffect filter="fade" transition="in">
                                      <p:cBhvr>
                                        <p:cTn dur="1000"/>
                                        <p:tgtEl>
                                          <p:spTgt spid="1054"/>
                                        </p:tgtEl>
                                      </p:cBhvr>
                                    </p:animEffect>
                                  </p:childTnLst>
                                </p:cTn>
                              </p:par>
                            </p:childTnLst>
                          </p:cTn>
                        </p:par>
                        <p:par>
                          <p:cTn fill="hold">
                            <p:stCondLst>
                              <p:cond delay="158500"/>
                            </p:stCondLst>
                            <p:childTnLst>
                              <p:par>
                                <p:cTn fill="hold" nodeType="afterEffect" presetClass="entr" presetID="10" presetSubtype="0">
                                  <p:stCondLst>
                                    <p:cond delay="0"/>
                                  </p:stCondLst>
                                  <p:childTnLst>
                                    <p:set>
                                      <p:cBhvr>
                                        <p:cTn dur="1" fill="hold">
                                          <p:stCondLst>
                                            <p:cond delay="0"/>
                                          </p:stCondLst>
                                        </p:cTn>
                                        <p:tgtEl>
                                          <p:spTgt spid="1055"/>
                                        </p:tgtEl>
                                        <p:attrNameLst>
                                          <p:attrName>style.visibility</p:attrName>
                                        </p:attrNameLst>
                                      </p:cBhvr>
                                      <p:to>
                                        <p:strVal val="visible"/>
                                      </p:to>
                                    </p:set>
                                    <p:animEffect filter="fade" transition="in">
                                      <p:cBhvr>
                                        <p:cTn dur="1000"/>
                                        <p:tgtEl>
                                          <p:spTgt spid="1055"/>
                                        </p:tgtEl>
                                      </p:cBhvr>
                                    </p:animEffect>
                                  </p:childTnLst>
                                </p:cTn>
                              </p:par>
                            </p:childTnLst>
                          </p:cTn>
                        </p:par>
                        <p:par>
                          <p:cTn fill="hold">
                            <p:stCondLst>
                              <p:cond delay="159500"/>
                            </p:stCondLst>
                            <p:childTnLst>
                              <p:par>
                                <p:cTn fill="hold" nodeType="afterEffect" presetClass="entr" presetID="10" presetSubtype="0">
                                  <p:stCondLst>
                                    <p:cond delay="0"/>
                                  </p:stCondLst>
                                  <p:childTnLst>
                                    <p:set>
                                      <p:cBhvr>
                                        <p:cTn dur="1" fill="hold">
                                          <p:stCondLst>
                                            <p:cond delay="0"/>
                                          </p:stCondLst>
                                        </p:cTn>
                                        <p:tgtEl>
                                          <p:spTgt spid="1056"/>
                                        </p:tgtEl>
                                        <p:attrNameLst>
                                          <p:attrName>style.visibility</p:attrName>
                                        </p:attrNameLst>
                                      </p:cBhvr>
                                      <p:to>
                                        <p:strVal val="visible"/>
                                      </p:to>
                                    </p:set>
                                    <p:animEffect filter="fade" transition="in">
                                      <p:cBhvr>
                                        <p:cTn dur="1000"/>
                                        <p:tgtEl>
                                          <p:spTgt spid="1056"/>
                                        </p:tgtEl>
                                      </p:cBhvr>
                                    </p:animEffect>
                                  </p:childTnLst>
                                </p:cTn>
                              </p:par>
                            </p:childTnLst>
                          </p:cTn>
                        </p:par>
                        <p:par>
                          <p:cTn fill="hold">
                            <p:stCondLst>
                              <p:cond delay="160500"/>
                            </p:stCondLst>
                            <p:childTnLst>
                              <p:par>
                                <p:cTn fill="hold" nodeType="afterEffect" presetClass="entr" presetID="10" presetSubtype="0">
                                  <p:stCondLst>
                                    <p:cond delay="0"/>
                                  </p:stCondLst>
                                  <p:childTnLst>
                                    <p:set>
                                      <p:cBhvr>
                                        <p:cTn dur="1" fill="hold">
                                          <p:stCondLst>
                                            <p:cond delay="0"/>
                                          </p:stCondLst>
                                        </p:cTn>
                                        <p:tgtEl>
                                          <p:spTgt spid="1057"/>
                                        </p:tgtEl>
                                        <p:attrNameLst>
                                          <p:attrName>style.visibility</p:attrName>
                                        </p:attrNameLst>
                                      </p:cBhvr>
                                      <p:to>
                                        <p:strVal val="visible"/>
                                      </p:to>
                                    </p:set>
                                    <p:animEffect filter="fade" transition="in">
                                      <p:cBhvr>
                                        <p:cTn dur="1000"/>
                                        <p:tgtEl>
                                          <p:spTgt spid="1057"/>
                                        </p:tgtEl>
                                      </p:cBhvr>
                                    </p:animEffect>
                                  </p:childTnLst>
                                </p:cTn>
                              </p:par>
                            </p:childTnLst>
                          </p:cTn>
                        </p:par>
                        <p:par>
                          <p:cTn fill="hold">
                            <p:stCondLst>
                              <p:cond delay="161500"/>
                            </p:stCondLst>
                            <p:childTnLst>
                              <p:par>
                                <p:cTn fill="hold" nodeType="afterEffect" presetClass="entr" presetID="10" presetSubtype="0">
                                  <p:stCondLst>
                                    <p:cond delay="0"/>
                                  </p:stCondLst>
                                  <p:childTnLst>
                                    <p:set>
                                      <p:cBhvr>
                                        <p:cTn dur="1" fill="hold">
                                          <p:stCondLst>
                                            <p:cond delay="0"/>
                                          </p:stCondLst>
                                        </p:cTn>
                                        <p:tgtEl>
                                          <p:spTgt spid="1058"/>
                                        </p:tgtEl>
                                        <p:attrNameLst>
                                          <p:attrName>style.visibility</p:attrName>
                                        </p:attrNameLst>
                                      </p:cBhvr>
                                      <p:to>
                                        <p:strVal val="visible"/>
                                      </p:to>
                                    </p:set>
                                    <p:animEffect filter="fade" transition="in">
                                      <p:cBhvr>
                                        <p:cTn dur="1000"/>
                                        <p:tgtEl>
                                          <p:spTgt spid="1058"/>
                                        </p:tgtEl>
                                      </p:cBhvr>
                                    </p:animEffect>
                                  </p:childTnLst>
                                </p:cTn>
                              </p:par>
                            </p:childTnLst>
                          </p:cTn>
                        </p:par>
                        <p:par>
                          <p:cTn fill="hold">
                            <p:stCondLst>
                              <p:cond delay="162500"/>
                            </p:stCondLst>
                            <p:childTnLst>
                              <p:par>
                                <p:cTn fill="hold" nodeType="afterEffect" presetClass="entr" presetID="10" presetSubtype="0">
                                  <p:stCondLst>
                                    <p:cond delay="0"/>
                                  </p:stCondLst>
                                  <p:childTnLst>
                                    <p:set>
                                      <p:cBhvr>
                                        <p:cTn dur="1" fill="hold">
                                          <p:stCondLst>
                                            <p:cond delay="0"/>
                                          </p:stCondLst>
                                        </p:cTn>
                                        <p:tgtEl>
                                          <p:spTgt spid="1059"/>
                                        </p:tgtEl>
                                        <p:attrNameLst>
                                          <p:attrName>style.visibility</p:attrName>
                                        </p:attrNameLst>
                                      </p:cBhvr>
                                      <p:to>
                                        <p:strVal val="visible"/>
                                      </p:to>
                                    </p:set>
                                    <p:animEffect filter="fade" transition="in">
                                      <p:cBhvr>
                                        <p:cTn dur="1000"/>
                                        <p:tgtEl>
                                          <p:spTgt spid="1059"/>
                                        </p:tgtEl>
                                      </p:cBhvr>
                                    </p:animEffect>
                                  </p:childTnLst>
                                </p:cTn>
                              </p:par>
                            </p:childTnLst>
                          </p:cTn>
                        </p:par>
                        <p:par>
                          <p:cTn fill="hold">
                            <p:stCondLst>
                              <p:cond delay="163500"/>
                            </p:stCondLst>
                            <p:childTnLst>
                              <p:par>
                                <p:cTn fill="hold" nodeType="afterEffect" presetClass="entr" presetID="10" presetSubtype="0">
                                  <p:stCondLst>
                                    <p:cond delay="0"/>
                                  </p:stCondLst>
                                  <p:childTnLst>
                                    <p:set>
                                      <p:cBhvr>
                                        <p:cTn dur="1" fill="hold">
                                          <p:stCondLst>
                                            <p:cond delay="0"/>
                                          </p:stCondLst>
                                        </p:cTn>
                                        <p:tgtEl>
                                          <p:spTgt spid="1060"/>
                                        </p:tgtEl>
                                        <p:attrNameLst>
                                          <p:attrName>style.visibility</p:attrName>
                                        </p:attrNameLst>
                                      </p:cBhvr>
                                      <p:to>
                                        <p:strVal val="visible"/>
                                      </p:to>
                                    </p:set>
                                    <p:animEffect filter="fade" transition="in">
                                      <p:cBhvr>
                                        <p:cTn dur="1000"/>
                                        <p:tgtEl>
                                          <p:spTgt spid="1060"/>
                                        </p:tgtEl>
                                      </p:cBhvr>
                                    </p:animEffect>
                                  </p:childTnLst>
                                </p:cTn>
                              </p:par>
                            </p:childTnLst>
                          </p:cTn>
                        </p:par>
                        <p:par>
                          <p:cTn fill="hold">
                            <p:stCondLst>
                              <p:cond delay="164500"/>
                            </p:stCondLst>
                            <p:childTnLst>
                              <p:par>
                                <p:cTn fill="hold" nodeType="afterEffect" presetClass="entr" presetID="10" presetSubtype="0">
                                  <p:stCondLst>
                                    <p:cond delay="0"/>
                                  </p:stCondLst>
                                  <p:childTnLst>
                                    <p:set>
                                      <p:cBhvr>
                                        <p:cTn dur="1" fill="hold">
                                          <p:stCondLst>
                                            <p:cond delay="0"/>
                                          </p:stCondLst>
                                        </p:cTn>
                                        <p:tgtEl>
                                          <p:spTgt spid="1061"/>
                                        </p:tgtEl>
                                        <p:attrNameLst>
                                          <p:attrName>style.visibility</p:attrName>
                                        </p:attrNameLst>
                                      </p:cBhvr>
                                      <p:to>
                                        <p:strVal val="visible"/>
                                      </p:to>
                                    </p:set>
                                    <p:animEffect filter="fade" transition="in">
                                      <p:cBhvr>
                                        <p:cTn dur="1000"/>
                                        <p:tgtEl>
                                          <p:spTgt spid="1061"/>
                                        </p:tgtEl>
                                      </p:cBhvr>
                                    </p:animEffect>
                                  </p:childTnLst>
                                </p:cTn>
                              </p:par>
                            </p:childTnLst>
                          </p:cTn>
                        </p:par>
                        <p:par>
                          <p:cTn fill="hold">
                            <p:stCondLst>
                              <p:cond delay="165500"/>
                            </p:stCondLst>
                            <p:childTnLst>
                              <p:par>
                                <p:cTn fill="hold" nodeType="afterEffect" presetClass="entr" presetID="10" presetSubtype="0">
                                  <p:stCondLst>
                                    <p:cond delay="0"/>
                                  </p:stCondLst>
                                  <p:childTnLst>
                                    <p:set>
                                      <p:cBhvr>
                                        <p:cTn dur="1" fill="hold">
                                          <p:stCondLst>
                                            <p:cond delay="0"/>
                                          </p:stCondLst>
                                        </p:cTn>
                                        <p:tgtEl>
                                          <p:spTgt spid="1062"/>
                                        </p:tgtEl>
                                        <p:attrNameLst>
                                          <p:attrName>style.visibility</p:attrName>
                                        </p:attrNameLst>
                                      </p:cBhvr>
                                      <p:to>
                                        <p:strVal val="visible"/>
                                      </p:to>
                                    </p:set>
                                    <p:animEffect filter="fade" transition="in">
                                      <p:cBhvr>
                                        <p:cTn dur="1000"/>
                                        <p:tgtEl>
                                          <p:spTgt spid="1062"/>
                                        </p:tgtEl>
                                      </p:cBhvr>
                                    </p:animEffect>
                                  </p:childTnLst>
                                </p:cTn>
                              </p:par>
                            </p:childTnLst>
                          </p:cTn>
                        </p:par>
                        <p:par>
                          <p:cTn fill="hold">
                            <p:stCondLst>
                              <p:cond delay="166500"/>
                            </p:stCondLst>
                            <p:childTnLst>
                              <p:par>
                                <p:cTn fill="hold" nodeType="afterEffect" presetClass="entr" presetID="10" presetSubtype="0">
                                  <p:stCondLst>
                                    <p:cond delay="0"/>
                                  </p:stCondLst>
                                  <p:childTnLst>
                                    <p:set>
                                      <p:cBhvr>
                                        <p:cTn dur="1" fill="hold">
                                          <p:stCondLst>
                                            <p:cond delay="0"/>
                                          </p:stCondLst>
                                        </p:cTn>
                                        <p:tgtEl>
                                          <p:spTgt spid="1063"/>
                                        </p:tgtEl>
                                        <p:attrNameLst>
                                          <p:attrName>style.visibility</p:attrName>
                                        </p:attrNameLst>
                                      </p:cBhvr>
                                      <p:to>
                                        <p:strVal val="visible"/>
                                      </p:to>
                                    </p:set>
                                    <p:animEffect filter="fade" transition="in">
                                      <p:cBhvr>
                                        <p:cTn dur="1000"/>
                                        <p:tgtEl>
                                          <p:spTgt spid="1063"/>
                                        </p:tgtEl>
                                      </p:cBhvr>
                                    </p:animEffect>
                                  </p:childTnLst>
                                </p:cTn>
                              </p:par>
                            </p:childTnLst>
                          </p:cTn>
                        </p:par>
                        <p:par>
                          <p:cTn fill="hold">
                            <p:stCondLst>
                              <p:cond delay="167500"/>
                            </p:stCondLst>
                            <p:childTnLst>
                              <p:par>
                                <p:cTn fill="hold" nodeType="afterEffect" presetClass="entr" presetID="10" presetSubtype="0">
                                  <p:stCondLst>
                                    <p:cond delay="0"/>
                                  </p:stCondLst>
                                  <p:childTnLst>
                                    <p:set>
                                      <p:cBhvr>
                                        <p:cTn dur="1" fill="hold">
                                          <p:stCondLst>
                                            <p:cond delay="0"/>
                                          </p:stCondLst>
                                        </p:cTn>
                                        <p:tgtEl>
                                          <p:spTgt spid="1064"/>
                                        </p:tgtEl>
                                        <p:attrNameLst>
                                          <p:attrName>style.visibility</p:attrName>
                                        </p:attrNameLst>
                                      </p:cBhvr>
                                      <p:to>
                                        <p:strVal val="visible"/>
                                      </p:to>
                                    </p:set>
                                    <p:animEffect filter="fade" transition="in">
                                      <p:cBhvr>
                                        <p:cTn dur="1000"/>
                                        <p:tgtEl>
                                          <p:spTgt spid="1064"/>
                                        </p:tgtEl>
                                      </p:cBhvr>
                                    </p:animEffect>
                                  </p:childTnLst>
                                </p:cTn>
                              </p:par>
                            </p:childTnLst>
                          </p:cTn>
                        </p:par>
                        <p:par>
                          <p:cTn fill="hold">
                            <p:stCondLst>
                              <p:cond delay="168500"/>
                            </p:stCondLst>
                            <p:childTnLst>
                              <p:par>
                                <p:cTn fill="hold" nodeType="afterEffect" presetClass="entr" presetID="10" presetSubtype="0">
                                  <p:stCondLst>
                                    <p:cond delay="0"/>
                                  </p:stCondLst>
                                  <p:childTnLst>
                                    <p:set>
                                      <p:cBhvr>
                                        <p:cTn dur="1" fill="hold">
                                          <p:stCondLst>
                                            <p:cond delay="0"/>
                                          </p:stCondLst>
                                        </p:cTn>
                                        <p:tgtEl>
                                          <p:spTgt spid="1065"/>
                                        </p:tgtEl>
                                        <p:attrNameLst>
                                          <p:attrName>style.visibility</p:attrName>
                                        </p:attrNameLst>
                                      </p:cBhvr>
                                      <p:to>
                                        <p:strVal val="visible"/>
                                      </p:to>
                                    </p:set>
                                    <p:animEffect filter="fade" transition="in">
                                      <p:cBhvr>
                                        <p:cTn dur="1000"/>
                                        <p:tgtEl>
                                          <p:spTgt spid="1065"/>
                                        </p:tgtEl>
                                      </p:cBhvr>
                                    </p:animEffect>
                                  </p:childTnLst>
                                </p:cTn>
                              </p:par>
                            </p:childTnLst>
                          </p:cTn>
                        </p:par>
                        <p:par>
                          <p:cTn fill="hold">
                            <p:stCondLst>
                              <p:cond delay="169500"/>
                            </p:stCondLst>
                            <p:childTnLst>
                              <p:par>
                                <p:cTn fill="hold" nodeType="afterEffect" presetClass="entr" presetID="10" presetSubtype="0">
                                  <p:stCondLst>
                                    <p:cond delay="0"/>
                                  </p:stCondLst>
                                  <p:childTnLst>
                                    <p:set>
                                      <p:cBhvr>
                                        <p:cTn dur="1" fill="hold">
                                          <p:stCondLst>
                                            <p:cond delay="0"/>
                                          </p:stCondLst>
                                        </p:cTn>
                                        <p:tgtEl>
                                          <p:spTgt spid="1066"/>
                                        </p:tgtEl>
                                        <p:attrNameLst>
                                          <p:attrName>style.visibility</p:attrName>
                                        </p:attrNameLst>
                                      </p:cBhvr>
                                      <p:to>
                                        <p:strVal val="visible"/>
                                      </p:to>
                                    </p:set>
                                    <p:animEffect filter="fade" transition="in">
                                      <p:cBhvr>
                                        <p:cTn dur="1000"/>
                                        <p:tgtEl>
                                          <p:spTgt spid="1066"/>
                                        </p:tgtEl>
                                      </p:cBhvr>
                                    </p:animEffect>
                                  </p:childTnLst>
                                </p:cTn>
                              </p:par>
                            </p:childTnLst>
                          </p:cTn>
                        </p:par>
                        <p:par>
                          <p:cTn fill="hold">
                            <p:stCondLst>
                              <p:cond delay="170500"/>
                            </p:stCondLst>
                            <p:childTnLst>
                              <p:par>
                                <p:cTn fill="hold" nodeType="afterEffect" presetClass="entr" presetID="10" presetSubtype="0">
                                  <p:stCondLst>
                                    <p:cond delay="0"/>
                                  </p:stCondLst>
                                  <p:childTnLst>
                                    <p:set>
                                      <p:cBhvr>
                                        <p:cTn dur="1" fill="hold">
                                          <p:stCondLst>
                                            <p:cond delay="0"/>
                                          </p:stCondLst>
                                        </p:cTn>
                                        <p:tgtEl>
                                          <p:spTgt spid="1067"/>
                                        </p:tgtEl>
                                        <p:attrNameLst>
                                          <p:attrName>style.visibility</p:attrName>
                                        </p:attrNameLst>
                                      </p:cBhvr>
                                      <p:to>
                                        <p:strVal val="visible"/>
                                      </p:to>
                                    </p:set>
                                    <p:animEffect filter="fade" transition="in">
                                      <p:cBhvr>
                                        <p:cTn dur="1000"/>
                                        <p:tgtEl>
                                          <p:spTgt spid="1067"/>
                                        </p:tgtEl>
                                      </p:cBhvr>
                                    </p:animEffect>
                                  </p:childTnLst>
                                </p:cTn>
                              </p:par>
                            </p:childTnLst>
                          </p:cTn>
                        </p:par>
                        <p:par>
                          <p:cTn fill="hold">
                            <p:stCondLst>
                              <p:cond delay="171500"/>
                            </p:stCondLst>
                            <p:childTnLst>
                              <p:par>
                                <p:cTn fill="hold" nodeType="afterEffect" presetClass="entr" presetID="10" presetSubtype="0">
                                  <p:stCondLst>
                                    <p:cond delay="0"/>
                                  </p:stCondLst>
                                  <p:childTnLst>
                                    <p:set>
                                      <p:cBhvr>
                                        <p:cTn dur="1" fill="hold">
                                          <p:stCondLst>
                                            <p:cond delay="0"/>
                                          </p:stCondLst>
                                        </p:cTn>
                                        <p:tgtEl>
                                          <p:spTgt spid="1068"/>
                                        </p:tgtEl>
                                        <p:attrNameLst>
                                          <p:attrName>style.visibility</p:attrName>
                                        </p:attrNameLst>
                                      </p:cBhvr>
                                      <p:to>
                                        <p:strVal val="visible"/>
                                      </p:to>
                                    </p:set>
                                    <p:animEffect filter="fade" transition="in">
                                      <p:cBhvr>
                                        <p:cTn dur="1000"/>
                                        <p:tgtEl>
                                          <p:spTgt spid="1068"/>
                                        </p:tgtEl>
                                      </p:cBhvr>
                                    </p:animEffect>
                                  </p:childTnLst>
                                </p:cTn>
                              </p:par>
                            </p:childTnLst>
                          </p:cTn>
                        </p:par>
                        <p:par>
                          <p:cTn fill="hold">
                            <p:stCondLst>
                              <p:cond delay="172500"/>
                            </p:stCondLst>
                            <p:childTnLst>
                              <p:par>
                                <p:cTn fill="hold" nodeType="afterEffect" presetClass="entr" presetID="10" presetSubtype="0">
                                  <p:stCondLst>
                                    <p:cond delay="0"/>
                                  </p:stCondLst>
                                  <p:childTnLst>
                                    <p:set>
                                      <p:cBhvr>
                                        <p:cTn dur="1" fill="hold">
                                          <p:stCondLst>
                                            <p:cond delay="0"/>
                                          </p:stCondLst>
                                        </p:cTn>
                                        <p:tgtEl>
                                          <p:spTgt spid="1069"/>
                                        </p:tgtEl>
                                        <p:attrNameLst>
                                          <p:attrName>style.visibility</p:attrName>
                                        </p:attrNameLst>
                                      </p:cBhvr>
                                      <p:to>
                                        <p:strVal val="visible"/>
                                      </p:to>
                                    </p:set>
                                    <p:animEffect filter="fade" transition="in">
                                      <p:cBhvr>
                                        <p:cTn dur="1000"/>
                                        <p:tgtEl>
                                          <p:spTgt spid="1069"/>
                                        </p:tgtEl>
                                      </p:cBhvr>
                                    </p:animEffect>
                                  </p:childTnLst>
                                </p:cTn>
                              </p:par>
                            </p:childTnLst>
                          </p:cTn>
                        </p:par>
                        <p:par>
                          <p:cTn fill="hold">
                            <p:stCondLst>
                              <p:cond delay="173500"/>
                            </p:stCondLst>
                            <p:childTnLst>
                              <p:par>
                                <p:cTn fill="hold" nodeType="afterEffect" presetClass="entr" presetID="10" presetSubtype="0">
                                  <p:stCondLst>
                                    <p:cond delay="0"/>
                                  </p:stCondLst>
                                  <p:childTnLst>
                                    <p:set>
                                      <p:cBhvr>
                                        <p:cTn dur="1" fill="hold">
                                          <p:stCondLst>
                                            <p:cond delay="0"/>
                                          </p:stCondLst>
                                        </p:cTn>
                                        <p:tgtEl>
                                          <p:spTgt spid="1070"/>
                                        </p:tgtEl>
                                        <p:attrNameLst>
                                          <p:attrName>style.visibility</p:attrName>
                                        </p:attrNameLst>
                                      </p:cBhvr>
                                      <p:to>
                                        <p:strVal val="visible"/>
                                      </p:to>
                                    </p:set>
                                    <p:animEffect filter="fade" transition="in">
                                      <p:cBhvr>
                                        <p:cTn dur="1000"/>
                                        <p:tgtEl>
                                          <p:spTgt spid="1070"/>
                                        </p:tgtEl>
                                      </p:cBhvr>
                                    </p:animEffect>
                                  </p:childTnLst>
                                </p:cTn>
                              </p:par>
                            </p:childTnLst>
                          </p:cTn>
                        </p:par>
                        <p:par>
                          <p:cTn fill="hold">
                            <p:stCondLst>
                              <p:cond delay="174500"/>
                            </p:stCondLst>
                            <p:childTnLst>
                              <p:par>
                                <p:cTn fill="hold" nodeType="afterEffect" presetClass="entr" presetID="10" presetSubtype="0">
                                  <p:stCondLst>
                                    <p:cond delay="0"/>
                                  </p:stCondLst>
                                  <p:childTnLst>
                                    <p:set>
                                      <p:cBhvr>
                                        <p:cTn dur="1" fill="hold">
                                          <p:stCondLst>
                                            <p:cond delay="0"/>
                                          </p:stCondLst>
                                        </p:cTn>
                                        <p:tgtEl>
                                          <p:spTgt spid="1071"/>
                                        </p:tgtEl>
                                        <p:attrNameLst>
                                          <p:attrName>style.visibility</p:attrName>
                                        </p:attrNameLst>
                                      </p:cBhvr>
                                      <p:to>
                                        <p:strVal val="visible"/>
                                      </p:to>
                                    </p:set>
                                    <p:animEffect filter="fade" transition="in">
                                      <p:cBhvr>
                                        <p:cTn dur="1000"/>
                                        <p:tgtEl>
                                          <p:spTgt spid="1071"/>
                                        </p:tgtEl>
                                      </p:cBhvr>
                                    </p:animEffect>
                                  </p:childTnLst>
                                </p:cTn>
                              </p:par>
                            </p:childTnLst>
                          </p:cTn>
                        </p:par>
                        <p:par>
                          <p:cTn fill="hold">
                            <p:stCondLst>
                              <p:cond delay="175500"/>
                            </p:stCondLst>
                            <p:childTnLst>
                              <p:par>
                                <p:cTn fill="hold" nodeType="afterEffect" presetClass="entr" presetID="10" presetSubtype="0">
                                  <p:stCondLst>
                                    <p:cond delay="0"/>
                                  </p:stCondLst>
                                  <p:childTnLst>
                                    <p:set>
                                      <p:cBhvr>
                                        <p:cTn dur="1" fill="hold">
                                          <p:stCondLst>
                                            <p:cond delay="0"/>
                                          </p:stCondLst>
                                        </p:cTn>
                                        <p:tgtEl>
                                          <p:spTgt spid="1072"/>
                                        </p:tgtEl>
                                        <p:attrNameLst>
                                          <p:attrName>style.visibility</p:attrName>
                                        </p:attrNameLst>
                                      </p:cBhvr>
                                      <p:to>
                                        <p:strVal val="visible"/>
                                      </p:to>
                                    </p:set>
                                    <p:animEffect filter="fade" transition="in">
                                      <p:cBhvr>
                                        <p:cTn dur="1000"/>
                                        <p:tgtEl>
                                          <p:spTgt spid="1072"/>
                                        </p:tgtEl>
                                      </p:cBhvr>
                                    </p:animEffect>
                                  </p:childTnLst>
                                </p:cTn>
                              </p:par>
                            </p:childTnLst>
                          </p:cTn>
                        </p:par>
                        <p:par>
                          <p:cTn fill="hold">
                            <p:stCondLst>
                              <p:cond delay="176500"/>
                            </p:stCondLst>
                            <p:childTnLst>
                              <p:par>
                                <p:cTn fill="hold" nodeType="afterEffect" presetClass="entr" presetID="10" presetSubtype="0">
                                  <p:stCondLst>
                                    <p:cond delay="0"/>
                                  </p:stCondLst>
                                  <p:childTnLst>
                                    <p:set>
                                      <p:cBhvr>
                                        <p:cTn dur="1" fill="hold">
                                          <p:stCondLst>
                                            <p:cond delay="0"/>
                                          </p:stCondLst>
                                        </p:cTn>
                                        <p:tgtEl>
                                          <p:spTgt spid="1073"/>
                                        </p:tgtEl>
                                        <p:attrNameLst>
                                          <p:attrName>style.visibility</p:attrName>
                                        </p:attrNameLst>
                                      </p:cBhvr>
                                      <p:to>
                                        <p:strVal val="visible"/>
                                      </p:to>
                                    </p:set>
                                    <p:animEffect filter="fade" transition="in">
                                      <p:cBhvr>
                                        <p:cTn dur="1000"/>
                                        <p:tgtEl>
                                          <p:spTgt spid="1073"/>
                                        </p:tgtEl>
                                      </p:cBhvr>
                                    </p:animEffect>
                                  </p:childTnLst>
                                </p:cTn>
                              </p:par>
                            </p:childTnLst>
                          </p:cTn>
                        </p:par>
                        <p:par>
                          <p:cTn fill="hold">
                            <p:stCondLst>
                              <p:cond delay="177500"/>
                            </p:stCondLst>
                            <p:childTnLst>
                              <p:par>
                                <p:cTn fill="hold" nodeType="afterEffect" presetClass="entr" presetID="10" presetSubtype="0">
                                  <p:stCondLst>
                                    <p:cond delay="0"/>
                                  </p:stCondLst>
                                  <p:childTnLst>
                                    <p:set>
                                      <p:cBhvr>
                                        <p:cTn dur="1" fill="hold">
                                          <p:stCondLst>
                                            <p:cond delay="0"/>
                                          </p:stCondLst>
                                        </p:cTn>
                                        <p:tgtEl>
                                          <p:spTgt spid="1074"/>
                                        </p:tgtEl>
                                        <p:attrNameLst>
                                          <p:attrName>style.visibility</p:attrName>
                                        </p:attrNameLst>
                                      </p:cBhvr>
                                      <p:to>
                                        <p:strVal val="visible"/>
                                      </p:to>
                                    </p:set>
                                    <p:animEffect filter="fade" transition="in">
                                      <p:cBhvr>
                                        <p:cTn dur="1000"/>
                                        <p:tgtEl>
                                          <p:spTgt spid="1074"/>
                                        </p:tgtEl>
                                      </p:cBhvr>
                                    </p:animEffect>
                                  </p:childTnLst>
                                </p:cTn>
                              </p:par>
                            </p:childTnLst>
                          </p:cTn>
                        </p:par>
                        <p:par>
                          <p:cTn fill="hold">
                            <p:stCondLst>
                              <p:cond delay="178500"/>
                            </p:stCondLst>
                            <p:childTnLst>
                              <p:par>
                                <p:cTn fill="hold" nodeType="afterEffect" presetClass="entr" presetID="10" presetSubtype="0">
                                  <p:stCondLst>
                                    <p:cond delay="0"/>
                                  </p:stCondLst>
                                  <p:childTnLst>
                                    <p:set>
                                      <p:cBhvr>
                                        <p:cTn dur="1" fill="hold">
                                          <p:stCondLst>
                                            <p:cond delay="0"/>
                                          </p:stCondLst>
                                        </p:cTn>
                                        <p:tgtEl>
                                          <p:spTgt spid="1075"/>
                                        </p:tgtEl>
                                        <p:attrNameLst>
                                          <p:attrName>style.visibility</p:attrName>
                                        </p:attrNameLst>
                                      </p:cBhvr>
                                      <p:to>
                                        <p:strVal val="visible"/>
                                      </p:to>
                                    </p:set>
                                    <p:animEffect filter="fade" transition="in">
                                      <p:cBhvr>
                                        <p:cTn dur="1000"/>
                                        <p:tgtEl>
                                          <p:spTgt spid="1075"/>
                                        </p:tgtEl>
                                      </p:cBhvr>
                                    </p:animEffect>
                                  </p:childTnLst>
                                </p:cTn>
                              </p:par>
                            </p:childTnLst>
                          </p:cTn>
                        </p:par>
                        <p:par>
                          <p:cTn fill="hold">
                            <p:stCondLst>
                              <p:cond delay="179500"/>
                            </p:stCondLst>
                            <p:childTnLst>
                              <p:par>
                                <p:cTn fill="hold" nodeType="afterEffect" presetClass="entr" presetID="10" presetSubtype="0">
                                  <p:stCondLst>
                                    <p:cond delay="0"/>
                                  </p:stCondLst>
                                  <p:childTnLst>
                                    <p:set>
                                      <p:cBhvr>
                                        <p:cTn dur="1" fill="hold">
                                          <p:stCondLst>
                                            <p:cond delay="0"/>
                                          </p:stCondLst>
                                        </p:cTn>
                                        <p:tgtEl>
                                          <p:spTgt spid="1076"/>
                                        </p:tgtEl>
                                        <p:attrNameLst>
                                          <p:attrName>style.visibility</p:attrName>
                                        </p:attrNameLst>
                                      </p:cBhvr>
                                      <p:to>
                                        <p:strVal val="visible"/>
                                      </p:to>
                                    </p:set>
                                    <p:animEffect filter="fade" transition="in">
                                      <p:cBhvr>
                                        <p:cTn dur="1000"/>
                                        <p:tgtEl>
                                          <p:spTgt spid="1076"/>
                                        </p:tgtEl>
                                      </p:cBhvr>
                                    </p:animEffect>
                                  </p:childTnLst>
                                </p:cTn>
                              </p:par>
                            </p:childTnLst>
                          </p:cTn>
                        </p:par>
                        <p:par>
                          <p:cTn fill="hold">
                            <p:stCondLst>
                              <p:cond delay="180500"/>
                            </p:stCondLst>
                            <p:childTnLst>
                              <p:par>
                                <p:cTn fill="hold" nodeType="afterEffect" presetClass="entr" presetID="10" presetSubtype="0">
                                  <p:stCondLst>
                                    <p:cond delay="0"/>
                                  </p:stCondLst>
                                  <p:childTnLst>
                                    <p:set>
                                      <p:cBhvr>
                                        <p:cTn dur="1" fill="hold">
                                          <p:stCondLst>
                                            <p:cond delay="0"/>
                                          </p:stCondLst>
                                        </p:cTn>
                                        <p:tgtEl>
                                          <p:spTgt spid="1077"/>
                                        </p:tgtEl>
                                        <p:attrNameLst>
                                          <p:attrName>style.visibility</p:attrName>
                                        </p:attrNameLst>
                                      </p:cBhvr>
                                      <p:to>
                                        <p:strVal val="visible"/>
                                      </p:to>
                                    </p:set>
                                    <p:animEffect filter="fade" transition="in">
                                      <p:cBhvr>
                                        <p:cTn dur="1000"/>
                                        <p:tgtEl>
                                          <p:spTgt spid="1077"/>
                                        </p:tgtEl>
                                      </p:cBhvr>
                                    </p:animEffect>
                                  </p:childTnLst>
                                </p:cTn>
                              </p:par>
                            </p:childTnLst>
                          </p:cTn>
                        </p:par>
                        <p:par>
                          <p:cTn fill="hold">
                            <p:stCondLst>
                              <p:cond delay="181500"/>
                            </p:stCondLst>
                            <p:childTnLst>
                              <p:par>
                                <p:cTn fill="hold" nodeType="afterEffect" presetClass="entr" presetID="10" presetSubtype="0">
                                  <p:stCondLst>
                                    <p:cond delay="0"/>
                                  </p:stCondLst>
                                  <p:childTnLst>
                                    <p:set>
                                      <p:cBhvr>
                                        <p:cTn dur="1" fill="hold">
                                          <p:stCondLst>
                                            <p:cond delay="0"/>
                                          </p:stCondLst>
                                        </p:cTn>
                                        <p:tgtEl>
                                          <p:spTgt spid="1078"/>
                                        </p:tgtEl>
                                        <p:attrNameLst>
                                          <p:attrName>style.visibility</p:attrName>
                                        </p:attrNameLst>
                                      </p:cBhvr>
                                      <p:to>
                                        <p:strVal val="visible"/>
                                      </p:to>
                                    </p:set>
                                    <p:animEffect filter="fade" transition="in">
                                      <p:cBhvr>
                                        <p:cTn dur="1000"/>
                                        <p:tgtEl>
                                          <p:spTgt spid="1078"/>
                                        </p:tgtEl>
                                      </p:cBhvr>
                                    </p:animEffect>
                                  </p:childTnLst>
                                </p:cTn>
                              </p:par>
                            </p:childTnLst>
                          </p:cTn>
                        </p:par>
                        <p:par>
                          <p:cTn fill="hold">
                            <p:stCondLst>
                              <p:cond delay="182500"/>
                            </p:stCondLst>
                            <p:childTnLst>
                              <p:par>
                                <p:cTn fill="hold" nodeType="afterEffect" presetClass="entr" presetID="10" presetSubtype="0">
                                  <p:stCondLst>
                                    <p:cond delay="0"/>
                                  </p:stCondLst>
                                  <p:childTnLst>
                                    <p:set>
                                      <p:cBhvr>
                                        <p:cTn dur="1" fill="hold">
                                          <p:stCondLst>
                                            <p:cond delay="0"/>
                                          </p:stCondLst>
                                        </p:cTn>
                                        <p:tgtEl>
                                          <p:spTgt spid="1079"/>
                                        </p:tgtEl>
                                        <p:attrNameLst>
                                          <p:attrName>style.visibility</p:attrName>
                                        </p:attrNameLst>
                                      </p:cBhvr>
                                      <p:to>
                                        <p:strVal val="visible"/>
                                      </p:to>
                                    </p:set>
                                    <p:animEffect filter="fade" transition="in">
                                      <p:cBhvr>
                                        <p:cTn dur="1000"/>
                                        <p:tgtEl>
                                          <p:spTgt spid="1079"/>
                                        </p:tgtEl>
                                      </p:cBhvr>
                                    </p:animEffect>
                                  </p:childTnLst>
                                </p:cTn>
                              </p:par>
                            </p:childTnLst>
                          </p:cTn>
                        </p:par>
                        <p:par>
                          <p:cTn fill="hold">
                            <p:stCondLst>
                              <p:cond delay="183500"/>
                            </p:stCondLst>
                            <p:childTnLst>
                              <p:par>
                                <p:cTn fill="hold" nodeType="afterEffect" presetClass="entr" presetID="10" presetSubtype="0">
                                  <p:stCondLst>
                                    <p:cond delay="0"/>
                                  </p:stCondLst>
                                  <p:childTnLst>
                                    <p:set>
                                      <p:cBhvr>
                                        <p:cTn dur="1" fill="hold">
                                          <p:stCondLst>
                                            <p:cond delay="0"/>
                                          </p:stCondLst>
                                        </p:cTn>
                                        <p:tgtEl>
                                          <p:spTgt spid="1080"/>
                                        </p:tgtEl>
                                        <p:attrNameLst>
                                          <p:attrName>style.visibility</p:attrName>
                                        </p:attrNameLst>
                                      </p:cBhvr>
                                      <p:to>
                                        <p:strVal val="visible"/>
                                      </p:to>
                                    </p:set>
                                    <p:animEffect filter="fade" transition="in">
                                      <p:cBhvr>
                                        <p:cTn dur="1000"/>
                                        <p:tgtEl>
                                          <p:spTgt spid="1080"/>
                                        </p:tgtEl>
                                      </p:cBhvr>
                                    </p:animEffect>
                                  </p:childTnLst>
                                </p:cTn>
                              </p:par>
                            </p:childTnLst>
                          </p:cTn>
                        </p:par>
                        <p:par>
                          <p:cTn fill="hold">
                            <p:stCondLst>
                              <p:cond delay="184500"/>
                            </p:stCondLst>
                            <p:childTnLst>
                              <p:par>
                                <p:cTn fill="hold" nodeType="afterEffect" presetClass="entr" presetID="10" presetSubtype="0">
                                  <p:stCondLst>
                                    <p:cond delay="0"/>
                                  </p:stCondLst>
                                  <p:childTnLst>
                                    <p:set>
                                      <p:cBhvr>
                                        <p:cTn dur="1" fill="hold">
                                          <p:stCondLst>
                                            <p:cond delay="0"/>
                                          </p:stCondLst>
                                        </p:cTn>
                                        <p:tgtEl>
                                          <p:spTgt spid="1081"/>
                                        </p:tgtEl>
                                        <p:attrNameLst>
                                          <p:attrName>style.visibility</p:attrName>
                                        </p:attrNameLst>
                                      </p:cBhvr>
                                      <p:to>
                                        <p:strVal val="visible"/>
                                      </p:to>
                                    </p:set>
                                    <p:animEffect filter="fade" transition="in">
                                      <p:cBhvr>
                                        <p:cTn dur="1000"/>
                                        <p:tgtEl>
                                          <p:spTgt spid="1081"/>
                                        </p:tgtEl>
                                      </p:cBhvr>
                                    </p:animEffect>
                                  </p:childTnLst>
                                </p:cTn>
                              </p:par>
                            </p:childTnLst>
                          </p:cTn>
                        </p:par>
                        <p:par>
                          <p:cTn fill="hold">
                            <p:stCondLst>
                              <p:cond delay="185500"/>
                            </p:stCondLst>
                            <p:childTnLst>
                              <p:par>
                                <p:cTn fill="hold" nodeType="afterEffect" presetClass="entr" presetID="10" presetSubtype="0">
                                  <p:stCondLst>
                                    <p:cond delay="0"/>
                                  </p:stCondLst>
                                  <p:childTnLst>
                                    <p:set>
                                      <p:cBhvr>
                                        <p:cTn dur="1" fill="hold">
                                          <p:stCondLst>
                                            <p:cond delay="0"/>
                                          </p:stCondLst>
                                        </p:cTn>
                                        <p:tgtEl>
                                          <p:spTgt spid="1082"/>
                                        </p:tgtEl>
                                        <p:attrNameLst>
                                          <p:attrName>style.visibility</p:attrName>
                                        </p:attrNameLst>
                                      </p:cBhvr>
                                      <p:to>
                                        <p:strVal val="visible"/>
                                      </p:to>
                                    </p:set>
                                    <p:animEffect filter="fade" transition="in">
                                      <p:cBhvr>
                                        <p:cTn dur="1000"/>
                                        <p:tgtEl>
                                          <p:spTgt spid="1082"/>
                                        </p:tgtEl>
                                      </p:cBhvr>
                                    </p:animEffect>
                                  </p:childTnLst>
                                </p:cTn>
                              </p:par>
                            </p:childTnLst>
                          </p:cTn>
                        </p:par>
                        <p:par>
                          <p:cTn fill="hold">
                            <p:stCondLst>
                              <p:cond delay="186500"/>
                            </p:stCondLst>
                            <p:childTnLst>
                              <p:par>
                                <p:cTn fill="hold" nodeType="afterEffect" presetClass="entr" presetID="10" presetSubtype="0">
                                  <p:stCondLst>
                                    <p:cond delay="0"/>
                                  </p:stCondLst>
                                  <p:childTnLst>
                                    <p:set>
                                      <p:cBhvr>
                                        <p:cTn dur="1" fill="hold">
                                          <p:stCondLst>
                                            <p:cond delay="0"/>
                                          </p:stCondLst>
                                        </p:cTn>
                                        <p:tgtEl>
                                          <p:spTgt spid="1083"/>
                                        </p:tgtEl>
                                        <p:attrNameLst>
                                          <p:attrName>style.visibility</p:attrName>
                                        </p:attrNameLst>
                                      </p:cBhvr>
                                      <p:to>
                                        <p:strVal val="visible"/>
                                      </p:to>
                                    </p:set>
                                    <p:animEffect filter="fade" transition="in">
                                      <p:cBhvr>
                                        <p:cTn dur="1000"/>
                                        <p:tgtEl>
                                          <p:spTgt spid="1083"/>
                                        </p:tgtEl>
                                      </p:cBhvr>
                                    </p:animEffect>
                                  </p:childTnLst>
                                </p:cTn>
                              </p:par>
                            </p:childTnLst>
                          </p:cTn>
                        </p:par>
                        <p:par>
                          <p:cTn fill="hold">
                            <p:stCondLst>
                              <p:cond delay="187500"/>
                            </p:stCondLst>
                            <p:childTnLst>
                              <p:par>
                                <p:cTn fill="hold" nodeType="afterEffect" presetClass="entr" presetID="10" presetSubtype="0">
                                  <p:stCondLst>
                                    <p:cond delay="0"/>
                                  </p:stCondLst>
                                  <p:childTnLst>
                                    <p:set>
                                      <p:cBhvr>
                                        <p:cTn dur="1" fill="hold">
                                          <p:stCondLst>
                                            <p:cond delay="0"/>
                                          </p:stCondLst>
                                        </p:cTn>
                                        <p:tgtEl>
                                          <p:spTgt spid="1084"/>
                                        </p:tgtEl>
                                        <p:attrNameLst>
                                          <p:attrName>style.visibility</p:attrName>
                                        </p:attrNameLst>
                                      </p:cBhvr>
                                      <p:to>
                                        <p:strVal val="visible"/>
                                      </p:to>
                                    </p:set>
                                    <p:animEffect filter="fade" transition="in">
                                      <p:cBhvr>
                                        <p:cTn dur="1000"/>
                                        <p:tgtEl>
                                          <p:spTgt spid="1084"/>
                                        </p:tgtEl>
                                      </p:cBhvr>
                                    </p:animEffect>
                                  </p:childTnLst>
                                </p:cTn>
                              </p:par>
                            </p:childTnLst>
                          </p:cTn>
                        </p:par>
                        <p:par>
                          <p:cTn fill="hold">
                            <p:stCondLst>
                              <p:cond delay="188500"/>
                            </p:stCondLst>
                            <p:childTnLst>
                              <p:par>
                                <p:cTn fill="hold" nodeType="afterEffect" presetClass="entr" presetID="10" presetSubtype="0">
                                  <p:stCondLst>
                                    <p:cond delay="0"/>
                                  </p:stCondLst>
                                  <p:childTnLst>
                                    <p:set>
                                      <p:cBhvr>
                                        <p:cTn dur="1" fill="hold">
                                          <p:stCondLst>
                                            <p:cond delay="0"/>
                                          </p:stCondLst>
                                        </p:cTn>
                                        <p:tgtEl>
                                          <p:spTgt spid="1085"/>
                                        </p:tgtEl>
                                        <p:attrNameLst>
                                          <p:attrName>style.visibility</p:attrName>
                                        </p:attrNameLst>
                                      </p:cBhvr>
                                      <p:to>
                                        <p:strVal val="visible"/>
                                      </p:to>
                                    </p:set>
                                    <p:animEffect filter="fade" transition="in">
                                      <p:cBhvr>
                                        <p:cTn dur="1000"/>
                                        <p:tgtEl>
                                          <p:spTgt spid="1085"/>
                                        </p:tgtEl>
                                      </p:cBhvr>
                                    </p:animEffect>
                                  </p:childTnLst>
                                </p:cTn>
                              </p:par>
                            </p:childTnLst>
                          </p:cTn>
                        </p:par>
                        <p:par>
                          <p:cTn fill="hold">
                            <p:stCondLst>
                              <p:cond delay="189500"/>
                            </p:stCondLst>
                            <p:childTnLst>
                              <p:par>
                                <p:cTn fill="hold" nodeType="afterEffect" presetClass="entr" presetID="10" presetSubtype="0">
                                  <p:stCondLst>
                                    <p:cond delay="0"/>
                                  </p:stCondLst>
                                  <p:childTnLst>
                                    <p:set>
                                      <p:cBhvr>
                                        <p:cTn dur="1" fill="hold">
                                          <p:stCondLst>
                                            <p:cond delay="0"/>
                                          </p:stCondLst>
                                        </p:cTn>
                                        <p:tgtEl>
                                          <p:spTgt spid="1086"/>
                                        </p:tgtEl>
                                        <p:attrNameLst>
                                          <p:attrName>style.visibility</p:attrName>
                                        </p:attrNameLst>
                                      </p:cBhvr>
                                      <p:to>
                                        <p:strVal val="visible"/>
                                      </p:to>
                                    </p:set>
                                    <p:animEffect filter="fade" transition="in">
                                      <p:cBhvr>
                                        <p:cTn dur="1000"/>
                                        <p:tgtEl>
                                          <p:spTgt spid="1086"/>
                                        </p:tgtEl>
                                      </p:cBhvr>
                                    </p:animEffect>
                                  </p:childTnLst>
                                </p:cTn>
                              </p:par>
                            </p:childTnLst>
                          </p:cTn>
                        </p:par>
                        <p:par>
                          <p:cTn fill="hold">
                            <p:stCondLst>
                              <p:cond delay="190500"/>
                            </p:stCondLst>
                            <p:childTnLst>
                              <p:par>
                                <p:cTn fill="hold" nodeType="afterEffect" presetClass="entr" presetID="10" presetSubtype="0">
                                  <p:stCondLst>
                                    <p:cond delay="0"/>
                                  </p:stCondLst>
                                  <p:childTnLst>
                                    <p:set>
                                      <p:cBhvr>
                                        <p:cTn dur="1" fill="hold">
                                          <p:stCondLst>
                                            <p:cond delay="0"/>
                                          </p:stCondLst>
                                        </p:cTn>
                                        <p:tgtEl>
                                          <p:spTgt spid="1087"/>
                                        </p:tgtEl>
                                        <p:attrNameLst>
                                          <p:attrName>style.visibility</p:attrName>
                                        </p:attrNameLst>
                                      </p:cBhvr>
                                      <p:to>
                                        <p:strVal val="visible"/>
                                      </p:to>
                                    </p:set>
                                    <p:animEffect filter="fade" transition="in">
                                      <p:cBhvr>
                                        <p:cTn dur="1000"/>
                                        <p:tgtEl>
                                          <p:spTgt spid="1087"/>
                                        </p:tgtEl>
                                      </p:cBhvr>
                                    </p:animEffect>
                                  </p:childTnLst>
                                </p:cTn>
                              </p:par>
                            </p:childTnLst>
                          </p:cTn>
                        </p:par>
                        <p:par>
                          <p:cTn fill="hold">
                            <p:stCondLst>
                              <p:cond delay="191500"/>
                            </p:stCondLst>
                            <p:childTnLst>
                              <p:par>
                                <p:cTn fill="hold" nodeType="afterEffect" presetClass="entr" presetID="10" presetSubtype="0">
                                  <p:stCondLst>
                                    <p:cond delay="0"/>
                                  </p:stCondLst>
                                  <p:childTnLst>
                                    <p:set>
                                      <p:cBhvr>
                                        <p:cTn dur="1" fill="hold">
                                          <p:stCondLst>
                                            <p:cond delay="0"/>
                                          </p:stCondLst>
                                        </p:cTn>
                                        <p:tgtEl>
                                          <p:spTgt spid="1088"/>
                                        </p:tgtEl>
                                        <p:attrNameLst>
                                          <p:attrName>style.visibility</p:attrName>
                                        </p:attrNameLst>
                                      </p:cBhvr>
                                      <p:to>
                                        <p:strVal val="visible"/>
                                      </p:to>
                                    </p:set>
                                    <p:animEffect filter="fade" transition="in">
                                      <p:cBhvr>
                                        <p:cTn dur="1000"/>
                                        <p:tgtEl>
                                          <p:spTgt spid="1088"/>
                                        </p:tgtEl>
                                      </p:cBhvr>
                                    </p:animEffect>
                                  </p:childTnLst>
                                </p:cTn>
                              </p:par>
                            </p:childTnLst>
                          </p:cTn>
                        </p:par>
                        <p:par>
                          <p:cTn fill="hold">
                            <p:stCondLst>
                              <p:cond delay="192500"/>
                            </p:stCondLst>
                            <p:childTnLst>
                              <p:par>
                                <p:cTn fill="hold" nodeType="afterEffect" presetClass="entr" presetID="10" presetSubtype="0">
                                  <p:stCondLst>
                                    <p:cond delay="0"/>
                                  </p:stCondLst>
                                  <p:childTnLst>
                                    <p:set>
                                      <p:cBhvr>
                                        <p:cTn dur="1" fill="hold">
                                          <p:stCondLst>
                                            <p:cond delay="0"/>
                                          </p:stCondLst>
                                        </p:cTn>
                                        <p:tgtEl>
                                          <p:spTgt spid="1089"/>
                                        </p:tgtEl>
                                        <p:attrNameLst>
                                          <p:attrName>style.visibility</p:attrName>
                                        </p:attrNameLst>
                                      </p:cBhvr>
                                      <p:to>
                                        <p:strVal val="visible"/>
                                      </p:to>
                                    </p:set>
                                    <p:animEffect filter="fade" transition="in">
                                      <p:cBhvr>
                                        <p:cTn dur="1000"/>
                                        <p:tgtEl>
                                          <p:spTgt spid="1089"/>
                                        </p:tgtEl>
                                      </p:cBhvr>
                                    </p:animEffect>
                                  </p:childTnLst>
                                </p:cTn>
                              </p:par>
                            </p:childTnLst>
                          </p:cTn>
                        </p:par>
                        <p:par>
                          <p:cTn fill="hold">
                            <p:stCondLst>
                              <p:cond delay="193500"/>
                            </p:stCondLst>
                            <p:childTnLst>
                              <p:par>
                                <p:cTn fill="hold" nodeType="afterEffect" presetClass="entr" presetID="10" presetSubtype="0">
                                  <p:stCondLst>
                                    <p:cond delay="0"/>
                                  </p:stCondLst>
                                  <p:childTnLst>
                                    <p:set>
                                      <p:cBhvr>
                                        <p:cTn dur="1" fill="hold">
                                          <p:stCondLst>
                                            <p:cond delay="0"/>
                                          </p:stCondLst>
                                        </p:cTn>
                                        <p:tgtEl>
                                          <p:spTgt spid="1090"/>
                                        </p:tgtEl>
                                        <p:attrNameLst>
                                          <p:attrName>style.visibility</p:attrName>
                                        </p:attrNameLst>
                                      </p:cBhvr>
                                      <p:to>
                                        <p:strVal val="visible"/>
                                      </p:to>
                                    </p:set>
                                    <p:animEffect filter="fade" transition="in">
                                      <p:cBhvr>
                                        <p:cTn dur="1000"/>
                                        <p:tgtEl>
                                          <p:spTgt spid="1090"/>
                                        </p:tgtEl>
                                      </p:cBhvr>
                                    </p:animEffect>
                                  </p:childTnLst>
                                </p:cTn>
                              </p:par>
                            </p:childTnLst>
                          </p:cTn>
                        </p:par>
                        <p:par>
                          <p:cTn fill="hold">
                            <p:stCondLst>
                              <p:cond delay="194500"/>
                            </p:stCondLst>
                            <p:childTnLst>
                              <p:par>
                                <p:cTn fill="hold" nodeType="afterEffect" presetClass="entr" presetID="10" presetSubtype="0">
                                  <p:stCondLst>
                                    <p:cond delay="0"/>
                                  </p:stCondLst>
                                  <p:childTnLst>
                                    <p:set>
                                      <p:cBhvr>
                                        <p:cTn dur="1" fill="hold">
                                          <p:stCondLst>
                                            <p:cond delay="0"/>
                                          </p:stCondLst>
                                        </p:cTn>
                                        <p:tgtEl>
                                          <p:spTgt spid="1091"/>
                                        </p:tgtEl>
                                        <p:attrNameLst>
                                          <p:attrName>style.visibility</p:attrName>
                                        </p:attrNameLst>
                                      </p:cBhvr>
                                      <p:to>
                                        <p:strVal val="visible"/>
                                      </p:to>
                                    </p:set>
                                    <p:animEffect filter="fade" transition="in">
                                      <p:cBhvr>
                                        <p:cTn dur="1000"/>
                                        <p:tgtEl>
                                          <p:spTgt spid="1091"/>
                                        </p:tgtEl>
                                      </p:cBhvr>
                                    </p:animEffect>
                                  </p:childTnLst>
                                </p:cTn>
                              </p:par>
                            </p:childTnLst>
                          </p:cTn>
                        </p:par>
                        <p:par>
                          <p:cTn fill="hold">
                            <p:stCondLst>
                              <p:cond delay="195500"/>
                            </p:stCondLst>
                            <p:childTnLst>
                              <p:par>
                                <p:cTn fill="hold" nodeType="afterEffect" presetClass="entr" presetID="10" presetSubtype="0">
                                  <p:stCondLst>
                                    <p:cond delay="0"/>
                                  </p:stCondLst>
                                  <p:childTnLst>
                                    <p:set>
                                      <p:cBhvr>
                                        <p:cTn dur="1" fill="hold">
                                          <p:stCondLst>
                                            <p:cond delay="0"/>
                                          </p:stCondLst>
                                        </p:cTn>
                                        <p:tgtEl>
                                          <p:spTgt spid="1092"/>
                                        </p:tgtEl>
                                        <p:attrNameLst>
                                          <p:attrName>style.visibility</p:attrName>
                                        </p:attrNameLst>
                                      </p:cBhvr>
                                      <p:to>
                                        <p:strVal val="visible"/>
                                      </p:to>
                                    </p:set>
                                    <p:animEffect filter="fade" transition="in">
                                      <p:cBhvr>
                                        <p:cTn dur="1000"/>
                                        <p:tgtEl>
                                          <p:spTgt spid="1092"/>
                                        </p:tgtEl>
                                      </p:cBhvr>
                                    </p:animEffect>
                                  </p:childTnLst>
                                </p:cTn>
                              </p:par>
                            </p:childTnLst>
                          </p:cTn>
                        </p:par>
                        <p:par>
                          <p:cTn fill="hold">
                            <p:stCondLst>
                              <p:cond delay="196500"/>
                            </p:stCondLst>
                            <p:childTnLst>
                              <p:par>
                                <p:cTn fill="hold" nodeType="afterEffect" presetClass="entr" presetID="10" presetSubtype="0">
                                  <p:stCondLst>
                                    <p:cond delay="0"/>
                                  </p:stCondLst>
                                  <p:childTnLst>
                                    <p:set>
                                      <p:cBhvr>
                                        <p:cTn dur="1" fill="hold">
                                          <p:stCondLst>
                                            <p:cond delay="0"/>
                                          </p:stCondLst>
                                        </p:cTn>
                                        <p:tgtEl>
                                          <p:spTgt spid="1093"/>
                                        </p:tgtEl>
                                        <p:attrNameLst>
                                          <p:attrName>style.visibility</p:attrName>
                                        </p:attrNameLst>
                                      </p:cBhvr>
                                      <p:to>
                                        <p:strVal val="visible"/>
                                      </p:to>
                                    </p:set>
                                    <p:animEffect filter="fade" transition="in">
                                      <p:cBhvr>
                                        <p:cTn dur="1000"/>
                                        <p:tgtEl>
                                          <p:spTgt spid="1093"/>
                                        </p:tgtEl>
                                      </p:cBhvr>
                                    </p:animEffect>
                                  </p:childTnLst>
                                </p:cTn>
                              </p:par>
                            </p:childTnLst>
                          </p:cTn>
                        </p:par>
                        <p:par>
                          <p:cTn fill="hold">
                            <p:stCondLst>
                              <p:cond delay="197500"/>
                            </p:stCondLst>
                            <p:childTnLst>
                              <p:par>
                                <p:cTn fill="hold" nodeType="afterEffect" presetClass="entr" presetID="10" presetSubtype="0">
                                  <p:stCondLst>
                                    <p:cond delay="0"/>
                                  </p:stCondLst>
                                  <p:childTnLst>
                                    <p:set>
                                      <p:cBhvr>
                                        <p:cTn dur="1" fill="hold">
                                          <p:stCondLst>
                                            <p:cond delay="0"/>
                                          </p:stCondLst>
                                        </p:cTn>
                                        <p:tgtEl>
                                          <p:spTgt spid="1094"/>
                                        </p:tgtEl>
                                        <p:attrNameLst>
                                          <p:attrName>style.visibility</p:attrName>
                                        </p:attrNameLst>
                                      </p:cBhvr>
                                      <p:to>
                                        <p:strVal val="visible"/>
                                      </p:to>
                                    </p:set>
                                    <p:animEffect filter="fade" transition="in">
                                      <p:cBhvr>
                                        <p:cTn dur="1000"/>
                                        <p:tgtEl>
                                          <p:spTgt spid="1094"/>
                                        </p:tgtEl>
                                      </p:cBhvr>
                                    </p:animEffect>
                                  </p:childTnLst>
                                </p:cTn>
                              </p:par>
                            </p:childTnLst>
                          </p:cTn>
                        </p:par>
                        <p:par>
                          <p:cTn fill="hold">
                            <p:stCondLst>
                              <p:cond delay="198500"/>
                            </p:stCondLst>
                            <p:childTnLst>
                              <p:par>
                                <p:cTn fill="hold" nodeType="afterEffect" presetClass="entr" presetID="10" presetSubtype="0">
                                  <p:stCondLst>
                                    <p:cond delay="0"/>
                                  </p:stCondLst>
                                  <p:childTnLst>
                                    <p:set>
                                      <p:cBhvr>
                                        <p:cTn dur="1" fill="hold">
                                          <p:stCondLst>
                                            <p:cond delay="0"/>
                                          </p:stCondLst>
                                        </p:cTn>
                                        <p:tgtEl>
                                          <p:spTgt spid="1095"/>
                                        </p:tgtEl>
                                        <p:attrNameLst>
                                          <p:attrName>style.visibility</p:attrName>
                                        </p:attrNameLst>
                                      </p:cBhvr>
                                      <p:to>
                                        <p:strVal val="visible"/>
                                      </p:to>
                                    </p:set>
                                    <p:animEffect filter="fade" transition="in">
                                      <p:cBhvr>
                                        <p:cTn dur="1000"/>
                                        <p:tgtEl>
                                          <p:spTgt spid="1095"/>
                                        </p:tgtEl>
                                      </p:cBhvr>
                                    </p:animEffect>
                                  </p:childTnLst>
                                </p:cTn>
                              </p:par>
                            </p:childTnLst>
                          </p:cTn>
                        </p:par>
                        <p:par>
                          <p:cTn fill="hold">
                            <p:stCondLst>
                              <p:cond delay="199500"/>
                            </p:stCondLst>
                            <p:childTnLst>
                              <p:par>
                                <p:cTn fill="hold" nodeType="afterEffect" presetClass="entr" presetID="10" presetSubtype="0">
                                  <p:stCondLst>
                                    <p:cond delay="0"/>
                                  </p:stCondLst>
                                  <p:childTnLst>
                                    <p:set>
                                      <p:cBhvr>
                                        <p:cTn dur="1" fill="hold">
                                          <p:stCondLst>
                                            <p:cond delay="0"/>
                                          </p:stCondLst>
                                        </p:cTn>
                                        <p:tgtEl>
                                          <p:spTgt spid="1096"/>
                                        </p:tgtEl>
                                        <p:attrNameLst>
                                          <p:attrName>style.visibility</p:attrName>
                                        </p:attrNameLst>
                                      </p:cBhvr>
                                      <p:to>
                                        <p:strVal val="visible"/>
                                      </p:to>
                                    </p:set>
                                    <p:animEffect filter="fade" transition="in">
                                      <p:cBhvr>
                                        <p:cTn dur="1000"/>
                                        <p:tgtEl>
                                          <p:spTgt spid="1096"/>
                                        </p:tgtEl>
                                      </p:cBhvr>
                                    </p:animEffect>
                                  </p:childTnLst>
                                </p:cTn>
                              </p:par>
                            </p:childTnLst>
                          </p:cTn>
                        </p:par>
                        <p:par>
                          <p:cTn fill="hold">
                            <p:stCondLst>
                              <p:cond delay="200500"/>
                            </p:stCondLst>
                            <p:childTnLst>
                              <p:par>
                                <p:cTn fill="hold" nodeType="afterEffect" presetClass="entr" presetID="10" presetSubtype="0">
                                  <p:stCondLst>
                                    <p:cond delay="0"/>
                                  </p:stCondLst>
                                  <p:childTnLst>
                                    <p:set>
                                      <p:cBhvr>
                                        <p:cTn dur="1" fill="hold">
                                          <p:stCondLst>
                                            <p:cond delay="0"/>
                                          </p:stCondLst>
                                        </p:cTn>
                                        <p:tgtEl>
                                          <p:spTgt spid="1097"/>
                                        </p:tgtEl>
                                        <p:attrNameLst>
                                          <p:attrName>style.visibility</p:attrName>
                                        </p:attrNameLst>
                                      </p:cBhvr>
                                      <p:to>
                                        <p:strVal val="visible"/>
                                      </p:to>
                                    </p:set>
                                    <p:animEffect filter="fade" transition="in">
                                      <p:cBhvr>
                                        <p:cTn dur="1000"/>
                                        <p:tgtEl>
                                          <p:spTgt spid="1097"/>
                                        </p:tgtEl>
                                      </p:cBhvr>
                                    </p:animEffect>
                                  </p:childTnLst>
                                </p:cTn>
                              </p:par>
                            </p:childTnLst>
                          </p:cTn>
                        </p:par>
                        <p:par>
                          <p:cTn fill="hold">
                            <p:stCondLst>
                              <p:cond delay="201500"/>
                            </p:stCondLst>
                            <p:childTnLst>
                              <p:par>
                                <p:cTn fill="hold" nodeType="afterEffect" presetClass="entr" presetID="10" presetSubtype="0">
                                  <p:stCondLst>
                                    <p:cond delay="0"/>
                                  </p:stCondLst>
                                  <p:childTnLst>
                                    <p:set>
                                      <p:cBhvr>
                                        <p:cTn dur="1" fill="hold">
                                          <p:stCondLst>
                                            <p:cond delay="0"/>
                                          </p:stCondLst>
                                        </p:cTn>
                                        <p:tgtEl>
                                          <p:spTgt spid="1098"/>
                                        </p:tgtEl>
                                        <p:attrNameLst>
                                          <p:attrName>style.visibility</p:attrName>
                                        </p:attrNameLst>
                                      </p:cBhvr>
                                      <p:to>
                                        <p:strVal val="visible"/>
                                      </p:to>
                                    </p:set>
                                    <p:animEffect filter="fade" transition="in">
                                      <p:cBhvr>
                                        <p:cTn dur="1000"/>
                                        <p:tgtEl>
                                          <p:spTgt spid="1098"/>
                                        </p:tgtEl>
                                      </p:cBhvr>
                                    </p:animEffect>
                                  </p:childTnLst>
                                </p:cTn>
                              </p:par>
                            </p:childTnLst>
                          </p:cTn>
                        </p:par>
                        <p:par>
                          <p:cTn fill="hold">
                            <p:stCondLst>
                              <p:cond delay="202500"/>
                            </p:stCondLst>
                            <p:childTnLst>
                              <p:par>
                                <p:cTn fill="hold" nodeType="afterEffect" presetClass="entr" presetID="10" presetSubtype="0">
                                  <p:stCondLst>
                                    <p:cond delay="0"/>
                                  </p:stCondLst>
                                  <p:childTnLst>
                                    <p:set>
                                      <p:cBhvr>
                                        <p:cTn dur="1" fill="hold">
                                          <p:stCondLst>
                                            <p:cond delay="0"/>
                                          </p:stCondLst>
                                        </p:cTn>
                                        <p:tgtEl>
                                          <p:spTgt spid="1099"/>
                                        </p:tgtEl>
                                        <p:attrNameLst>
                                          <p:attrName>style.visibility</p:attrName>
                                        </p:attrNameLst>
                                      </p:cBhvr>
                                      <p:to>
                                        <p:strVal val="visible"/>
                                      </p:to>
                                    </p:set>
                                    <p:animEffect filter="fade" transition="in">
                                      <p:cBhvr>
                                        <p:cTn dur="1000"/>
                                        <p:tgtEl>
                                          <p:spTgt spid="1099"/>
                                        </p:tgtEl>
                                      </p:cBhvr>
                                    </p:animEffect>
                                  </p:childTnLst>
                                </p:cTn>
                              </p:par>
                            </p:childTnLst>
                          </p:cTn>
                        </p:par>
                        <p:par>
                          <p:cTn fill="hold">
                            <p:stCondLst>
                              <p:cond delay="203500"/>
                            </p:stCondLst>
                            <p:childTnLst>
                              <p:par>
                                <p:cTn fill="hold" nodeType="afterEffect" presetClass="entr" presetID="10" presetSubtype="0">
                                  <p:stCondLst>
                                    <p:cond delay="0"/>
                                  </p:stCondLst>
                                  <p:childTnLst>
                                    <p:set>
                                      <p:cBhvr>
                                        <p:cTn dur="1" fill="hold">
                                          <p:stCondLst>
                                            <p:cond delay="0"/>
                                          </p:stCondLst>
                                        </p:cTn>
                                        <p:tgtEl>
                                          <p:spTgt spid="1100"/>
                                        </p:tgtEl>
                                        <p:attrNameLst>
                                          <p:attrName>style.visibility</p:attrName>
                                        </p:attrNameLst>
                                      </p:cBhvr>
                                      <p:to>
                                        <p:strVal val="visible"/>
                                      </p:to>
                                    </p:set>
                                    <p:animEffect filter="fade" transition="in">
                                      <p:cBhvr>
                                        <p:cTn dur="1000"/>
                                        <p:tgtEl>
                                          <p:spTgt spid="1100"/>
                                        </p:tgtEl>
                                      </p:cBhvr>
                                    </p:animEffect>
                                  </p:childTnLst>
                                </p:cTn>
                              </p:par>
                            </p:childTnLst>
                          </p:cTn>
                        </p:par>
                        <p:par>
                          <p:cTn fill="hold">
                            <p:stCondLst>
                              <p:cond delay="204500"/>
                            </p:stCondLst>
                            <p:childTnLst>
                              <p:par>
                                <p:cTn fill="hold" nodeType="afterEffect" presetClass="entr" presetID="10" presetSubtype="0">
                                  <p:stCondLst>
                                    <p:cond delay="0"/>
                                  </p:stCondLst>
                                  <p:childTnLst>
                                    <p:set>
                                      <p:cBhvr>
                                        <p:cTn dur="1" fill="hold">
                                          <p:stCondLst>
                                            <p:cond delay="0"/>
                                          </p:stCondLst>
                                        </p:cTn>
                                        <p:tgtEl>
                                          <p:spTgt spid="1101"/>
                                        </p:tgtEl>
                                        <p:attrNameLst>
                                          <p:attrName>style.visibility</p:attrName>
                                        </p:attrNameLst>
                                      </p:cBhvr>
                                      <p:to>
                                        <p:strVal val="visible"/>
                                      </p:to>
                                    </p:set>
                                    <p:animEffect filter="fade" transition="in">
                                      <p:cBhvr>
                                        <p:cTn dur="1000"/>
                                        <p:tgtEl>
                                          <p:spTgt spid="1101"/>
                                        </p:tgtEl>
                                      </p:cBhvr>
                                    </p:animEffect>
                                  </p:childTnLst>
                                </p:cTn>
                              </p:par>
                            </p:childTnLst>
                          </p:cTn>
                        </p:par>
                        <p:par>
                          <p:cTn fill="hold">
                            <p:stCondLst>
                              <p:cond delay="205500"/>
                            </p:stCondLst>
                            <p:childTnLst>
                              <p:par>
                                <p:cTn fill="hold" nodeType="afterEffect" presetClass="entr" presetID="10" presetSubtype="0">
                                  <p:stCondLst>
                                    <p:cond delay="0"/>
                                  </p:stCondLst>
                                  <p:childTnLst>
                                    <p:set>
                                      <p:cBhvr>
                                        <p:cTn dur="1" fill="hold">
                                          <p:stCondLst>
                                            <p:cond delay="0"/>
                                          </p:stCondLst>
                                        </p:cTn>
                                        <p:tgtEl>
                                          <p:spTgt spid="1102"/>
                                        </p:tgtEl>
                                        <p:attrNameLst>
                                          <p:attrName>style.visibility</p:attrName>
                                        </p:attrNameLst>
                                      </p:cBhvr>
                                      <p:to>
                                        <p:strVal val="visible"/>
                                      </p:to>
                                    </p:set>
                                    <p:animEffect filter="fade" transition="in">
                                      <p:cBhvr>
                                        <p:cTn dur="1000"/>
                                        <p:tgtEl>
                                          <p:spTgt spid="1102"/>
                                        </p:tgtEl>
                                      </p:cBhvr>
                                    </p:animEffect>
                                  </p:childTnLst>
                                </p:cTn>
                              </p:par>
                            </p:childTnLst>
                          </p:cTn>
                        </p:par>
                        <p:par>
                          <p:cTn fill="hold">
                            <p:stCondLst>
                              <p:cond delay="206500"/>
                            </p:stCondLst>
                            <p:childTnLst>
                              <p:par>
                                <p:cTn fill="hold" nodeType="afterEffect" presetClass="entr" presetID="10" presetSubtype="0">
                                  <p:stCondLst>
                                    <p:cond delay="0"/>
                                  </p:stCondLst>
                                  <p:childTnLst>
                                    <p:set>
                                      <p:cBhvr>
                                        <p:cTn dur="1" fill="hold">
                                          <p:stCondLst>
                                            <p:cond delay="0"/>
                                          </p:stCondLst>
                                        </p:cTn>
                                        <p:tgtEl>
                                          <p:spTgt spid="1103"/>
                                        </p:tgtEl>
                                        <p:attrNameLst>
                                          <p:attrName>style.visibility</p:attrName>
                                        </p:attrNameLst>
                                      </p:cBhvr>
                                      <p:to>
                                        <p:strVal val="visible"/>
                                      </p:to>
                                    </p:set>
                                    <p:animEffect filter="fade" transition="in">
                                      <p:cBhvr>
                                        <p:cTn dur="1000"/>
                                        <p:tgtEl>
                                          <p:spTgt spid="1103"/>
                                        </p:tgtEl>
                                      </p:cBhvr>
                                    </p:animEffect>
                                  </p:childTnLst>
                                </p:cTn>
                              </p:par>
                            </p:childTnLst>
                          </p:cTn>
                        </p:par>
                        <p:par>
                          <p:cTn fill="hold">
                            <p:stCondLst>
                              <p:cond delay="207500"/>
                            </p:stCondLst>
                            <p:childTnLst>
                              <p:par>
                                <p:cTn fill="hold" nodeType="afterEffect" presetClass="entr" presetID="10" presetSubtype="0">
                                  <p:stCondLst>
                                    <p:cond delay="0"/>
                                  </p:stCondLst>
                                  <p:childTnLst>
                                    <p:set>
                                      <p:cBhvr>
                                        <p:cTn dur="1" fill="hold">
                                          <p:stCondLst>
                                            <p:cond delay="0"/>
                                          </p:stCondLst>
                                        </p:cTn>
                                        <p:tgtEl>
                                          <p:spTgt spid="1104"/>
                                        </p:tgtEl>
                                        <p:attrNameLst>
                                          <p:attrName>style.visibility</p:attrName>
                                        </p:attrNameLst>
                                      </p:cBhvr>
                                      <p:to>
                                        <p:strVal val="visible"/>
                                      </p:to>
                                    </p:set>
                                    <p:animEffect filter="fade" transition="in">
                                      <p:cBhvr>
                                        <p:cTn dur="1000"/>
                                        <p:tgtEl>
                                          <p:spTgt spid="1104"/>
                                        </p:tgtEl>
                                      </p:cBhvr>
                                    </p:animEffect>
                                  </p:childTnLst>
                                </p:cTn>
                              </p:par>
                            </p:childTnLst>
                          </p:cTn>
                        </p:par>
                        <p:par>
                          <p:cTn fill="hold">
                            <p:stCondLst>
                              <p:cond delay="208500"/>
                            </p:stCondLst>
                            <p:childTnLst>
                              <p:par>
                                <p:cTn fill="hold" nodeType="afterEffect" presetClass="entr" presetID="10" presetSubtype="0">
                                  <p:stCondLst>
                                    <p:cond delay="0"/>
                                  </p:stCondLst>
                                  <p:childTnLst>
                                    <p:set>
                                      <p:cBhvr>
                                        <p:cTn dur="1" fill="hold">
                                          <p:stCondLst>
                                            <p:cond delay="0"/>
                                          </p:stCondLst>
                                        </p:cTn>
                                        <p:tgtEl>
                                          <p:spTgt spid="1105"/>
                                        </p:tgtEl>
                                        <p:attrNameLst>
                                          <p:attrName>style.visibility</p:attrName>
                                        </p:attrNameLst>
                                      </p:cBhvr>
                                      <p:to>
                                        <p:strVal val="visible"/>
                                      </p:to>
                                    </p:set>
                                    <p:animEffect filter="fade" transition="in">
                                      <p:cBhvr>
                                        <p:cTn dur="1000"/>
                                        <p:tgtEl>
                                          <p:spTgt spid="1105"/>
                                        </p:tgtEl>
                                      </p:cBhvr>
                                    </p:animEffect>
                                  </p:childTnLst>
                                </p:cTn>
                              </p:par>
                            </p:childTnLst>
                          </p:cTn>
                        </p:par>
                        <p:par>
                          <p:cTn fill="hold">
                            <p:stCondLst>
                              <p:cond delay="209500"/>
                            </p:stCondLst>
                            <p:childTnLst>
                              <p:par>
                                <p:cTn fill="hold" nodeType="afterEffect" presetClass="entr" presetID="10" presetSubtype="0">
                                  <p:stCondLst>
                                    <p:cond delay="0"/>
                                  </p:stCondLst>
                                  <p:childTnLst>
                                    <p:set>
                                      <p:cBhvr>
                                        <p:cTn dur="1" fill="hold">
                                          <p:stCondLst>
                                            <p:cond delay="0"/>
                                          </p:stCondLst>
                                        </p:cTn>
                                        <p:tgtEl>
                                          <p:spTgt spid="1106"/>
                                        </p:tgtEl>
                                        <p:attrNameLst>
                                          <p:attrName>style.visibility</p:attrName>
                                        </p:attrNameLst>
                                      </p:cBhvr>
                                      <p:to>
                                        <p:strVal val="visible"/>
                                      </p:to>
                                    </p:set>
                                    <p:animEffect filter="fade" transition="in">
                                      <p:cBhvr>
                                        <p:cTn dur="1000"/>
                                        <p:tgtEl>
                                          <p:spTgt spid="1106"/>
                                        </p:tgtEl>
                                      </p:cBhvr>
                                    </p:animEffect>
                                  </p:childTnLst>
                                </p:cTn>
                              </p:par>
                            </p:childTnLst>
                          </p:cTn>
                        </p:par>
                        <p:par>
                          <p:cTn fill="hold">
                            <p:stCondLst>
                              <p:cond delay="210500"/>
                            </p:stCondLst>
                            <p:childTnLst>
                              <p:par>
                                <p:cTn fill="hold" nodeType="afterEffect" presetClass="entr" presetID="10" presetSubtype="0">
                                  <p:stCondLst>
                                    <p:cond delay="0"/>
                                  </p:stCondLst>
                                  <p:childTnLst>
                                    <p:set>
                                      <p:cBhvr>
                                        <p:cTn dur="1" fill="hold">
                                          <p:stCondLst>
                                            <p:cond delay="0"/>
                                          </p:stCondLst>
                                        </p:cTn>
                                        <p:tgtEl>
                                          <p:spTgt spid="1107"/>
                                        </p:tgtEl>
                                        <p:attrNameLst>
                                          <p:attrName>style.visibility</p:attrName>
                                        </p:attrNameLst>
                                      </p:cBhvr>
                                      <p:to>
                                        <p:strVal val="visible"/>
                                      </p:to>
                                    </p:set>
                                    <p:animEffect filter="fade" transition="in">
                                      <p:cBhvr>
                                        <p:cTn dur="1000"/>
                                        <p:tgtEl>
                                          <p:spTgt spid="1107"/>
                                        </p:tgtEl>
                                      </p:cBhvr>
                                    </p:animEffect>
                                  </p:childTnLst>
                                </p:cTn>
                              </p:par>
                            </p:childTnLst>
                          </p:cTn>
                        </p:par>
                        <p:par>
                          <p:cTn fill="hold">
                            <p:stCondLst>
                              <p:cond delay="211500"/>
                            </p:stCondLst>
                            <p:childTnLst>
                              <p:par>
                                <p:cTn fill="hold" nodeType="afterEffect" presetClass="entr" presetID="10" presetSubtype="0">
                                  <p:stCondLst>
                                    <p:cond delay="0"/>
                                  </p:stCondLst>
                                  <p:childTnLst>
                                    <p:set>
                                      <p:cBhvr>
                                        <p:cTn dur="1" fill="hold">
                                          <p:stCondLst>
                                            <p:cond delay="0"/>
                                          </p:stCondLst>
                                        </p:cTn>
                                        <p:tgtEl>
                                          <p:spTgt spid="1108"/>
                                        </p:tgtEl>
                                        <p:attrNameLst>
                                          <p:attrName>style.visibility</p:attrName>
                                        </p:attrNameLst>
                                      </p:cBhvr>
                                      <p:to>
                                        <p:strVal val="visible"/>
                                      </p:to>
                                    </p:set>
                                    <p:animEffect filter="fade" transition="in">
                                      <p:cBhvr>
                                        <p:cTn dur="1000"/>
                                        <p:tgtEl>
                                          <p:spTgt spid="1108"/>
                                        </p:tgtEl>
                                      </p:cBhvr>
                                    </p:animEffect>
                                  </p:childTnLst>
                                </p:cTn>
                              </p:par>
                            </p:childTnLst>
                          </p:cTn>
                        </p:par>
                        <p:par>
                          <p:cTn fill="hold">
                            <p:stCondLst>
                              <p:cond delay="212500"/>
                            </p:stCondLst>
                            <p:childTnLst>
                              <p:par>
                                <p:cTn fill="hold" nodeType="afterEffect" presetClass="entr" presetID="10" presetSubtype="0">
                                  <p:stCondLst>
                                    <p:cond delay="0"/>
                                  </p:stCondLst>
                                  <p:childTnLst>
                                    <p:set>
                                      <p:cBhvr>
                                        <p:cTn dur="1" fill="hold">
                                          <p:stCondLst>
                                            <p:cond delay="0"/>
                                          </p:stCondLst>
                                        </p:cTn>
                                        <p:tgtEl>
                                          <p:spTgt spid="1109"/>
                                        </p:tgtEl>
                                        <p:attrNameLst>
                                          <p:attrName>style.visibility</p:attrName>
                                        </p:attrNameLst>
                                      </p:cBhvr>
                                      <p:to>
                                        <p:strVal val="visible"/>
                                      </p:to>
                                    </p:set>
                                    <p:animEffect filter="fade" transition="in">
                                      <p:cBhvr>
                                        <p:cTn dur="1000"/>
                                        <p:tgtEl>
                                          <p:spTgt spid="1109"/>
                                        </p:tgtEl>
                                      </p:cBhvr>
                                    </p:animEffect>
                                  </p:childTnLst>
                                </p:cTn>
                              </p:par>
                            </p:childTnLst>
                          </p:cTn>
                        </p:par>
                        <p:par>
                          <p:cTn fill="hold">
                            <p:stCondLst>
                              <p:cond delay="213500"/>
                            </p:stCondLst>
                            <p:childTnLst>
                              <p:par>
                                <p:cTn fill="hold" nodeType="afterEffect" presetClass="entr" presetID="10" presetSubtype="0">
                                  <p:stCondLst>
                                    <p:cond delay="0"/>
                                  </p:stCondLst>
                                  <p:childTnLst>
                                    <p:set>
                                      <p:cBhvr>
                                        <p:cTn dur="1" fill="hold">
                                          <p:stCondLst>
                                            <p:cond delay="0"/>
                                          </p:stCondLst>
                                        </p:cTn>
                                        <p:tgtEl>
                                          <p:spTgt spid="1110"/>
                                        </p:tgtEl>
                                        <p:attrNameLst>
                                          <p:attrName>style.visibility</p:attrName>
                                        </p:attrNameLst>
                                      </p:cBhvr>
                                      <p:to>
                                        <p:strVal val="visible"/>
                                      </p:to>
                                    </p:set>
                                    <p:animEffect filter="fade" transition="in">
                                      <p:cBhvr>
                                        <p:cTn dur="1000"/>
                                        <p:tgtEl>
                                          <p:spTgt spid="1110"/>
                                        </p:tgtEl>
                                      </p:cBhvr>
                                    </p:animEffect>
                                  </p:childTnLst>
                                </p:cTn>
                              </p:par>
                            </p:childTnLst>
                          </p:cTn>
                        </p:par>
                        <p:par>
                          <p:cTn fill="hold">
                            <p:stCondLst>
                              <p:cond delay="214500"/>
                            </p:stCondLst>
                            <p:childTnLst>
                              <p:par>
                                <p:cTn fill="hold" nodeType="afterEffect" presetClass="entr" presetID="10" presetSubtype="0">
                                  <p:stCondLst>
                                    <p:cond delay="0"/>
                                  </p:stCondLst>
                                  <p:childTnLst>
                                    <p:set>
                                      <p:cBhvr>
                                        <p:cTn dur="1" fill="hold">
                                          <p:stCondLst>
                                            <p:cond delay="0"/>
                                          </p:stCondLst>
                                        </p:cTn>
                                        <p:tgtEl>
                                          <p:spTgt spid="1111"/>
                                        </p:tgtEl>
                                        <p:attrNameLst>
                                          <p:attrName>style.visibility</p:attrName>
                                        </p:attrNameLst>
                                      </p:cBhvr>
                                      <p:to>
                                        <p:strVal val="visible"/>
                                      </p:to>
                                    </p:set>
                                    <p:animEffect filter="fade" transition="in">
                                      <p:cBhvr>
                                        <p:cTn dur="1000"/>
                                        <p:tgtEl>
                                          <p:spTgt spid="1111"/>
                                        </p:tgtEl>
                                      </p:cBhvr>
                                    </p:animEffect>
                                  </p:childTnLst>
                                </p:cTn>
                              </p:par>
                            </p:childTnLst>
                          </p:cTn>
                        </p:par>
                        <p:par>
                          <p:cTn fill="hold">
                            <p:stCondLst>
                              <p:cond delay="215500"/>
                            </p:stCondLst>
                            <p:childTnLst>
                              <p:par>
                                <p:cTn fill="hold" nodeType="afterEffect" presetClass="entr" presetID="10" presetSubtype="0">
                                  <p:stCondLst>
                                    <p:cond delay="0"/>
                                  </p:stCondLst>
                                  <p:childTnLst>
                                    <p:set>
                                      <p:cBhvr>
                                        <p:cTn dur="1" fill="hold">
                                          <p:stCondLst>
                                            <p:cond delay="0"/>
                                          </p:stCondLst>
                                        </p:cTn>
                                        <p:tgtEl>
                                          <p:spTgt spid="1112"/>
                                        </p:tgtEl>
                                        <p:attrNameLst>
                                          <p:attrName>style.visibility</p:attrName>
                                        </p:attrNameLst>
                                      </p:cBhvr>
                                      <p:to>
                                        <p:strVal val="visible"/>
                                      </p:to>
                                    </p:set>
                                    <p:animEffect filter="fade" transition="in">
                                      <p:cBhvr>
                                        <p:cTn dur="1000"/>
                                        <p:tgtEl>
                                          <p:spTgt spid="1112"/>
                                        </p:tgtEl>
                                      </p:cBhvr>
                                    </p:animEffect>
                                  </p:childTnLst>
                                </p:cTn>
                              </p:par>
                            </p:childTnLst>
                          </p:cTn>
                        </p:par>
                        <p:par>
                          <p:cTn fill="hold">
                            <p:stCondLst>
                              <p:cond delay="216500"/>
                            </p:stCondLst>
                            <p:childTnLst>
                              <p:par>
                                <p:cTn fill="hold" nodeType="afterEffect" presetClass="entr" presetID="10" presetSubtype="0">
                                  <p:stCondLst>
                                    <p:cond delay="0"/>
                                  </p:stCondLst>
                                  <p:childTnLst>
                                    <p:set>
                                      <p:cBhvr>
                                        <p:cTn dur="1" fill="hold">
                                          <p:stCondLst>
                                            <p:cond delay="0"/>
                                          </p:stCondLst>
                                        </p:cTn>
                                        <p:tgtEl>
                                          <p:spTgt spid="1113"/>
                                        </p:tgtEl>
                                        <p:attrNameLst>
                                          <p:attrName>style.visibility</p:attrName>
                                        </p:attrNameLst>
                                      </p:cBhvr>
                                      <p:to>
                                        <p:strVal val="visible"/>
                                      </p:to>
                                    </p:set>
                                    <p:animEffect filter="fade" transition="in">
                                      <p:cBhvr>
                                        <p:cTn dur="1000"/>
                                        <p:tgtEl>
                                          <p:spTgt spid="1113"/>
                                        </p:tgtEl>
                                      </p:cBhvr>
                                    </p:animEffect>
                                  </p:childTnLst>
                                </p:cTn>
                              </p:par>
                            </p:childTnLst>
                          </p:cTn>
                        </p:par>
                        <p:par>
                          <p:cTn fill="hold">
                            <p:stCondLst>
                              <p:cond delay="217500"/>
                            </p:stCondLst>
                            <p:childTnLst>
                              <p:par>
                                <p:cTn fill="hold" nodeType="afterEffect" presetClass="entr" presetID="10" presetSubtype="0">
                                  <p:stCondLst>
                                    <p:cond delay="0"/>
                                  </p:stCondLst>
                                  <p:childTnLst>
                                    <p:set>
                                      <p:cBhvr>
                                        <p:cTn dur="1" fill="hold">
                                          <p:stCondLst>
                                            <p:cond delay="0"/>
                                          </p:stCondLst>
                                        </p:cTn>
                                        <p:tgtEl>
                                          <p:spTgt spid="1114"/>
                                        </p:tgtEl>
                                        <p:attrNameLst>
                                          <p:attrName>style.visibility</p:attrName>
                                        </p:attrNameLst>
                                      </p:cBhvr>
                                      <p:to>
                                        <p:strVal val="visible"/>
                                      </p:to>
                                    </p:set>
                                    <p:animEffect filter="fade" transition="in">
                                      <p:cBhvr>
                                        <p:cTn dur="1000"/>
                                        <p:tgtEl>
                                          <p:spTgt spid="1114"/>
                                        </p:tgtEl>
                                      </p:cBhvr>
                                    </p:animEffect>
                                  </p:childTnLst>
                                </p:cTn>
                              </p:par>
                            </p:childTnLst>
                          </p:cTn>
                        </p:par>
                        <p:par>
                          <p:cTn fill="hold">
                            <p:stCondLst>
                              <p:cond delay="218500"/>
                            </p:stCondLst>
                            <p:childTnLst>
                              <p:par>
                                <p:cTn fill="hold" nodeType="afterEffect" presetClass="entr" presetID="10" presetSubtype="0">
                                  <p:stCondLst>
                                    <p:cond delay="0"/>
                                  </p:stCondLst>
                                  <p:childTnLst>
                                    <p:set>
                                      <p:cBhvr>
                                        <p:cTn dur="1" fill="hold">
                                          <p:stCondLst>
                                            <p:cond delay="0"/>
                                          </p:stCondLst>
                                        </p:cTn>
                                        <p:tgtEl>
                                          <p:spTgt spid="1115"/>
                                        </p:tgtEl>
                                        <p:attrNameLst>
                                          <p:attrName>style.visibility</p:attrName>
                                        </p:attrNameLst>
                                      </p:cBhvr>
                                      <p:to>
                                        <p:strVal val="visible"/>
                                      </p:to>
                                    </p:set>
                                    <p:animEffect filter="fade" transition="in">
                                      <p:cBhvr>
                                        <p:cTn dur="1000"/>
                                        <p:tgtEl>
                                          <p:spTgt spid="1115"/>
                                        </p:tgtEl>
                                      </p:cBhvr>
                                    </p:animEffect>
                                  </p:childTnLst>
                                </p:cTn>
                              </p:par>
                            </p:childTnLst>
                          </p:cTn>
                        </p:par>
                        <p:par>
                          <p:cTn fill="hold">
                            <p:stCondLst>
                              <p:cond delay="219500"/>
                            </p:stCondLst>
                            <p:childTnLst>
                              <p:par>
                                <p:cTn fill="hold" nodeType="afterEffect" presetClass="entr" presetID="10" presetSubtype="0">
                                  <p:stCondLst>
                                    <p:cond delay="0"/>
                                  </p:stCondLst>
                                  <p:childTnLst>
                                    <p:set>
                                      <p:cBhvr>
                                        <p:cTn dur="1" fill="hold">
                                          <p:stCondLst>
                                            <p:cond delay="0"/>
                                          </p:stCondLst>
                                        </p:cTn>
                                        <p:tgtEl>
                                          <p:spTgt spid="1116"/>
                                        </p:tgtEl>
                                        <p:attrNameLst>
                                          <p:attrName>style.visibility</p:attrName>
                                        </p:attrNameLst>
                                      </p:cBhvr>
                                      <p:to>
                                        <p:strVal val="visible"/>
                                      </p:to>
                                    </p:set>
                                    <p:animEffect filter="fade" transition="in">
                                      <p:cBhvr>
                                        <p:cTn dur="1000"/>
                                        <p:tgtEl>
                                          <p:spTgt spid="1116"/>
                                        </p:tgtEl>
                                      </p:cBhvr>
                                    </p:animEffect>
                                  </p:childTnLst>
                                </p:cTn>
                              </p:par>
                            </p:childTnLst>
                          </p:cTn>
                        </p:par>
                        <p:par>
                          <p:cTn fill="hold">
                            <p:stCondLst>
                              <p:cond delay="220500"/>
                            </p:stCondLst>
                            <p:childTnLst>
                              <p:par>
                                <p:cTn fill="hold" nodeType="afterEffect" presetClass="entr" presetID="10" presetSubtype="0">
                                  <p:stCondLst>
                                    <p:cond delay="0"/>
                                  </p:stCondLst>
                                  <p:childTnLst>
                                    <p:set>
                                      <p:cBhvr>
                                        <p:cTn dur="1" fill="hold">
                                          <p:stCondLst>
                                            <p:cond delay="0"/>
                                          </p:stCondLst>
                                        </p:cTn>
                                        <p:tgtEl>
                                          <p:spTgt spid="1117"/>
                                        </p:tgtEl>
                                        <p:attrNameLst>
                                          <p:attrName>style.visibility</p:attrName>
                                        </p:attrNameLst>
                                      </p:cBhvr>
                                      <p:to>
                                        <p:strVal val="visible"/>
                                      </p:to>
                                    </p:set>
                                    <p:animEffect filter="fade" transition="in">
                                      <p:cBhvr>
                                        <p:cTn dur="1000"/>
                                        <p:tgtEl>
                                          <p:spTgt spid="1117"/>
                                        </p:tgtEl>
                                      </p:cBhvr>
                                    </p:animEffect>
                                  </p:childTnLst>
                                </p:cTn>
                              </p:par>
                            </p:childTnLst>
                          </p:cTn>
                        </p:par>
                        <p:par>
                          <p:cTn fill="hold">
                            <p:stCondLst>
                              <p:cond delay="221500"/>
                            </p:stCondLst>
                            <p:childTnLst>
                              <p:par>
                                <p:cTn fill="hold" nodeType="afterEffect" presetClass="entr" presetID="10" presetSubtype="0">
                                  <p:stCondLst>
                                    <p:cond delay="0"/>
                                  </p:stCondLst>
                                  <p:childTnLst>
                                    <p:set>
                                      <p:cBhvr>
                                        <p:cTn dur="1" fill="hold">
                                          <p:stCondLst>
                                            <p:cond delay="0"/>
                                          </p:stCondLst>
                                        </p:cTn>
                                        <p:tgtEl>
                                          <p:spTgt spid="1118"/>
                                        </p:tgtEl>
                                        <p:attrNameLst>
                                          <p:attrName>style.visibility</p:attrName>
                                        </p:attrNameLst>
                                      </p:cBhvr>
                                      <p:to>
                                        <p:strVal val="visible"/>
                                      </p:to>
                                    </p:set>
                                    <p:animEffect filter="fade" transition="in">
                                      <p:cBhvr>
                                        <p:cTn dur="1000"/>
                                        <p:tgtEl>
                                          <p:spTgt spid="1118"/>
                                        </p:tgtEl>
                                      </p:cBhvr>
                                    </p:animEffect>
                                  </p:childTnLst>
                                </p:cTn>
                              </p:par>
                            </p:childTnLst>
                          </p:cTn>
                        </p:par>
                        <p:par>
                          <p:cTn fill="hold">
                            <p:stCondLst>
                              <p:cond delay="222500"/>
                            </p:stCondLst>
                            <p:childTnLst>
                              <p:par>
                                <p:cTn fill="hold" nodeType="afterEffect" presetClass="entr" presetID="10" presetSubtype="0">
                                  <p:stCondLst>
                                    <p:cond delay="0"/>
                                  </p:stCondLst>
                                  <p:childTnLst>
                                    <p:set>
                                      <p:cBhvr>
                                        <p:cTn dur="1" fill="hold">
                                          <p:stCondLst>
                                            <p:cond delay="0"/>
                                          </p:stCondLst>
                                        </p:cTn>
                                        <p:tgtEl>
                                          <p:spTgt spid="1119"/>
                                        </p:tgtEl>
                                        <p:attrNameLst>
                                          <p:attrName>style.visibility</p:attrName>
                                        </p:attrNameLst>
                                      </p:cBhvr>
                                      <p:to>
                                        <p:strVal val="visible"/>
                                      </p:to>
                                    </p:set>
                                    <p:animEffect filter="fade" transition="in">
                                      <p:cBhvr>
                                        <p:cTn dur="1000"/>
                                        <p:tgtEl>
                                          <p:spTgt spid="1119"/>
                                        </p:tgtEl>
                                      </p:cBhvr>
                                    </p:animEffect>
                                  </p:childTnLst>
                                </p:cTn>
                              </p:par>
                            </p:childTnLst>
                          </p:cTn>
                        </p:par>
                        <p:par>
                          <p:cTn fill="hold">
                            <p:stCondLst>
                              <p:cond delay="223500"/>
                            </p:stCondLst>
                            <p:childTnLst>
                              <p:par>
                                <p:cTn fill="hold" nodeType="afterEffect" presetClass="entr" presetID="10" presetSubtype="0">
                                  <p:stCondLst>
                                    <p:cond delay="0"/>
                                  </p:stCondLst>
                                  <p:childTnLst>
                                    <p:set>
                                      <p:cBhvr>
                                        <p:cTn dur="1" fill="hold">
                                          <p:stCondLst>
                                            <p:cond delay="0"/>
                                          </p:stCondLst>
                                        </p:cTn>
                                        <p:tgtEl>
                                          <p:spTgt spid="1120"/>
                                        </p:tgtEl>
                                        <p:attrNameLst>
                                          <p:attrName>style.visibility</p:attrName>
                                        </p:attrNameLst>
                                      </p:cBhvr>
                                      <p:to>
                                        <p:strVal val="visible"/>
                                      </p:to>
                                    </p:set>
                                    <p:animEffect filter="fade" transition="in">
                                      <p:cBhvr>
                                        <p:cTn dur="1000"/>
                                        <p:tgtEl>
                                          <p:spTgt spid="1120"/>
                                        </p:tgtEl>
                                      </p:cBhvr>
                                    </p:animEffect>
                                  </p:childTnLst>
                                </p:cTn>
                              </p:par>
                            </p:childTnLst>
                          </p:cTn>
                        </p:par>
                        <p:par>
                          <p:cTn fill="hold">
                            <p:stCondLst>
                              <p:cond delay="224500"/>
                            </p:stCondLst>
                            <p:childTnLst>
                              <p:par>
                                <p:cTn fill="hold" nodeType="afterEffect" presetClass="entr" presetID="10" presetSubtype="0">
                                  <p:stCondLst>
                                    <p:cond delay="0"/>
                                  </p:stCondLst>
                                  <p:childTnLst>
                                    <p:set>
                                      <p:cBhvr>
                                        <p:cTn dur="1" fill="hold">
                                          <p:stCondLst>
                                            <p:cond delay="0"/>
                                          </p:stCondLst>
                                        </p:cTn>
                                        <p:tgtEl>
                                          <p:spTgt spid="1121"/>
                                        </p:tgtEl>
                                        <p:attrNameLst>
                                          <p:attrName>style.visibility</p:attrName>
                                        </p:attrNameLst>
                                      </p:cBhvr>
                                      <p:to>
                                        <p:strVal val="visible"/>
                                      </p:to>
                                    </p:set>
                                    <p:animEffect filter="fade" transition="in">
                                      <p:cBhvr>
                                        <p:cTn dur="1000"/>
                                        <p:tgtEl>
                                          <p:spTgt spid="1121"/>
                                        </p:tgtEl>
                                      </p:cBhvr>
                                    </p:animEffect>
                                  </p:childTnLst>
                                </p:cTn>
                              </p:par>
                            </p:childTnLst>
                          </p:cTn>
                        </p:par>
                        <p:par>
                          <p:cTn fill="hold">
                            <p:stCondLst>
                              <p:cond delay="225500"/>
                            </p:stCondLst>
                            <p:childTnLst>
                              <p:par>
                                <p:cTn fill="hold" nodeType="afterEffect" presetClass="entr" presetID="10" presetSubtype="0">
                                  <p:stCondLst>
                                    <p:cond delay="0"/>
                                  </p:stCondLst>
                                  <p:childTnLst>
                                    <p:set>
                                      <p:cBhvr>
                                        <p:cTn dur="1" fill="hold">
                                          <p:stCondLst>
                                            <p:cond delay="0"/>
                                          </p:stCondLst>
                                        </p:cTn>
                                        <p:tgtEl>
                                          <p:spTgt spid="1122"/>
                                        </p:tgtEl>
                                        <p:attrNameLst>
                                          <p:attrName>style.visibility</p:attrName>
                                        </p:attrNameLst>
                                      </p:cBhvr>
                                      <p:to>
                                        <p:strVal val="visible"/>
                                      </p:to>
                                    </p:set>
                                    <p:animEffect filter="fade" transition="in">
                                      <p:cBhvr>
                                        <p:cTn dur="1000"/>
                                        <p:tgtEl>
                                          <p:spTgt spid="1122"/>
                                        </p:tgtEl>
                                      </p:cBhvr>
                                    </p:animEffect>
                                  </p:childTnLst>
                                </p:cTn>
                              </p:par>
                            </p:childTnLst>
                          </p:cTn>
                        </p:par>
                        <p:par>
                          <p:cTn fill="hold">
                            <p:stCondLst>
                              <p:cond delay="226500"/>
                            </p:stCondLst>
                            <p:childTnLst>
                              <p:par>
                                <p:cTn fill="hold" nodeType="afterEffect" presetClass="entr" presetID="10" presetSubtype="0">
                                  <p:stCondLst>
                                    <p:cond delay="0"/>
                                  </p:stCondLst>
                                  <p:childTnLst>
                                    <p:set>
                                      <p:cBhvr>
                                        <p:cTn dur="1" fill="hold">
                                          <p:stCondLst>
                                            <p:cond delay="0"/>
                                          </p:stCondLst>
                                        </p:cTn>
                                        <p:tgtEl>
                                          <p:spTgt spid="1123"/>
                                        </p:tgtEl>
                                        <p:attrNameLst>
                                          <p:attrName>style.visibility</p:attrName>
                                        </p:attrNameLst>
                                      </p:cBhvr>
                                      <p:to>
                                        <p:strVal val="visible"/>
                                      </p:to>
                                    </p:set>
                                    <p:animEffect filter="fade" transition="in">
                                      <p:cBhvr>
                                        <p:cTn dur="1000"/>
                                        <p:tgtEl>
                                          <p:spTgt spid="1123"/>
                                        </p:tgtEl>
                                      </p:cBhvr>
                                    </p:animEffect>
                                  </p:childTnLst>
                                </p:cTn>
                              </p:par>
                            </p:childTnLst>
                          </p:cTn>
                        </p:par>
                        <p:par>
                          <p:cTn fill="hold">
                            <p:stCondLst>
                              <p:cond delay="227500"/>
                            </p:stCondLst>
                            <p:childTnLst>
                              <p:par>
                                <p:cTn fill="hold" nodeType="afterEffect" presetClass="entr" presetID="10" presetSubtype="0">
                                  <p:stCondLst>
                                    <p:cond delay="0"/>
                                  </p:stCondLst>
                                  <p:childTnLst>
                                    <p:set>
                                      <p:cBhvr>
                                        <p:cTn dur="1" fill="hold">
                                          <p:stCondLst>
                                            <p:cond delay="0"/>
                                          </p:stCondLst>
                                        </p:cTn>
                                        <p:tgtEl>
                                          <p:spTgt spid="1124"/>
                                        </p:tgtEl>
                                        <p:attrNameLst>
                                          <p:attrName>style.visibility</p:attrName>
                                        </p:attrNameLst>
                                      </p:cBhvr>
                                      <p:to>
                                        <p:strVal val="visible"/>
                                      </p:to>
                                    </p:set>
                                    <p:animEffect filter="fade" transition="in">
                                      <p:cBhvr>
                                        <p:cTn dur="1000"/>
                                        <p:tgtEl>
                                          <p:spTgt spid="1124"/>
                                        </p:tgtEl>
                                      </p:cBhvr>
                                    </p:animEffect>
                                  </p:childTnLst>
                                </p:cTn>
                              </p:par>
                            </p:childTnLst>
                          </p:cTn>
                        </p:par>
                        <p:par>
                          <p:cTn fill="hold">
                            <p:stCondLst>
                              <p:cond delay="228500"/>
                            </p:stCondLst>
                            <p:childTnLst>
                              <p:par>
                                <p:cTn fill="hold" nodeType="afterEffect" presetClass="entr" presetID="10" presetSubtype="0">
                                  <p:stCondLst>
                                    <p:cond delay="0"/>
                                  </p:stCondLst>
                                  <p:childTnLst>
                                    <p:set>
                                      <p:cBhvr>
                                        <p:cTn dur="1" fill="hold">
                                          <p:stCondLst>
                                            <p:cond delay="0"/>
                                          </p:stCondLst>
                                        </p:cTn>
                                        <p:tgtEl>
                                          <p:spTgt spid="1125"/>
                                        </p:tgtEl>
                                        <p:attrNameLst>
                                          <p:attrName>style.visibility</p:attrName>
                                        </p:attrNameLst>
                                      </p:cBhvr>
                                      <p:to>
                                        <p:strVal val="visible"/>
                                      </p:to>
                                    </p:set>
                                    <p:animEffect filter="fade" transition="in">
                                      <p:cBhvr>
                                        <p:cTn dur="1000"/>
                                        <p:tgtEl>
                                          <p:spTgt spid="1125"/>
                                        </p:tgtEl>
                                      </p:cBhvr>
                                    </p:animEffect>
                                  </p:childTnLst>
                                </p:cTn>
                              </p:par>
                            </p:childTnLst>
                          </p:cTn>
                        </p:par>
                        <p:par>
                          <p:cTn fill="hold">
                            <p:stCondLst>
                              <p:cond delay="229500"/>
                            </p:stCondLst>
                            <p:childTnLst>
                              <p:par>
                                <p:cTn fill="hold" nodeType="afterEffect" presetClass="entr" presetID="10" presetSubtype="0">
                                  <p:stCondLst>
                                    <p:cond delay="0"/>
                                  </p:stCondLst>
                                  <p:childTnLst>
                                    <p:set>
                                      <p:cBhvr>
                                        <p:cTn dur="1" fill="hold">
                                          <p:stCondLst>
                                            <p:cond delay="0"/>
                                          </p:stCondLst>
                                        </p:cTn>
                                        <p:tgtEl>
                                          <p:spTgt spid="1126"/>
                                        </p:tgtEl>
                                        <p:attrNameLst>
                                          <p:attrName>style.visibility</p:attrName>
                                        </p:attrNameLst>
                                      </p:cBhvr>
                                      <p:to>
                                        <p:strVal val="visible"/>
                                      </p:to>
                                    </p:set>
                                    <p:animEffect filter="fade" transition="in">
                                      <p:cBhvr>
                                        <p:cTn dur="1000"/>
                                        <p:tgtEl>
                                          <p:spTgt spid="1126"/>
                                        </p:tgtEl>
                                      </p:cBhvr>
                                    </p:animEffect>
                                  </p:childTnLst>
                                </p:cTn>
                              </p:par>
                            </p:childTnLst>
                          </p:cTn>
                        </p:par>
                        <p:par>
                          <p:cTn fill="hold">
                            <p:stCondLst>
                              <p:cond delay="230500"/>
                            </p:stCondLst>
                            <p:childTnLst>
                              <p:par>
                                <p:cTn fill="hold" nodeType="afterEffect" presetClass="entr" presetID="10" presetSubtype="0">
                                  <p:stCondLst>
                                    <p:cond delay="0"/>
                                  </p:stCondLst>
                                  <p:childTnLst>
                                    <p:set>
                                      <p:cBhvr>
                                        <p:cTn dur="1" fill="hold">
                                          <p:stCondLst>
                                            <p:cond delay="0"/>
                                          </p:stCondLst>
                                        </p:cTn>
                                        <p:tgtEl>
                                          <p:spTgt spid="1127"/>
                                        </p:tgtEl>
                                        <p:attrNameLst>
                                          <p:attrName>style.visibility</p:attrName>
                                        </p:attrNameLst>
                                      </p:cBhvr>
                                      <p:to>
                                        <p:strVal val="visible"/>
                                      </p:to>
                                    </p:set>
                                    <p:animEffect filter="fade" transition="in">
                                      <p:cBhvr>
                                        <p:cTn dur="1000"/>
                                        <p:tgtEl>
                                          <p:spTgt spid="1127"/>
                                        </p:tgtEl>
                                      </p:cBhvr>
                                    </p:animEffect>
                                  </p:childTnLst>
                                </p:cTn>
                              </p:par>
                            </p:childTnLst>
                          </p:cTn>
                        </p:par>
                        <p:par>
                          <p:cTn fill="hold">
                            <p:stCondLst>
                              <p:cond delay="231500"/>
                            </p:stCondLst>
                            <p:childTnLst>
                              <p:par>
                                <p:cTn fill="hold" nodeType="afterEffect" presetClass="entr" presetID="10" presetSubtype="0">
                                  <p:stCondLst>
                                    <p:cond delay="0"/>
                                  </p:stCondLst>
                                  <p:childTnLst>
                                    <p:set>
                                      <p:cBhvr>
                                        <p:cTn dur="1" fill="hold">
                                          <p:stCondLst>
                                            <p:cond delay="0"/>
                                          </p:stCondLst>
                                        </p:cTn>
                                        <p:tgtEl>
                                          <p:spTgt spid="1128"/>
                                        </p:tgtEl>
                                        <p:attrNameLst>
                                          <p:attrName>style.visibility</p:attrName>
                                        </p:attrNameLst>
                                      </p:cBhvr>
                                      <p:to>
                                        <p:strVal val="visible"/>
                                      </p:to>
                                    </p:set>
                                    <p:animEffect filter="fade" transition="in">
                                      <p:cBhvr>
                                        <p:cTn dur="1000"/>
                                        <p:tgtEl>
                                          <p:spTgt spid="1128"/>
                                        </p:tgtEl>
                                      </p:cBhvr>
                                    </p:animEffect>
                                  </p:childTnLst>
                                </p:cTn>
                              </p:par>
                            </p:childTnLst>
                          </p:cTn>
                        </p:par>
                        <p:par>
                          <p:cTn fill="hold">
                            <p:stCondLst>
                              <p:cond delay="232500"/>
                            </p:stCondLst>
                            <p:childTnLst>
                              <p:par>
                                <p:cTn fill="hold" nodeType="afterEffect" presetClass="entr" presetID="10" presetSubtype="0">
                                  <p:stCondLst>
                                    <p:cond delay="0"/>
                                  </p:stCondLst>
                                  <p:childTnLst>
                                    <p:set>
                                      <p:cBhvr>
                                        <p:cTn dur="1" fill="hold">
                                          <p:stCondLst>
                                            <p:cond delay="0"/>
                                          </p:stCondLst>
                                        </p:cTn>
                                        <p:tgtEl>
                                          <p:spTgt spid="1129"/>
                                        </p:tgtEl>
                                        <p:attrNameLst>
                                          <p:attrName>style.visibility</p:attrName>
                                        </p:attrNameLst>
                                      </p:cBhvr>
                                      <p:to>
                                        <p:strVal val="visible"/>
                                      </p:to>
                                    </p:set>
                                    <p:animEffect filter="fade" transition="in">
                                      <p:cBhvr>
                                        <p:cTn dur="1000"/>
                                        <p:tgtEl>
                                          <p:spTgt spid="1129"/>
                                        </p:tgtEl>
                                      </p:cBhvr>
                                    </p:animEffect>
                                  </p:childTnLst>
                                </p:cTn>
                              </p:par>
                            </p:childTnLst>
                          </p:cTn>
                        </p:par>
                        <p:par>
                          <p:cTn fill="hold">
                            <p:stCondLst>
                              <p:cond delay="233500"/>
                            </p:stCondLst>
                            <p:childTnLst>
                              <p:par>
                                <p:cTn fill="hold" nodeType="afterEffect" presetClass="entr" presetID="10" presetSubtype="0">
                                  <p:stCondLst>
                                    <p:cond delay="0"/>
                                  </p:stCondLst>
                                  <p:childTnLst>
                                    <p:set>
                                      <p:cBhvr>
                                        <p:cTn dur="1" fill="hold">
                                          <p:stCondLst>
                                            <p:cond delay="0"/>
                                          </p:stCondLst>
                                        </p:cTn>
                                        <p:tgtEl>
                                          <p:spTgt spid="1130"/>
                                        </p:tgtEl>
                                        <p:attrNameLst>
                                          <p:attrName>style.visibility</p:attrName>
                                        </p:attrNameLst>
                                      </p:cBhvr>
                                      <p:to>
                                        <p:strVal val="visible"/>
                                      </p:to>
                                    </p:set>
                                    <p:animEffect filter="fade" transition="in">
                                      <p:cBhvr>
                                        <p:cTn dur="1000"/>
                                        <p:tgtEl>
                                          <p:spTgt spid="1130"/>
                                        </p:tgtEl>
                                      </p:cBhvr>
                                    </p:animEffect>
                                  </p:childTnLst>
                                </p:cTn>
                              </p:par>
                            </p:childTnLst>
                          </p:cTn>
                        </p:par>
                        <p:par>
                          <p:cTn fill="hold">
                            <p:stCondLst>
                              <p:cond delay="234500"/>
                            </p:stCondLst>
                            <p:childTnLst>
                              <p:par>
                                <p:cTn fill="hold" nodeType="afterEffect" presetClass="entr" presetID="10" presetSubtype="0">
                                  <p:stCondLst>
                                    <p:cond delay="0"/>
                                  </p:stCondLst>
                                  <p:childTnLst>
                                    <p:set>
                                      <p:cBhvr>
                                        <p:cTn dur="1" fill="hold">
                                          <p:stCondLst>
                                            <p:cond delay="0"/>
                                          </p:stCondLst>
                                        </p:cTn>
                                        <p:tgtEl>
                                          <p:spTgt spid="1131"/>
                                        </p:tgtEl>
                                        <p:attrNameLst>
                                          <p:attrName>style.visibility</p:attrName>
                                        </p:attrNameLst>
                                      </p:cBhvr>
                                      <p:to>
                                        <p:strVal val="visible"/>
                                      </p:to>
                                    </p:set>
                                    <p:animEffect filter="fade" transition="in">
                                      <p:cBhvr>
                                        <p:cTn dur="1000"/>
                                        <p:tgtEl>
                                          <p:spTgt spid="1131"/>
                                        </p:tgtEl>
                                      </p:cBhvr>
                                    </p:animEffect>
                                  </p:childTnLst>
                                </p:cTn>
                              </p:par>
                            </p:childTnLst>
                          </p:cTn>
                        </p:par>
                        <p:par>
                          <p:cTn fill="hold">
                            <p:stCondLst>
                              <p:cond delay="235500"/>
                            </p:stCondLst>
                            <p:childTnLst>
                              <p:par>
                                <p:cTn fill="hold" nodeType="afterEffect" presetClass="entr" presetID="10" presetSubtype="0">
                                  <p:stCondLst>
                                    <p:cond delay="0"/>
                                  </p:stCondLst>
                                  <p:childTnLst>
                                    <p:set>
                                      <p:cBhvr>
                                        <p:cTn dur="1" fill="hold">
                                          <p:stCondLst>
                                            <p:cond delay="0"/>
                                          </p:stCondLst>
                                        </p:cTn>
                                        <p:tgtEl>
                                          <p:spTgt spid="1132"/>
                                        </p:tgtEl>
                                        <p:attrNameLst>
                                          <p:attrName>style.visibility</p:attrName>
                                        </p:attrNameLst>
                                      </p:cBhvr>
                                      <p:to>
                                        <p:strVal val="visible"/>
                                      </p:to>
                                    </p:set>
                                    <p:animEffect filter="fade" transition="in">
                                      <p:cBhvr>
                                        <p:cTn dur="1000"/>
                                        <p:tgtEl>
                                          <p:spTgt spid="1132"/>
                                        </p:tgtEl>
                                      </p:cBhvr>
                                    </p:animEffect>
                                  </p:childTnLst>
                                </p:cTn>
                              </p:par>
                            </p:childTnLst>
                          </p:cTn>
                        </p:par>
                        <p:par>
                          <p:cTn fill="hold">
                            <p:stCondLst>
                              <p:cond delay="236500"/>
                            </p:stCondLst>
                            <p:childTnLst>
                              <p:par>
                                <p:cTn fill="hold" nodeType="afterEffect" presetClass="entr" presetID="10" presetSubtype="0">
                                  <p:stCondLst>
                                    <p:cond delay="0"/>
                                  </p:stCondLst>
                                  <p:childTnLst>
                                    <p:set>
                                      <p:cBhvr>
                                        <p:cTn dur="1" fill="hold">
                                          <p:stCondLst>
                                            <p:cond delay="0"/>
                                          </p:stCondLst>
                                        </p:cTn>
                                        <p:tgtEl>
                                          <p:spTgt spid="1133"/>
                                        </p:tgtEl>
                                        <p:attrNameLst>
                                          <p:attrName>style.visibility</p:attrName>
                                        </p:attrNameLst>
                                      </p:cBhvr>
                                      <p:to>
                                        <p:strVal val="visible"/>
                                      </p:to>
                                    </p:set>
                                    <p:animEffect filter="fade" transition="in">
                                      <p:cBhvr>
                                        <p:cTn dur="1000"/>
                                        <p:tgtEl>
                                          <p:spTgt spid="1133"/>
                                        </p:tgtEl>
                                      </p:cBhvr>
                                    </p:animEffect>
                                  </p:childTnLst>
                                </p:cTn>
                              </p:par>
                            </p:childTnLst>
                          </p:cTn>
                        </p:par>
                        <p:par>
                          <p:cTn fill="hold">
                            <p:stCondLst>
                              <p:cond delay="237500"/>
                            </p:stCondLst>
                            <p:childTnLst>
                              <p:par>
                                <p:cTn fill="hold" nodeType="afterEffect" presetClass="entr" presetID="10" presetSubtype="0">
                                  <p:stCondLst>
                                    <p:cond delay="0"/>
                                  </p:stCondLst>
                                  <p:childTnLst>
                                    <p:set>
                                      <p:cBhvr>
                                        <p:cTn dur="1" fill="hold">
                                          <p:stCondLst>
                                            <p:cond delay="0"/>
                                          </p:stCondLst>
                                        </p:cTn>
                                        <p:tgtEl>
                                          <p:spTgt spid="1134"/>
                                        </p:tgtEl>
                                        <p:attrNameLst>
                                          <p:attrName>style.visibility</p:attrName>
                                        </p:attrNameLst>
                                      </p:cBhvr>
                                      <p:to>
                                        <p:strVal val="visible"/>
                                      </p:to>
                                    </p:set>
                                    <p:animEffect filter="fade" transition="in">
                                      <p:cBhvr>
                                        <p:cTn dur="1000"/>
                                        <p:tgtEl>
                                          <p:spTgt spid="1134"/>
                                        </p:tgtEl>
                                      </p:cBhvr>
                                    </p:animEffect>
                                  </p:childTnLst>
                                </p:cTn>
                              </p:par>
                            </p:childTnLst>
                          </p:cTn>
                        </p:par>
                        <p:par>
                          <p:cTn fill="hold">
                            <p:stCondLst>
                              <p:cond delay="238500"/>
                            </p:stCondLst>
                            <p:childTnLst>
                              <p:par>
                                <p:cTn fill="hold" nodeType="afterEffect" presetClass="entr" presetID="10" presetSubtype="0">
                                  <p:stCondLst>
                                    <p:cond delay="0"/>
                                  </p:stCondLst>
                                  <p:childTnLst>
                                    <p:set>
                                      <p:cBhvr>
                                        <p:cTn dur="1" fill="hold">
                                          <p:stCondLst>
                                            <p:cond delay="0"/>
                                          </p:stCondLst>
                                        </p:cTn>
                                        <p:tgtEl>
                                          <p:spTgt spid="1135"/>
                                        </p:tgtEl>
                                        <p:attrNameLst>
                                          <p:attrName>style.visibility</p:attrName>
                                        </p:attrNameLst>
                                      </p:cBhvr>
                                      <p:to>
                                        <p:strVal val="visible"/>
                                      </p:to>
                                    </p:set>
                                    <p:animEffect filter="fade" transition="in">
                                      <p:cBhvr>
                                        <p:cTn dur="1000"/>
                                        <p:tgtEl>
                                          <p:spTgt spid="1135"/>
                                        </p:tgtEl>
                                      </p:cBhvr>
                                    </p:animEffect>
                                  </p:childTnLst>
                                </p:cTn>
                              </p:par>
                            </p:childTnLst>
                          </p:cTn>
                        </p:par>
                        <p:par>
                          <p:cTn fill="hold">
                            <p:stCondLst>
                              <p:cond delay="239500"/>
                            </p:stCondLst>
                            <p:childTnLst>
                              <p:par>
                                <p:cTn fill="hold" nodeType="afterEffect" presetClass="entr" presetID="10" presetSubtype="0">
                                  <p:stCondLst>
                                    <p:cond delay="0"/>
                                  </p:stCondLst>
                                  <p:childTnLst>
                                    <p:set>
                                      <p:cBhvr>
                                        <p:cTn dur="1" fill="hold">
                                          <p:stCondLst>
                                            <p:cond delay="0"/>
                                          </p:stCondLst>
                                        </p:cTn>
                                        <p:tgtEl>
                                          <p:spTgt spid="1136"/>
                                        </p:tgtEl>
                                        <p:attrNameLst>
                                          <p:attrName>style.visibility</p:attrName>
                                        </p:attrNameLst>
                                      </p:cBhvr>
                                      <p:to>
                                        <p:strVal val="visible"/>
                                      </p:to>
                                    </p:set>
                                    <p:animEffect filter="fade" transition="in">
                                      <p:cBhvr>
                                        <p:cTn dur="1000"/>
                                        <p:tgtEl>
                                          <p:spTgt spid="1136"/>
                                        </p:tgtEl>
                                      </p:cBhvr>
                                    </p:animEffect>
                                  </p:childTnLst>
                                </p:cTn>
                              </p:par>
                            </p:childTnLst>
                          </p:cTn>
                        </p:par>
                        <p:par>
                          <p:cTn fill="hold">
                            <p:stCondLst>
                              <p:cond delay="240500"/>
                            </p:stCondLst>
                            <p:childTnLst>
                              <p:par>
                                <p:cTn fill="hold" nodeType="afterEffect" presetClass="entr" presetID="10" presetSubtype="0">
                                  <p:stCondLst>
                                    <p:cond delay="0"/>
                                  </p:stCondLst>
                                  <p:childTnLst>
                                    <p:set>
                                      <p:cBhvr>
                                        <p:cTn dur="1" fill="hold">
                                          <p:stCondLst>
                                            <p:cond delay="0"/>
                                          </p:stCondLst>
                                        </p:cTn>
                                        <p:tgtEl>
                                          <p:spTgt spid="1137"/>
                                        </p:tgtEl>
                                        <p:attrNameLst>
                                          <p:attrName>style.visibility</p:attrName>
                                        </p:attrNameLst>
                                      </p:cBhvr>
                                      <p:to>
                                        <p:strVal val="visible"/>
                                      </p:to>
                                    </p:set>
                                    <p:animEffect filter="fade" transition="in">
                                      <p:cBhvr>
                                        <p:cTn dur="1000"/>
                                        <p:tgtEl>
                                          <p:spTgt spid="1137"/>
                                        </p:tgtEl>
                                      </p:cBhvr>
                                    </p:animEffect>
                                  </p:childTnLst>
                                </p:cTn>
                              </p:par>
                            </p:childTnLst>
                          </p:cTn>
                        </p:par>
                        <p:par>
                          <p:cTn fill="hold">
                            <p:stCondLst>
                              <p:cond delay="241500"/>
                            </p:stCondLst>
                            <p:childTnLst>
                              <p:par>
                                <p:cTn fill="hold" nodeType="afterEffect" presetClass="entr" presetID="10" presetSubtype="0">
                                  <p:stCondLst>
                                    <p:cond delay="0"/>
                                  </p:stCondLst>
                                  <p:childTnLst>
                                    <p:set>
                                      <p:cBhvr>
                                        <p:cTn dur="1" fill="hold">
                                          <p:stCondLst>
                                            <p:cond delay="0"/>
                                          </p:stCondLst>
                                        </p:cTn>
                                        <p:tgtEl>
                                          <p:spTgt spid="1138"/>
                                        </p:tgtEl>
                                        <p:attrNameLst>
                                          <p:attrName>style.visibility</p:attrName>
                                        </p:attrNameLst>
                                      </p:cBhvr>
                                      <p:to>
                                        <p:strVal val="visible"/>
                                      </p:to>
                                    </p:set>
                                    <p:animEffect filter="fade" transition="in">
                                      <p:cBhvr>
                                        <p:cTn dur="1000"/>
                                        <p:tgtEl>
                                          <p:spTgt spid="1138"/>
                                        </p:tgtEl>
                                      </p:cBhvr>
                                    </p:animEffect>
                                  </p:childTnLst>
                                </p:cTn>
                              </p:par>
                            </p:childTnLst>
                          </p:cTn>
                        </p:par>
                        <p:par>
                          <p:cTn fill="hold">
                            <p:stCondLst>
                              <p:cond delay="242500"/>
                            </p:stCondLst>
                            <p:childTnLst>
                              <p:par>
                                <p:cTn fill="hold" nodeType="afterEffect" presetClass="entr" presetID="10" presetSubtype="0">
                                  <p:stCondLst>
                                    <p:cond delay="0"/>
                                  </p:stCondLst>
                                  <p:childTnLst>
                                    <p:set>
                                      <p:cBhvr>
                                        <p:cTn dur="1" fill="hold">
                                          <p:stCondLst>
                                            <p:cond delay="0"/>
                                          </p:stCondLst>
                                        </p:cTn>
                                        <p:tgtEl>
                                          <p:spTgt spid="1139"/>
                                        </p:tgtEl>
                                        <p:attrNameLst>
                                          <p:attrName>style.visibility</p:attrName>
                                        </p:attrNameLst>
                                      </p:cBhvr>
                                      <p:to>
                                        <p:strVal val="visible"/>
                                      </p:to>
                                    </p:set>
                                    <p:animEffect filter="fade" transition="in">
                                      <p:cBhvr>
                                        <p:cTn dur="1000"/>
                                        <p:tgtEl>
                                          <p:spTgt spid="1139"/>
                                        </p:tgtEl>
                                      </p:cBhvr>
                                    </p:animEffect>
                                  </p:childTnLst>
                                </p:cTn>
                              </p:par>
                            </p:childTnLst>
                          </p:cTn>
                        </p:par>
                        <p:par>
                          <p:cTn fill="hold">
                            <p:stCondLst>
                              <p:cond delay="243500"/>
                            </p:stCondLst>
                            <p:childTnLst>
                              <p:par>
                                <p:cTn fill="hold" nodeType="afterEffect" presetClass="entr" presetID="10" presetSubtype="0">
                                  <p:stCondLst>
                                    <p:cond delay="0"/>
                                  </p:stCondLst>
                                  <p:childTnLst>
                                    <p:set>
                                      <p:cBhvr>
                                        <p:cTn dur="1" fill="hold">
                                          <p:stCondLst>
                                            <p:cond delay="0"/>
                                          </p:stCondLst>
                                        </p:cTn>
                                        <p:tgtEl>
                                          <p:spTgt spid="1140"/>
                                        </p:tgtEl>
                                        <p:attrNameLst>
                                          <p:attrName>style.visibility</p:attrName>
                                        </p:attrNameLst>
                                      </p:cBhvr>
                                      <p:to>
                                        <p:strVal val="visible"/>
                                      </p:to>
                                    </p:set>
                                    <p:animEffect filter="fade" transition="in">
                                      <p:cBhvr>
                                        <p:cTn dur="1000"/>
                                        <p:tgtEl>
                                          <p:spTgt spid="1140"/>
                                        </p:tgtEl>
                                      </p:cBhvr>
                                    </p:animEffect>
                                  </p:childTnLst>
                                </p:cTn>
                              </p:par>
                            </p:childTnLst>
                          </p:cTn>
                        </p:par>
                        <p:par>
                          <p:cTn fill="hold">
                            <p:stCondLst>
                              <p:cond delay="244500"/>
                            </p:stCondLst>
                            <p:childTnLst>
                              <p:par>
                                <p:cTn fill="hold" nodeType="afterEffect" presetClass="entr" presetID="10" presetSubtype="0">
                                  <p:stCondLst>
                                    <p:cond delay="0"/>
                                  </p:stCondLst>
                                  <p:childTnLst>
                                    <p:set>
                                      <p:cBhvr>
                                        <p:cTn dur="1" fill="hold">
                                          <p:stCondLst>
                                            <p:cond delay="0"/>
                                          </p:stCondLst>
                                        </p:cTn>
                                        <p:tgtEl>
                                          <p:spTgt spid="1141"/>
                                        </p:tgtEl>
                                        <p:attrNameLst>
                                          <p:attrName>style.visibility</p:attrName>
                                        </p:attrNameLst>
                                      </p:cBhvr>
                                      <p:to>
                                        <p:strVal val="visible"/>
                                      </p:to>
                                    </p:set>
                                    <p:animEffect filter="fade" transition="in">
                                      <p:cBhvr>
                                        <p:cTn dur="1000"/>
                                        <p:tgtEl>
                                          <p:spTgt spid="1141"/>
                                        </p:tgtEl>
                                      </p:cBhvr>
                                    </p:animEffect>
                                  </p:childTnLst>
                                </p:cTn>
                              </p:par>
                            </p:childTnLst>
                          </p:cTn>
                        </p:par>
                        <p:par>
                          <p:cTn fill="hold">
                            <p:stCondLst>
                              <p:cond delay="245500"/>
                            </p:stCondLst>
                            <p:childTnLst>
                              <p:par>
                                <p:cTn fill="hold" nodeType="afterEffect" presetClass="entr" presetID="10" presetSubtype="0">
                                  <p:stCondLst>
                                    <p:cond delay="0"/>
                                  </p:stCondLst>
                                  <p:childTnLst>
                                    <p:set>
                                      <p:cBhvr>
                                        <p:cTn dur="1" fill="hold">
                                          <p:stCondLst>
                                            <p:cond delay="0"/>
                                          </p:stCondLst>
                                        </p:cTn>
                                        <p:tgtEl>
                                          <p:spTgt spid="1142"/>
                                        </p:tgtEl>
                                        <p:attrNameLst>
                                          <p:attrName>style.visibility</p:attrName>
                                        </p:attrNameLst>
                                      </p:cBhvr>
                                      <p:to>
                                        <p:strVal val="visible"/>
                                      </p:to>
                                    </p:set>
                                    <p:animEffect filter="fade" transition="in">
                                      <p:cBhvr>
                                        <p:cTn dur="1000"/>
                                        <p:tgtEl>
                                          <p:spTgt spid="1142"/>
                                        </p:tgtEl>
                                      </p:cBhvr>
                                    </p:animEffect>
                                  </p:childTnLst>
                                </p:cTn>
                              </p:par>
                            </p:childTnLst>
                          </p:cTn>
                        </p:par>
                        <p:par>
                          <p:cTn fill="hold">
                            <p:stCondLst>
                              <p:cond delay="246500"/>
                            </p:stCondLst>
                            <p:childTnLst>
                              <p:par>
                                <p:cTn fill="hold" nodeType="afterEffect" presetClass="entr" presetID="10" presetSubtype="0">
                                  <p:stCondLst>
                                    <p:cond delay="0"/>
                                  </p:stCondLst>
                                  <p:childTnLst>
                                    <p:set>
                                      <p:cBhvr>
                                        <p:cTn dur="1" fill="hold">
                                          <p:stCondLst>
                                            <p:cond delay="0"/>
                                          </p:stCondLst>
                                        </p:cTn>
                                        <p:tgtEl>
                                          <p:spTgt spid="1143"/>
                                        </p:tgtEl>
                                        <p:attrNameLst>
                                          <p:attrName>style.visibility</p:attrName>
                                        </p:attrNameLst>
                                      </p:cBhvr>
                                      <p:to>
                                        <p:strVal val="visible"/>
                                      </p:to>
                                    </p:set>
                                    <p:animEffect filter="fade" transition="in">
                                      <p:cBhvr>
                                        <p:cTn dur="1000"/>
                                        <p:tgtEl>
                                          <p:spTgt spid="1143"/>
                                        </p:tgtEl>
                                      </p:cBhvr>
                                    </p:animEffect>
                                  </p:childTnLst>
                                </p:cTn>
                              </p:par>
                            </p:childTnLst>
                          </p:cTn>
                        </p:par>
                        <p:par>
                          <p:cTn fill="hold">
                            <p:stCondLst>
                              <p:cond delay="247500"/>
                            </p:stCondLst>
                            <p:childTnLst>
                              <p:par>
                                <p:cTn fill="hold" nodeType="afterEffect" presetClass="entr" presetID="10" presetSubtype="0">
                                  <p:stCondLst>
                                    <p:cond delay="0"/>
                                  </p:stCondLst>
                                  <p:childTnLst>
                                    <p:set>
                                      <p:cBhvr>
                                        <p:cTn dur="1" fill="hold">
                                          <p:stCondLst>
                                            <p:cond delay="0"/>
                                          </p:stCondLst>
                                        </p:cTn>
                                        <p:tgtEl>
                                          <p:spTgt spid="1144"/>
                                        </p:tgtEl>
                                        <p:attrNameLst>
                                          <p:attrName>style.visibility</p:attrName>
                                        </p:attrNameLst>
                                      </p:cBhvr>
                                      <p:to>
                                        <p:strVal val="visible"/>
                                      </p:to>
                                    </p:set>
                                    <p:animEffect filter="fade" transition="in">
                                      <p:cBhvr>
                                        <p:cTn dur="1000"/>
                                        <p:tgtEl>
                                          <p:spTgt spid="1144"/>
                                        </p:tgtEl>
                                      </p:cBhvr>
                                    </p:animEffect>
                                  </p:childTnLst>
                                </p:cTn>
                              </p:par>
                            </p:childTnLst>
                          </p:cTn>
                        </p:par>
                        <p:par>
                          <p:cTn fill="hold">
                            <p:stCondLst>
                              <p:cond delay="248500"/>
                            </p:stCondLst>
                            <p:childTnLst>
                              <p:par>
                                <p:cTn fill="hold" nodeType="afterEffect" presetClass="entr" presetID="10" presetSubtype="0">
                                  <p:stCondLst>
                                    <p:cond delay="0"/>
                                  </p:stCondLst>
                                  <p:childTnLst>
                                    <p:set>
                                      <p:cBhvr>
                                        <p:cTn dur="1" fill="hold">
                                          <p:stCondLst>
                                            <p:cond delay="0"/>
                                          </p:stCondLst>
                                        </p:cTn>
                                        <p:tgtEl>
                                          <p:spTgt spid="1145"/>
                                        </p:tgtEl>
                                        <p:attrNameLst>
                                          <p:attrName>style.visibility</p:attrName>
                                        </p:attrNameLst>
                                      </p:cBhvr>
                                      <p:to>
                                        <p:strVal val="visible"/>
                                      </p:to>
                                    </p:set>
                                    <p:animEffect filter="fade" transition="in">
                                      <p:cBhvr>
                                        <p:cTn dur="1000"/>
                                        <p:tgtEl>
                                          <p:spTgt spid="1145"/>
                                        </p:tgtEl>
                                      </p:cBhvr>
                                    </p:animEffect>
                                  </p:childTnLst>
                                </p:cTn>
                              </p:par>
                            </p:childTnLst>
                          </p:cTn>
                        </p:par>
                        <p:par>
                          <p:cTn fill="hold">
                            <p:stCondLst>
                              <p:cond delay="249500"/>
                            </p:stCondLst>
                            <p:childTnLst>
                              <p:par>
                                <p:cTn fill="hold" nodeType="afterEffect" presetClass="entr" presetID="10" presetSubtype="0">
                                  <p:stCondLst>
                                    <p:cond delay="0"/>
                                  </p:stCondLst>
                                  <p:childTnLst>
                                    <p:set>
                                      <p:cBhvr>
                                        <p:cTn dur="1" fill="hold">
                                          <p:stCondLst>
                                            <p:cond delay="0"/>
                                          </p:stCondLst>
                                        </p:cTn>
                                        <p:tgtEl>
                                          <p:spTgt spid="1146"/>
                                        </p:tgtEl>
                                        <p:attrNameLst>
                                          <p:attrName>style.visibility</p:attrName>
                                        </p:attrNameLst>
                                      </p:cBhvr>
                                      <p:to>
                                        <p:strVal val="visible"/>
                                      </p:to>
                                    </p:set>
                                    <p:animEffect filter="fade" transition="in">
                                      <p:cBhvr>
                                        <p:cTn dur="1000"/>
                                        <p:tgtEl>
                                          <p:spTgt spid="1146"/>
                                        </p:tgtEl>
                                      </p:cBhvr>
                                    </p:animEffect>
                                  </p:childTnLst>
                                </p:cTn>
                              </p:par>
                            </p:childTnLst>
                          </p:cTn>
                        </p:par>
                        <p:par>
                          <p:cTn fill="hold">
                            <p:stCondLst>
                              <p:cond delay="250500"/>
                            </p:stCondLst>
                            <p:childTnLst>
                              <p:par>
                                <p:cTn fill="hold" nodeType="afterEffect" presetClass="entr" presetID="10" presetSubtype="0">
                                  <p:stCondLst>
                                    <p:cond delay="0"/>
                                  </p:stCondLst>
                                  <p:childTnLst>
                                    <p:set>
                                      <p:cBhvr>
                                        <p:cTn dur="1" fill="hold">
                                          <p:stCondLst>
                                            <p:cond delay="0"/>
                                          </p:stCondLst>
                                        </p:cTn>
                                        <p:tgtEl>
                                          <p:spTgt spid="1147"/>
                                        </p:tgtEl>
                                        <p:attrNameLst>
                                          <p:attrName>style.visibility</p:attrName>
                                        </p:attrNameLst>
                                      </p:cBhvr>
                                      <p:to>
                                        <p:strVal val="visible"/>
                                      </p:to>
                                    </p:set>
                                    <p:animEffect filter="fade" transition="in">
                                      <p:cBhvr>
                                        <p:cTn dur="1000"/>
                                        <p:tgtEl>
                                          <p:spTgt spid="1147"/>
                                        </p:tgtEl>
                                      </p:cBhvr>
                                    </p:animEffect>
                                  </p:childTnLst>
                                </p:cTn>
                              </p:par>
                            </p:childTnLst>
                          </p:cTn>
                        </p:par>
                        <p:par>
                          <p:cTn fill="hold">
                            <p:stCondLst>
                              <p:cond delay="251500"/>
                            </p:stCondLst>
                            <p:childTnLst>
                              <p:par>
                                <p:cTn fill="hold" nodeType="afterEffect" presetClass="entr" presetID="10" presetSubtype="0">
                                  <p:stCondLst>
                                    <p:cond delay="0"/>
                                  </p:stCondLst>
                                  <p:childTnLst>
                                    <p:set>
                                      <p:cBhvr>
                                        <p:cTn dur="1" fill="hold">
                                          <p:stCondLst>
                                            <p:cond delay="0"/>
                                          </p:stCondLst>
                                        </p:cTn>
                                        <p:tgtEl>
                                          <p:spTgt spid="1148"/>
                                        </p:tgtEl>
                                        <p:attrNameLst>
                                          <p:attrName>style.visibility</p:attrName>
                                        </p:attrNameLst>
                                      </p:cBhvr>
                                      <p:to>
                                        <p:strVal val="visible"/>
                                      </p:to>
                                    </p:set>
                                    <p:animEffect filter="fade" transition="in">
                                      <p:cBhvr>
                                        <p:cTn dur="1000"/>
                                        <p:tgtEl>
                                          <p:spTgt spid="1148"/>
                                        </p:tgtEl>
                                      </p:cBhvr>
                                    </p:animEffect>
                                  </p:childTnLst>
                                </p:cTn>
                              </p:par>
                            </p:childTnLst>
                          </p:cTn>
                        </p:par>
                        <p:par>
                          <p:cTn fill="hold">
                            <p:stCondLst>
                              <p:cond delay="252500"/>
                            </p:stCondLst>
                            <p:childTnLst>
                              <p:par>
                                <p:cTn fill="hold" nodeType="afterEffect" presetClass="entr" presetID="10" presetSubtype="0">
                                  <p:stCondLst>
                                    <p:cond delay="0"/>
                                  </p:stCondLst>
                                  <p:childTnLst>
                                    <p:set>
                                      <p:cBhvr>
                                        <p:cTn dur="1" fill="hold">
                                          <p:stCondLst>
                                            <p:cond delay="0"/>
                                          </p:stCondLst>
                                        </p:cTn>
                                        <p:tgtEl>
                                          <p:spTgt spid="1149"/>
                                        </p:tgtEl>
                                        <p:attrNameLst>
                                          <p:attrName>style.visibility</p:attrName>
                                        </p:attrNameLst>
                                      </p:cBhvr>
                                      <p:to>
                                        <p:strVal val="visible"/>
                                      </p:to>
                                    </p:set>
                                    <p:animEffect filter="fade" transition="in">
                                      <p:cBhvr>
                                        <p:cTn dur="1000"/>
                                        <p:tgtEl>
                                          <p:spTgt spid="1149"/>
                                        </p:tgtEl>
                                      </p:cBhvr>
                                    </p:animEffect>
                                  </p:childTnLst>
                                </p:cTn>
                              </p:par>
                            </p:childTnLst>
                          </p:cTn>
                        </p:par>
                        <p:par>
                          <p:cTn fill="hold">
                            <p:stCondLst>
                              <p:cond delay="253500"/>
                            </p:stCondLst>
                            <p:childTnLst>
                              <p:par>
                                <p:cTn fill="hold" nodeType="afterEffect" presetClass="entr" presetID="10" presetSubtype="0">
                                  <p:stCondLst>
                                    <p:cond delay="0"/>
                                  </p:stCondLst>
                                  <p:childTnLst>
                                    <p:set>
                                      <p:cBhvr>
                                        <p:cTn dur="1" fill="hold">
                                          <p:stCondLst>
                                            <p:cond delay="0"/>
                                          </p:stCondLst>
                                        </p:cTn>
                                        <p:tgtEl>
                                          <p:spTgt spid="1150"/>
                                        </p:tgtEl>
                                        <p:attrNameLst>
                                          <p:attrName>style.visibility</p:attrName>
                                        </p:attrNameLst>
                                      </p:cBhvr>
                                      <p:to>
                                        <p:strVal val="visible"/>
                                      </p:to>
                                    </p:set>
                                    <p:animEffect filter="fade" transition="in">
                                      <p:cBhvr>
                                        <p:cTn dur="1000"/>
                                        <p:tgtEl>
                                          <p:spTgt spid="1150"/>
                                        </p:tgtEl>
                                      </p:cBhvr>
                                    </p:animEffect>
                                  </p:childTnLst>
                                </p:cTn>
                              </p:par>
                            </p:childTnLst>
                          </p:cTn>
                        </p:par>
                        <p:par>
                          <p:cTn fill="hold">
                            <p:stCondLst>
                              <p:cond delay="254500"/>
                            </p:stCondLst>
                            <p:childTnLst>
                              <p:par>
                                <p:cTn fill="hold" nodeType="afterEffect" presetClass="entr" presetID="10" presetSubtype="0">
                                  <p:stCondLst>
                                    <p:cond delay="0"/>
                                  </p:stCondLst>
                                  <p:childTnLst>
                                    <p:set>
                                      <p:cBhvr>
                                        <p:cTn dur="1" fill="hold">
                                          <p:stCondLst>
                                            <p:cond delay="0"/>
                                          </p:stCondLst>
                                        </p:cTn>
                                        <p:tgtEl>
                                          <p:spTgt spid="1151"/>
                                        </p:tgtEl>
                                        <p:attrNameLst>
                                          <p:attrName>style.visibility</p:attrName>
                                        </p:attrNameLst>
                                      </p:cBhvr>
                                      <p:to>
                                        <p:strVal val="visible"/>
                                      </p:to>
                                    </p:set>
                                    <p:animEffect filter="fade" transition="in">
                                      <p:cBhvr>
                                        <p:cTn dur="1000"/>
                                        <p:tgtEl>
                                          <p:spTgt spid="1151"/>
                                        </p:tgtEl>
                                      </p:cBhvr>
                                    </p:animEffect>
                                  </p:childTnLst>
                                </p:cTn>
                              </p:par>
                            </p:childTnLst>
                          </p:cTn>
                        </p:par>
                        <p:par>
                          <p:cTn fill="hold">
                            <p:stCondLst>
                              <p:cond delay="255500"/>
                            </p:stCondLst>
                            <p:childTnLst>
                              <p:par>
                                <p:cTn fill="hold" nodeType="afterEffect" presetClass="entr" presetID="10" presetSubtype="0">
                                  <p:stCondLst>
                                    <p:cond delay="0"/>
                                  </p:stCondLst>
                                  <p:childTnLst>
                                    <p:set>
                                      <p:cBhvr>
                                        <p:cTn dur="1" fill="hold">
                                          <p:stCondLst>
                                            <p:cond delay="0"/>
                                          </p:stCondLst>
                                        </p:cTn>
                                        <p:tgtEl>
                                          <p:spTgt spid="1152"/>
                                        </p:tgtEl>
                                        <p:attrNameLst>
                                          <p:attrName>style.visibility</p:attrName>
                                        </p:attrNameLst>
                                      </p:cBhvr>
                                      <p:to>
                                        <p:strVal val="visible"/>
                                      </p:to>
                                    </p:set>
                                    <p:animEffect filter="fade" transition="in">
                                      <p:cBhvr>
                                        <p:cTn dur="1000"/>
                                        <p:tgtEl>
                                          <p:spTgt spid="1152"/>
                                        </p:tgtEl>
                                      </p:cBhvr>
                                    </p:animEffect>
                                  </p:childTnLst>
                                </p:cTn>
                              </p:par>
                            </p:childTnLst>
                          </p:cTn>
                        </p:par>
                        <p:par>
                          <p:cTn fill="hold">
                            <p:stCondLst>
                              <p:cond delay="256500"/>
                            </p:stCondLst>
                            <p:childTnLst>
                              <p:par>
                                <p:cTn fill="hold" nodeType="afterEffect" presetClass="entr" presetID="10" presetSubtype="0">
                                  <p:stCondLst>
                                    <p:cond delay="0"/>
                                  </p:stCondLst>
                                  <p:childTnLst>
                                    <p:set>
                                      <p:cBhvr>
                                        <p:cTn dur="1" fill="hold">
                                          <p:stCondLst>
                                            <p:cond delay="0"/>
                                          </p:stCondLst>
                                        </p:cTn>
                                        <p:tgtEl>
                                          <p:spTgt spid="1153"/>
                                        </p:tgtEl>
                                        <p:attrNameLst>
                                          <p:attrName>style.visibility</p:attrName>
                                        </p:attrNameLst>
                                      </p:cBhvr>
                                      <p:to>
                                        <p:strVal val="visible"/>
                                      </p:to>
                                    </p:set>
                                    <p:animEffect filter="fade" transition="in">
                                      <p:cBhvr>
                                        <p:cTn dur="1000"/>
                                        <p:tgtEl>
                                          <p:spTgt spid="1153"/>
                                        </p:tgtEl>
                                      </p:cBhvr>
                                    </p:animEffect>
                                  </p:childTnLst>
                                </p:cTn>
                              </p:par>
                            </p:childTnLst>
                          </p:cTn>
                        </p:par>
                        <p:par>
                          <p:cTn fill="hold">
                            <p:stCondLst>
                              <p:cond delay="257500"/>
                            </p:stCondLst>
                            <p:childTnLst>
                              <p:par>
                                <p:cTn fill="hold" nodeType="afterEffect" presetClass="entr" presetID="10" presetSubtype="0">
                                  <p:stCondLst>
                                    <p:cond delay="0"/>
                                  </p:stCondLst>
                                  <p:childTnLst>
                                    <p:set>
                                      <p:cBhvr>
                                        <p:cTn dur="1" fill="hold">
                                          <p:stCondLst>
                                            <p:cond delay="0"/>
                                          </p:stCondLst>
                                        </p:cTn>
                                        <p:tgtEl>
                                          <p:spTgt spid="1154"/>
                                        </p:tgtEl>
                                        <p:attrNameLst>
                                          <p:attrName>style.visibility</p:attrName>
                                        </p:attrNameLst>
                                      </p:cBhvr>
                                      <p:to>
                                        <p:strVal val="visible"/>
                                      </p:to>
                                    </p:set>
                                    <p:animEffect filter="fade" transition="in">
                                      <p:cBhvr>
                                        <p:cTn dur="1000"/>
                                        <p:tgtEl>
                                          <p:spTgt spid="1154"/>
                                        </p:tgtEl>
                                      </p:cBhvr>
                                    </p:animEffect>
                                  </p:childTnLst>
                                </p:cTn>
                              </p:par>
                            </p:childTnLst>
                          </p:cTn>
                        </p:par>
                        <p:par>
                          <p:cTn fill="hold">
                            <p:stCondLst>
                              <p:cond delay="258500"/>
                            </p:stCondLst>
                            <p:childTnLst>
                              <p:par>
                                <p:cTn fill="hold" nodeType="afterEffect" presetClass="entr" presetID="10" presetSubtype="0">
                                  <p:stCondLst>
                                    <p:cond delay="0"/>
                                  </p:stCondLst>
                                  <p:childTnLst>
                                    <p:set>
                                      <p:cBhvr>
                                        <p:cTn dur="1" fill="hold">
                                          <p:stCondLst>
                                            <p:cond delay="0"/>
                                          </p:stCondLst>
                                        </p:cTn>
                                        <p:tgtEl>
                                          <p:spTgt spid="1155"/>
                                        </p:tgtEl>
                                        <p:attrNameLst>
                                          <p:attrName>style.visibility</p:attrName>
                                        </p:attrNameLst>
                                      </p:cBhvr>
                                      <p:to>
                                        <p:strVal val="visible"/>
                                      </p:to>
                                    </p:set>
                                    <p:animEffect filter="fade" transition="in">
                                      <p:cBhvr>
                                        <p:cTn dur="1000"/>
                                        <p:tgtEl>
                                          <p:spTgt spid="1155"/>
                                        </p:tgtEl>
                                      </p:cBhvr>
                                    </p:animEffect>
                                  </p:childTnLst>
                                </p:cTn>
                              </p:par>
                            </p:childTnLst>
                          </p:cTn>
                        </p:par>
                        <p:par>
                          <p:cTn fill="hold">
                            <p:stCondLst>
                              <p:cond delay="259500"/>
                            </p:stCondLst>
                            <p:childTnLst>
                              <p:par>
                                <p:cTn fill="hold" nodeType="afterEffect" presetClass="entr" presetID="10" presetSubtype="0">
                                  <p:stCondLst>
                                    <p:cond delay="0"/>
                                  </p:stCondLst>
                                  <p:childTnLst>
                                    <p:set>
                                      <p:cBhvr>
                                        <p:cTn dur="1" fill="hold">
                                          <p:stCondLst>
                                            <p:cond delay="0"/>
                                          </p:stCondLst>
                                        </p:cTn>
                                        <p:tgtEl>
                                          <p:spTgt spid="1156"/>
                                        </p:tgtEl>
                                        <p:attrNameLst>
                                          <p:attrName>style.visibility</p:attrName>
                                        </p:attrNameLst>
                                      </p:cBhvr>
                                      <p:to>
                                        <p:strVal val="visible"/>
                                      </p:to>
                                    </p:set>
                                    <p:animEffect filter="fade" transition="in">
                                      <p:cBhvr>
                                        <p:cTn dur="1000"/>
                                        <p:tgtEl>
                                          <p:spTgt spid="1156"/>
                                        </p:tgtEl>
                                      </p:cBhvr>
                                    </p:animEffect>
                                  </p:childTnLst>
                                </p:cTn>
                              </p:par>
                            </p:childTnLst>
                          </p:cTn>
                        </p:par>
                        <p:par>
                          <p:cTn fill="hold">
                            <p:stCondLst>
                              <p:cond delay="260500"/>
                            </p:stCondLst>
                            <p:childTnLst>
                              <p:par>
                                <p:cTn fill="hold" nodeType="afterEffect" presetClass="entr" presetID="10" presetSubtype="0">
                                  <p:stCondLst>
                                    <p:cond delay="0"/>
                                  </p:stCondLst>
                                  <p:childTnLst>
                                    <p:set>
                                      <p:cBhvr>
                                        <p:cTn dur="1" fill="hold">
                                          <p:stCondLst>
                                            <p:cond delay="0"/>
                                          </p:stCondLst>
                                        </p:cTn>
                                        <p:tgtEl>
                                          <p:spTgt spid="1157"/>
                                        </p:tgtEl>
                                        <p:attrNameLst>
                                          <p:attrName>style.visibility</p:attrName>
                                        </p:attrNameLst>
                                      </p:cBhvr>
                                      <p:to>
                                        <p:strVal val="visible"/>
                                      </p:to>
                                    </p:set>
                                    <p:animEffect filter="fade" transition="in">
                                      <p:cBhvr>
                                        <p:cTn dur="1000"/>
                                        <p:tgtEl>
                                          <p:spTgt spid="1157"/>
                                        </p:tgtEl>
                                      </p:cBhvr>
                                    </p:animEffect>
                                  </p:childTnLst>
                                </p:cTn>
                              </p:par>
                            </p:childTnLst>
                          </p:cTn>
                        </p:par>
                        <p:par>
                          <p:cTn fill="hold">
                            <p:stCondLst>
                              <p:cond delay="261500"/>
                            </p:stCondLst>
                            <p:childTnLst>
                              <p:par>
                                <p:cTn fill="hold" nodeType="afterEffect" presetClass="entr" presetID="10" presetSubtype="0">
                                  <p:stCondLst>
                                    <p:cond delay="0"/>
                                  </p:stCondLst>
                                  <p:childTnLst>
                                    <p:set>
                                      <p:cBhvr>
                                        <p:cTn dur="1" fill="hold">
                                          <p:stCondLst>
                                            <p:cond delay="0"/>
                                          </p:stCondLst>
                                        </p:cTn>
                                        <p:tgtEl>
                                          <p:spTgt spid="1158"/>
                                        </p:tgtEl>
                                        <p:attrNameLst>
                                          <p:attrName>style.visibility</p:attrName>
                                        </p:attrNameLst>
                                      </p:cBhvr>
                                      <p:to>
                                        <p:strVal val="visible"/>
                                      </p:to>
                                    </p:set>
                                    <p:animEffect filter="fade" transition="in">
                                      <p:cBhvr>
                                        <p:cTn dur="1000"/>
                                        <p:tgtEl>
                                          <p:spTgt spid="1158"/>
                                        </p:tgtEl>
                                      </p:cBhvr>
                                    </p:animEffect>
                                  </p:childTnLst>
                                </p:cTn>
                              </p:par>
                            </p:childTnLst>
                          </p:cTn>
                        </p:par>
                        <p:par>
                          <p:cTn fill="hold">
                            <p:stCondLst>
                              <p:cond delay="262500"/>
                            </p:stCondLst>
                            <p:childTnLst>
                              <p:par>
                                <p:cTn fill="hold" nodeType="afterEffect" presetClass="entr" presetID="10" presetSubtype="0">
                                  <p:stCondLst>
                                    <p:cond delay="0"/>
                                  </p:stCondLst>
                                  <p:childTnLst>
                                    <p:set>
                                      <p:cBhvr>
                                        <p:cTn dur="1" fill="hold">
                                          <p:stCondLst>
                                            <p:cond delay="0"/>
                                          </p:stCondLst>
                                        </p:cTn>
                                        <p:tgtEl>
                                          <p:spTgt spid="1159"/>
                                        </p:tgtEl>
                                        <p:attrNameLst>
                                          <p:attrName>style.visibility</p:attrName>
                                        </p:attrNameLst>
                                      </p:cBhvr>
                                      <p:to>
                                        <p:strVal val="visible"/>
                                      </p:to>
                                    </p:set>
                                    <p:animEffect filter="fade" transition="in">
                                      <p:cBhvr>
                                        <p:cTn dur="1000"/>
                                        <p:tgtEl>
                                          <p:spTgt spid="1159"/>
                                        </p:tgtEl>
                                      </p:cBhvr>
                                    </p:animEffect>
                                  </p:childTnLst>
                                </p:cTn>
                              </p:par>
                            </p:childTnLst>
                          </p:cTn>
                        </p:par>
                        <p:par>
                          <p:cTn fill="hold">
                            <p:stCondLst>
                              <p:cond delay="263500"/>
                            </p:stCondLst>
                            <p:childTnLst>
                              <p:par>
                                <p:cTn fill="hold" nodeType="afterEffect" presetClass="entr" presetID="10" presetSubtype="0">
                                  <p:stCondLst>
                                    <p:cond delay="0"/>
                                  </p:stCondLst>
                                  <p:childTnLst>
                                    <p:set>
                                      <p:cBhvr>
                                        <p:cTn dur="1" fill="hold">
                                          <p:stCondLst>
                                            <p:cond delay="0"/>
                                          </p:stCondLst>
                                        </p:cTn>
                                        <p:tgtEl>
                                          <p:spTgt spid="1160"/>
                                        </p:tgtEl>
                                        <p:attrNameLst>
                                          <p:attrName>style.visibility</p:attrName>
                                        </p:attrNameLst>
                                      </p:cBhvr>
                                      <p:to>
                                        <p:strVal val="visible"/>
                                      </p:to>
                                    </p:set>
                                    <p:animEffect filter="fade" transition="in">
                                      <p:cBhvr>
                                        <p:cTn dur="1000"/>
                                        <p:tgtEl>
                                          <p:spTgt spid="1160"/>
                                        </p:tgtEl>
                                      </p:cBhvr>
                                    </p:animEffect>
                                  </p:childTnLst>
                                </p:cTn>
                              </p:par>
                            </p:childTnLst>
                          </p:cTn>
                        </p:par>
                        <p:par>
                          <p:cTn fill="hold">
                            <p:stCondLst>
                              <p:cond delay="264500"/>
                            </p:stCondLst>
                            <p:childTnLst>
                              <p:par>
                                <p:cTn fill="hold" nodeType="afterEffect" presetClass="entr" presetID="10" presetSubtype="0">
                                  <p:stCondLst>
                                    <p:cond delay="0"/>
                                  </p:stCondLst>
                                  <p:childTnLst>
                                    <p:set>
                                      <p:cBhvr>
                                        <p:cTn dur="1" fill="hold">
                                          <p:stCondLst>
                                            <p:cond delay="0"/>
                                          </p:stCondLst>
                                        </p:cTn>
                                        <p:tgtEl>
                                          <p:spTgt spid="1161"/>
                                        </p:tgtEl>
                                        <p:attrNameLst>
                                          <p:attrName>style.visibility</p:attrName>
                                        </p:attrNameLst>
                                      </p:cBhvr>
                                      <p:to>
                                        <p:strVal val="visible"/>
                                      </p:to>
                                    </p:set>
                                    <p:animEffect filter="fade" transition="in">
                                      <p:cBhvr>
                                        <p:cTn dur="1000"/>
                                        <p:tgtEl>
                                          <p:spTgt spid="1161"/>
                                        </p:tgtEl>
                                      </p:cBhvr>
                                    </p:animEffect>
                                  </p:childTnLst>
                                </p:cTn>
                              </p:par>
                            </p:childTnLst>
                          </p:cTn>
                        </p:par>
                        <p:par>
                          <p:cTn fill="hold">
                            <p:stCondLst>
                              <p:cond delay="265500"/>
                            </p:stCondLst>
                            <p:childTnLst>
                              <p:par>
                                <p:cTn fill="hold" nodeType="afterEffect" presetClass="entr" presetID="10" presetSubtype="0">
                                  <p:stCondLst>
                                    <p:cond delay="0"/>
                                  </p:stCondLst>
                                  <p:childTnLst>
                                    <p:set>
                                      <p:cBhvr>
                                        <p:cTn dur="1" fill="hold">
                                          <p:stCondLst>
                                            <p:cond delay="0"/>
                                          </p:stCondLst>
                                        </p:cTn>
                                        <p:tgtEl>
                                          <p:spTgt spid="1162"/>
                                        </p:tgtEl>
                                        <p:attrNameLst>
                                          <p:attrName>style.visibility</p:attrName>
                                        </p:attrNameLst>
                                      </p:cBhvr>
                                      <p:to>
                                        <p:strVal val="visible"/>
                                      </p:to>
                                    </p:set>
                                    <p:animEffect filter="fade" transition="in">
                                      <p:cBhvr>
                                        <p:cTn dur="1000"/>
                                        <p:tgtEl>
                                          <p:spTgt spid="1162"/>
                                        </p:tgtEl>
                                      </p:cBhvr>
                                    </p:animEffect>
                                  </p:childTnLst>
                                </p:cTn>
                              </p:par>
                            </p:childTnLst>
                          </p:cTn>
                        </p:par>
                        <p:par>
                          <p:cTn fill="hold">
                            <p:stCondLst>
                              <p:cond delay="266500"/>
                            </p:stCondLst>
                            <p:childTnLst>
                              <p:par>
                                <p:cTn fill="hold" nodeType="afterEffect" presetClass="entr" presetID="10" presetSubtype="0">
                                  <p:stCondLst>
                                    <p:cond delay="0"/>
                                  </p:stCondLst>
                                  <p:childTnLst>
                                    <p:set>
                                      <p:cBhvr>
                                        <p:cTn dur="1" fill="hold">
                                          <p:stCondLst>
                                            <p:cond delay="0"/>
                                          </p:stCondLst>
                                        </p:cTn>
                                        <p:tgtEl>
                                          <p:spTgt spid="1163"/>
                                        </p:tgtEl>
                                        <p:attrNameLst>
                                          <p:attrName>style.visibility</p:attrName>
                                        </p:attrNameLst>
                                      </p:cBhvr>
                                      <p:to>
                                        <p:strVal val="visible"/>
                                      </p:to>
                                    </p:set>
                                    <p:animEffect filter="fade" transition="in">
                                      <p:cBhvr>
                                        <p:cTn dur="1000"/>
                                        <p:tgtEl>
                                          <p:spTgt spid="1163"/>
                                        </p:tgtEl>
                                      </p:cBhvr>
                                    </p:animEffect>
                                  </p:childTnLst>
                                </p:cTn>
                              </p:par>
                            </p:childTnLst>
                          </p:cTn>
                        </p:par>
                        <p:par>
                          <p:cTn fill="hold">
                            <p:stCondLst>
                              <p:cond delay="267500"/>
                            </p:stCondLst>
                            <p:childTnLst>
                              <p:par>
                                <p:cTn fill="hold" nodeType="afterEffect" presetClass="entr" presetID="10" presetSubtype="0">
                                  <p:stCondLst>
                                    <p:cond delay="0"/>
                                  </p:stCondLst>
                                  <p:childTnLst>
                                    <p:set>
                                      <p:cBhvr>
                                        <p:cTn dur="1" fill="hold">
                                          <p:stCondLst>
                                            <p:cond delay="0"/>
                                          </p:stCondLst>
                                        </p:cTn>
                                        <p:tgtEl>
                                          <p:spTgt spid="1164"/>
                                        </p:tgtEl>
                                        <p:attrNameLst>
                                          <p:attrName>style.visibility</p:attrName>
                                        </p:attrNameLst>
                                      </p:cBhvr>
                                      <p:to>
                                        <p:strVal val="visible"/>
                                      </p:to>
                                    </p:set>
                                    <p:animEffect filter="fade" transition="in">
                                      <p:cBhvr>
                                        <p:cTn dur="1000"/>
                                        <p:tgtEl>
                                          <p:spTgt spid="1164"/>
                                        </p:tgtEl>
                                      </p:cBhvr>
                                    </p:animEffect>
                                  </p:childTnLst>
                                </p:cTn>
                              </p:par>
                            </p:childTnLst>
                          </p:cTn>
                        </p:par>
                        <p:par>
                          <p:cTn fill="hold">
                            <p:stCondLst>
                              <p:cond delay="268500"/>
                            </p:stCondLst>
                            <p:childTnLst>
                              <p:par>
                                <p:cTn fill="hold" nodeType="afterEffect" presetClass="entr" presetID="10" presetSubtype="0">
                                  <p:stCondLst>
                                    <p:cond delay="0"/>
                                  </p:stCondLst>
                                  <p:childTnLst>
                                    <p:set>
                                      <p:cBhvr>
                                        <p:cTn dur="1" fill="hold">
                                          <p:stCondLst>
                                            <p:cond delay="0"/>
                                          </p:stCondLst>
                                        </p:cTn>
                                        <p:tgtEl>
                                          <p:spTgt spid="1165"/>
                                        </p:tgtEl>
                                        <p:attrNameLst>
                                          <p:attrName>style.visibility</p:attrName>
                                        </p:attrNameLst>
                                      </p:cBhvr>
                                      <p:to>
                                        <p:strVal val="visible"/>
                                      </p:to>
                                    </p:set>
                                    <p:animEffect filter="fade" transition="in">
                                      <p:cBhvr>
                                        <p:cTn dur="1000"/>
                                        <p:tgtEl>
                                          <p:spTgt spid="1165"/>
                                        </p:tgtEl>
                                      </p:cBhvr>
                                    </p:animEffect>
                                  </p:childTnLst>
                                </p:cTn>
                              </p:par>
                            </p:childTnLst>
                          </p:cTn>
                        </p:par>
                        <p:par>
                          <p:cTn fill="hold">
                            <p:stCondLst>
                              <p:cond delay="269500"/>
                            </p:stCondLst>
                            <p:childTnLst>
                              <p:par>
                                <p:cTn fill="hold" nodeType="afterEffect" presetClass="entr" presetID="10" presetSubtype="0">
                                  <p:stCondLst>
                                    <p:cond delay="0"/>
                                  </p:stCondLst>
                                  <p:childTnLst>
                                    <p:set>
                                      <p:cBhvr>
                                        <p:cTn dur="1" fill="hold">
                                          <p:stCondLst>
                                            <p:cond delay="0"/>
                                          </p:stCondLst>
                                        </p:cTn>
                                        <p:tgtEl>
                                          <p:spTgt spid="1166"/>
                                        </p:tgtEl>
                                        <p:attrNameLst>
                                          <p:attrName>style.visibility</p:attrName>
                                        </p:attrNameLst>
                                      </p:cBhvr>
                                      <p:to>
                                        <p:strVal val="visible"/>
                                      </p:to>
                                    </p:set>
                                    <p:animEffect filter="fade" transition="in">
                                      <p:cBhvr>
                                        <p:cTn dur="1000"/>
                                        <p:tgtEl>
                                          <p:spTgt spid="1166"/>
                                        </p:tgtEl>
                                      </p:cBhvr>
                                    </p:animEffect>
                                  </p:childTnLst>
                                </p:cTn>
                              </p:par>
                            </p:childTnLst>
                          </p:cTn>
                        </p:par>
                        <p:par>
                          <p:cTn fill="hold">
                            <p:stCondLst>
                              <p:cond delay="270500"/>
                            </p:stCondLst>
                            <p:childTnLst>
                              <p:par>
                                <p:cTn fill="hold" nodeType="afterEffect" presetClass="entr" presetID="10" presetSubtype="0">
                                  <p:stCondLst>
                                    <p:cond delay="0"/>
                                  </p:stCondLst>
                                  <p:childTnLst>
                                    <p:set>
                                      <p:cBhvr>
                                        <p:cTn dur="1" fill="hold">
                                          <p:stCondLst>
                                            <p:cond delay="0"/>
                                          </p:stCondLst>
                                        </p:cTn>
                                        <p:tgtEl>
                                          <p:spTgt spid="1167"/>
                                        </p:tgtEl>
                                        <p:attrNameLst>
                                          <p:attrName>style.visibility</p:attrName>
                                        </p:attrNameLst>
                                      </p:cBhvr>
                                      <p:to>
                                        <p:strVal val="visible"/>
                                      </p:to>
                                    </p:set>
                                    <p:animEffect filter="fade" transition="in">
                                      <p:cBhvr>
                                        <p:cTn dur="1000"/>
                                        <p:tgtEl>
                                          <p:spTgt spid="1167"/>
                                        </p:tgtEl>
                                      </p:cBhvr>
                                    </p:animEffect>
                                  </p:childTnLst>
                                </p:cTn>
                              </p:par>
                            </p:childTnLst>
                          </p:cTn>
                        </p:par>
                        <p:par>
                          <p:cTn fill="hold">
                            <p:stCondLst>
                              <p:cond delay="271500"/>
                            </p:stCondLst>
                            <p:childTnLst>
                              <p:par>
                                <p:cTn fill="hold" nodeType="afterEffect" presetClass="entr" presetID="10" presetSubtype="0">
                                  <p:stCondLst>
                                    <p:cond delay="0"/>
                                  </p:stCondLst>
                                  <p:childTnLst>
                                    <p:set>
                                      <p:cBhvr>
                                        <p:cTn dur="1" fill="hold">
                                          <p:stCondLst>
                                            <p:cond delay="0"/>
                                          </p:stCondLst>
                                        </p:cTn>
                                        <p:tgtEl>
                                          <p:spTgt spid="1168"/>
                                        </p:tgtEl>
                                        <p:attrNameLst>
                                          <p:attrName>style.visibility</p:attrName>
                                        </p:attrNameLst>
                                      </p:cBhvr>
                                      <p:to>
                                        <p:strVal val="visible"/>
                                      </p:to>
                                    </p:set>
                                    <p:animEffect filter="fade" transition="in">
                                      <p:cBhvr>
                                        <p:cTn dur="1000"/>
                                        <p:tgtEl>
                                          <p:spTgt spid="1168"/>
                                        </p:tgtEl>
                                      </p:cBhvr>
                                    </p:animEffect>
                                  </p:childTnLst>
                                </p:cTn>
                              </p:par>
                            </p:childTnLst>
                          </p:cTn>
                        </p:par>
                        <p:par>
                          <p:cTn fill="hold">
                            <p:stCondLst>
                              <p:cond delay="272500"/>
                            </p:stCondLst>
                            <p:childTnLst>
                              <p:par>
                                <p:cTn fill="hold" nodeType="afterEffect" presetClass="entr" presetID="10" presetSubtype="0">
                                  <p:stCondLst>
                                    <p:cond delay="0"/>
                                  </p:stCondLst>
                                  <p:childTnLst>
                                    <p:set>
                                      <p:cBhvr>
                                        <p:cTn dur="1" fill="hold">
                                          <p:stCondLst>
                                            <p:cond delay="0"/>
                                          </p:stCondLst>
                                        </p:cTn>
                                        <p:tgtEl>
                                          <p:spTgt spid="1169"/>
                                        </p:tgtEl>
                                        <p:attrNameLst>
                                          <p:attrName>style.visibility</p:attrName>
                                        </p:attrNameLst>
                                      </p:cBhvr>
                                      <p:to>
                                        <p:strVal val="visible"/>
                                      </p:to>
                                    </p:set>
                                    <p:animEffect filter="fade" transition="in">
                                      <p:cBhvr>
                                        <p:cTn dur="1000"/>
                                        <p:tgtEl>
                                          <p:spTgt spid="1169"/>
                                        </p:tgtEl>
                                      </p:cBhvr>
                                    </p:animEffect>
                                  </p:childTnLst>
                                </p:cTn>
                              </p:par>
                            </p:childTnLst>
                          </p:cTn>
                        </p:par>
                        <p:par>
                          <p:cTn fill="hold">
                            <p:stCondLst>
                              <p:cond delay="273500"/>
                            </p:stCondLst>
                            <p:childTnLst>
                              <p:par>
                                <p:cTn fill="hold" nodeType="afterEffect" presetClass="entr" presetID="10" presetSubtype="0">
                                  <p:stCondLst>
                                    <p:cond delay="0"/>
                                  </p:stCondLst>
                                  <p:childTnLst>
                                    <p:set>
                                      <p:cBhvr>
                                        <p:cTn dur="1" fill="hold">
                                          <p:stCondLst>
                                            <p:cond delay="0"/>
                                          </p:stCondLst>
                                        </p:cTn>
                                        <p:tgtEl>
                                          <p:spTgt spid="1170"/>
                                        </p:tgtEl>
                                        <p:attrNameLst>
                                          <p:attrName>style.visibility</p:attrName>
                                        </p:attrNameLst>
                                      </p:cBhvr>
                                      <p:to>
                                        <p:strVal val="visible"/>
                                      </p:to>
                                    </p:set>
                                    <p:animEffect filter="fade" transition="in">
                                      <p:cBhvr>
                                        <p:cTn dur="1000"/>
                                        <p:tgtEl>
                                          <p:spTgt spid="1170"/>
                                        </p:tgtEl>
                                      </p:cBhvr>
                                    </p:animEffect>
                                  </p:childTnLst>
                                </p:cTn>
                              </p:par>
                            </p:childTnLst>
                          </p:cTn>
                        </p:par>
                        <p:par>
                          <p:cTn fill="hold">
                            <p:stCondLst>
                              <p:cond delay="274500"/>
                            </p:stCondLst>
                            <p:childTnLst>
                              <p:par>
                                <p:cTn fill="hold" nodeType="afterEffect" presetClass="entr" presetID="10" presetSubtype="0">
                                  <p:stCondLst>
                                    <p:cond delay="0"/>
                                  </p:stCondLst>
                                  <p:childTnLst>
                                    <p:set>
                                      <p:cBhvr>
                                        <p:cTn dur="1" fill="hold">
                                          <p:stCondLst>
                                            <p:cond delay="0"/>
                                          </p:stCondLst>
                                        </p:cTn>
                                        <p:tgtEl>
                                          <p:spTgt spid="1171"/>
                                        </p:tgtEl>
                                        <p:attrNameLst>
                                          <p:attrName>style.visibility</p:attrName>
                                        </p:attrNameLst>
                                      </p:cBhvr>
                                      <p:to>
                                        <p:strVal val="visible"/>
                                      </p:to>
                                    </p:set>
                                    <p:animEffect filter="fade" transition="in">
                                      <p:cBhvr>
                                        <p:cTn dur="1000"/>
                                        <p:tgtEl>
                                          <p:spTgt spid="1171"/>
                                        </p:tgtEl>
                                      </p:cBhvr>
                                    </p:animEffect>
                                  </p:childTnLst>
                                </p:cTn>
                              </p:par>
                            </p:childTnLst>
                          </p:cTn>
                        </p:par>
                        <p:par>
                          <p:cTn fill="hold">
                            <p:stCondLst>
                              <p:cond delay="275500"/>
                            </p:stCondLst>
                            <p:childTnLst>
                              <p:par>
                                <p:cTn fill="hold" nodeType="afterEffect" presetClass="entr" presetID="10" presetSubtype="0">
                                  <p:stCondLst>
                                    <p:cond delay="0"/>
                                  </p:stCondLst>
                                  <p:childTnLst>
                                    <p:set>
                                      <p:cBhvr>
                                        <p:cTn dur="1" fill="hold">
                                          <p:stCondLst>
                                            <p:cond delay="0"/>
                                          </p:stCondLst>
                                        </p:cTn>
                                        <p:tgtEl>
                                          <p:spTgt spid="1172"/>
                                        </p:tgtEl>
                                        <p:attrNameLst>
                                          <p:attrName>style.visibility</p:attrName>
                                        </p:attrNameLst>
                                      </p:cBhvr>
                                      <p:to>
                                        <p:strVal val="visible"/>
                                      </p:to>
                                    </p:set>
                                    <p:animEffect filter="fade" transition="in">
                                      <p:cBhvr>
                                        <p:cTn dur="1000"/>
                                        <p:tgtEl>
                                          <p:spTgt spid="1172"/>
                                        </p:tgtEl>
                                      </p:cBhvr>
                                    </p:animEffect>
                                  </p:childTnLst>
                                </p:cTn>
                              </p:par>
                            </p:childTnLst>
                          </p:cTn>
                        </p:par>
                        <p:par>
                          <p:cTn fill="hold">
                            <p:stCondLst>
                              <p:cond delay="276500"/>
                            </p:stCondLst>
                            <p:childTnLst>
                              <p:par>
                                <p:cTn fill="hold" nodeType="afterEffect" presetClass="entr" presetID="10" presetSubtype="0">
                                  <p:stCondLst>
                                    <p:cond delay="0"/>
                                  </p:stCondLst>
                                  <p:childTnLst>
                                    <p:set>
                                      <p:cBhvr>
                                        <p:cTn dur="1" fill="hold">
                                          <p:stCondLst>
                                            <p:cond delay="0"/>
                                          </p:stCondLst>
                                        </p:cTn>
                                        <p:tgtEl>
                                          <p:spTgt spid="1173"/>
                                        </p:tgtEl>
                                        <p:attrNameLst>
                                          <p:attrName>style.visibility</p:attrName>
                                        </p:attrNameLst>
                                      </p:cBhvr>
                                      <p:to>
                                        <p:strVal val="visible"/>
                                      </p:to>
                                    </p:set>
                                    <p:animEffect filter="fade" transition="in">
                                      <p:cBhvr>
                                        <p:cTn dur="1000"/>
                                        <p:tgtEl>
                                          <p:spTgt spid="1173"/>
                                        </p:tgtEl>
                                      </p:cBhvr>
                                    </p:animEffect>
                                  </p:childTnLst>
                                </p:cTn>
                              </p:par>
                            </p:childTnLst>
                          </p:cTn>
                        </p:par>
                        <p:par>
                          <p:cTn fill="hold">
                            <p:stCondLst>
                              <p:cond delay="277500"/>
                            </p:stCondLst>
                            <p:childTnLst>
                              <p:par>
                                <p:cTn fill="hold" nodeType="afterEffect" presetClass="entr" presetID="10" presetSubtype="0">
                                  <p:stCondLst>
                                    <p:cond delay="0"/>
                                  </p:stCondLst>
                                  <p:childTnLst>
                                    <p:set>
                                      <p:cBhvr>
                                        <p:cTn dur="1" fill="hold">
                                          <p:stCondLst>
                                            <p:cond delay="0"/>
                                          </p:stCondLst>
                                        </p:cTn>
                                        <p:tgtEl>
                                          <p:spTgt spid="1174"/>
                                        </p:tgtEl>
                                        <p:attrNameLst>
                                          <p:attrName>style.visibility</p:attrName>
                                        </p:attrNameLst>
                                      </p:cBhvr>
                                      <p:to>
                                        <p:strVal val="visible"/>
                                      </p:to>
                                    </p:set>
                                    <p:animEffect filter="fade" transition="in">
                                      <p:cBhvr>
                                        <p:cTn dur="1000"/>
                                        <p:tgtEl>
                                          <p:spTgt spid="1174"/>
                                        </p:tgtEl>
                                      </p:cBhvr>
                                    </p:animEffect>
                                  </p:childTnLst>
                                </p:cTn>
                              </p:par>
                            </p:childTnLst>
                          </p:cTn>
                        </p:par>
                        <p:par>
                          <p:cTn fill="hold">
                            <p:stCondLst>
                              <p:cond delay="278500"/>
                            </p:stCondLst>
                            <p:childTnLst>
                              <p:par>
                                <p:cTn fill="hold" nodeType="afterEffect" presetClass="entr" presetID="10" presetSubtype="0">
                                  <p:stCondLst>
                                    <p:cond delay="0"/>
                                  </p:stCondLst>
                                  <p:childTnLst>
                                    <p:set>
                                      <p:cBhvr>
                                        <p:cTn dur="1" fill="hold">
                                          <p:stCondLst>
                                            <p:cond delay="0"/>
                                          </p:stCondLst>
                                        </p:cTn>
                                        <p:tgtEl>
                                          <p:spTgt spid="1175"/>
                                        </p:tgtEl>
                                        <p:attrNameLst>
                                          <p:attrName>style.visibility</p:attrName>
                                        </p:attrNameLst>
                                      </p:cBhvr>
                                      <p:to>
                                        <p:strVal val="visible"/>
                                      </p:to>
                                    </p:set>
                                    <p:animEffect filter="fade" transition="in">
                                      <p:cBhvr>
                                        <p:cTn dur="1000"/>
                                        <p:tgtEl>
                                          <p:spTgt spid="1175"/>
                                        </p:tgtEl>
                                      </p:cBhvr>
                                    </p:animEffect>
                                  </p:childTnLst>
                                </p:cTn>
                              </p:par>
                            </p:childTnLst>
                          </p:cTn>
                        </p:par>
                        <p:par>
                          <p:cTn fill="hold">
                            <p:stCondLst>
                              <p:cond delay="279500"/>
                            </p:stCondLst>
                            <p:childTnLst>
                              <p:par>
                                <p:cTn fill="hold" nodeType="afterEffect" presetClass="entr" presetID="10" presetSubtype="0">
                                  <p:stCondLst>
                                    <p:cond delay="0"/>
                                  </p:stCondLst>
                                  <p:childTnLst>
                                    <p:set>
                                      <p:cBhvr>
                                        <p:cTn dur="1" fill="hold">
                                          <p:stCondLst>
                                            <p:cond delay="0"/>
                                          </p:stCondLst>
                                        </p:cTn>
                                        <p:tgtEl>
                                          <p:spTgt spid="1176"/>
                                        </p:tgtEl>
                                        <p:attrNameLst>
                                          <p:attrName>style.visibility</p:attrName>
                                        </p:attrNameLst>
                                      </p:cBhvr>
                                      <p:to>
                                        <p:strVal val="visible"/>
                                      </p:to>
                                    </p:set>
                                    <p:animEffect filter="fade" transition="in">
                                      <p:cBhvr>
                                        <p:cTn dur="1000"/>
                                        <p:tgtEl>
                                          <p:spTgt spid="1176"/>
                                        </p:tgtEl>
                                      </p:cBhvr>
                                    </p:animEffect>
                                  </p:childTnLst>
                                </p:cTn>
                              </p:par>
                            </p:childTnLst>
                          </p:cTn>
                        </p:par>
                        <p:par>
                          <p:cTn fill="hold">
                            <p:stCondLst>
                              <p:cond delay="280500"/>
                            </p:stCondLst>
                            <p:childTnLst>
                              <p:par>
                                <p:cTn fill="hold" nodeType="afterEffect" presetClass="entr" presetID="10" presetSubtype="0">
                                  <p:stCondLst>
                                    <p:cond delay="0"/>
                                  </p:stCondLst>
                                  <p:childTnLst>
                                    <p:set>
                                      <p:cBhvr>
                                        <p:cTn dur="1" fill="hold">
                                          <p:stCondLst>
                                            <p:cond delay="0"/>
                                          </p:stCondLst>
                                        </p:cTn>
                                        <p:tgtEl>
                                          <p:spTgt spid="1177"/>
                                        </p:tgtEl>
                                        <p:attrNameLst>
                                          <p:attrName>style.visibility</p:attrName>
                                        </p:attrNameLst>
                                      </p:cBhvr>
                                      <p:to>
                                        <p:strVal val="visible"/>
                                      </p:to>
                                    </p:set>
                                    <p:animEffect filter="fade" transition="in">
                                      <p:cBhvr>
                                        <p:cTn dur="1000"/>
                                        <p:tgtEl>
                                          <p:spTgt spid="1177"/>
                                        </p:tgtEl>
                                      </p:cBhvr>
                                    </p:animEffect>
                                  </p:childTnLst>
                                </p:cTn>
                              </p:par>
                            </p:childTnLst>
                          </p:cTn>
                        </p:par>
                        <p:par>
                          <p:cTn fill="hold">
                            <p:stCondLst>
                              <p:cond delay="281500"/>
                            </p:stCondLst>
                            <p:childTnLst>
                              <p:par>
                                <p:cTn fill="hold" nodeType="afterEffect" presetClass="entr" presetID="10" presetSubtype="0">
                                  <p:stCondLst>
                                    <p:cond delay="0"/>
                                  </p:stCondLst>
                                  <p:childTnLst>
                                    <p:set>
                                      <p:cBhvr>
                                        <p:cTn dur="1" fill="hold">
                                          <p:stCondLst>
                                            <p:cond delay="0"/>
                                          </p:stCondLst>
                                        </p:cTn>
                                        <p:tgtEl>
                                          <p:spTgt spid="1178"/>
                                        </p:tgtEl>
                                        <p:attrNameLst>
                                          <p:attrName>style.visibility</p:attrName>
                                        </p:attrNameLst>
                                      </p:cBhvr>
                                      <p:to>
                                        <p:strVal val="visible"/>
                                      </p:to>
                                    </p:set>
                                    <p:animEffect filter="fade" transition="in">
                                      <p:cBhvr>
                                        <p:cTn dur="1000"/>
                                        <p:tgtEl>
                                          <p:spTgt spid="1178"/>
                                        </p:tgtEl>
                                      </p:cBhvr>
                                    </p:animEffect>
                                  </p:childTnLst>
                                </p:cTn>
                              </p:par>
                            </p:childTnLst>
                          </p:cTn>
                        </p:par>
                        <p:par>
                          <p:cTn fill="hold">
                            <p:stCondLst>
                              <p:cond delay="282500"/>
                            </p:stCondLst>
                            <p:childTnLst>
                              <p:par>
                                <p:cTn fill="hold" nodeType="afterEffect" presetClass="entr" presetID="10" presetSubtype="0">
                                  <p:stCondLst>
                                    <p:cond delay="0"/>
                                  </p:stCondLst>
                                  <p:childTnLst>
                                    <p:set>
                                      <p:cBhvr>
                                        <p:cTn dur="1" fill="hold">
                                          <p:stCondLst>
                                            <p:cond delay="0"/>
                                          </p:stCondLst>
                                        </p:cTn>
                                        <p:tgtEl>
                                          <p:spTgt spid="1179"/>
                                        </p:tgtEl>
                                        <p:attrNameLst>
                                          <p:attrName>style.visibility</p:attrName>
                                        </p:attrNameLst>
                                      </p:cBhvr>
                                      <p:to>
                                        <p:strVal val="visible"/>
                                      </p:to>
                                    </p:set>
                                    <p:animEffect filter="fade" transition="in">
                                      <p:cBhvr>
                                        <p:cTn dur="1000"/>
                                        <p:tgtEl>
                                          <p:spTgt spid="1179"/>
                                        </p:tgtEl>
                                      </p:cBhvr>
                                    </p:animEffect>
                                  </p:childTnLst>
                                </p:cTn>
                              </p:par>
                            </p:childTnLst>
                          </p:cTn>
                        </p:par>
                        <p:par>
                          <p:cTn fill="hold">
                            <p:stCondLst>
                              <p:cond delay="283500"/>
                            </p:stCondLst>
                            <p:childTnLst>
                              <p:par>
                                <p:cTn fill="hold" nodeType="afterEffect" presetClass="entr" presetID="10" presetSubtype="0">
                                  <p:stCondLst>
                                    <p:cond delay="0"/>
                                  </p:stCondLst>
                                  <p:childTnLst>
                                    <p:set>
                                      <p:cBhvr>
                                        <p:cTn dur="1" fill="hold">
                                          <p:stCondLst>
                                            <p:cond delay="0"/>
                                          </p:stCondLst>
                                        </p:cTn>
                                        <p:tgtEl>
                                          <p:spTgt spid="1180"/>
                                        </p:tgtEl>
                                        <p:attrNameLst>
                                          <p:attrName>style.visibility</p:attrName>
                                        </p:attrNameLst>
                                      </p:cBhvr>
                                      <p:to>
                                        <p:strVal val="visible"/>
                                      </p:to>
                                    </p:set>
                                    <p:animEffect filter="fade" transition="in">
                                      <p:cBhvr>
                                        <p:cTn dur="1000"/>
                                        <p:tgtEl>
                                          <p:spTgt spid="1180"/>
                                        </p:tgtEl>
                                      </p:cBhvr>
                                    </p:animEffect>
                                  </p:childTnLst>
                                </p:cTn>
                              </p:par>
                            </p:childTnLst>
                          </p:cTn>
                        </p:par>
                        <p:par>
                          <p:cTn fill="hold">
                            <p:stCondLst>
                              <p:cond delay="284500"/>
                            </p:stCondLst>
                            <p:childTnLst>
                              <p:par>
                                <p:cTn fill="hold" nodeType="afterEffect" presetClass="entr" presetID="10" presetSubtype="0">
                                  <p:stCondLst>
                                    <p:cond delay="0"/>
                                  </p:stCondLst>
                                  <p:childTnLst>
                                    <p:set>
                                      <p:cBhvr>
                                        <p:cTn dur="1" fill="hold">
                                          <p:stCondLst>
                                            <p:cond delay="0"/>
                                          </p:stCondLst>
                                        </p:cTn>
                                        <p:tgtEl>
                                          <p:spTgt spid="1181"/>
                                        </p:tgtEl>
                                        <p:attrNameLst>
                                          <p:attrName>style.visibility</p:attrName>
                                        </p:attrNameLst>
                                      </p:cBhvr>
                                      <p:to>
                                        <p:strVal val="visible"/>
                                      </p:to>
                                    </p:set>
                                    <p:animEffect filter="fade" transition="in">
                                      <p:cBhvr>
                                        <p:cTn dur="1000"/>
                                        <p:tgtEl>
                                          <p:spTgt spid="1181"/>
                                        </p:tgtEl>
                                      </p:cBhvr>
                                    </p:animEffect>
                                  </p:childTnLst>
                                </p:cTn>
                              </p:par>
                            </p:childTnLst>
                          </p:cTn>
                        </p:par>
                        <p:par>
                          <p:cTn fill="hold">
                            <p:stCondLst>
                              <p:cond delay="285500"/>
                            </p:stCondLst>
                            <p:childTnLst>
                              <p:par>
                                <p:cTn fill="hold" nodeType="afterEffect" presetClass="entr" presetID="10" presetSubtype="0">
                                  <p:stCondLst>
                                    <p:cond delay="0"/>
                                  </p:stCondLst>
                                  <p:childTnLst>
                                    <p:set>
                                      <p:cBhvr>
                                        <p:cTn dur="1" fill="hold">
                                          <p:stCondLst>
                                            <p:cond delay="0"/>
                                          </p:stCondLst>
                                        </p:cTn>
                                        <p:tgtEl>
                                          <p:spTgt spid="1182"/>
                                        </p:tgtEl>
                                        <p:attrNameLst>
                                          <p:attrName>style.visibility</p:attrName>
                                        </p:attrNameLst>
                                      </p:cBhvr>
                                      <p:to>
                                        <p:strVal val="visible"/>
                                      </p:to>
                                    </p:set>
                                    <p:animEffect filter="fade" transition="in">
                                      <p:cBhvr>
                                        <p:cTn dur="1000"/>
                                        <p:tgtEl>
                                          <p:spTgt spid="1182"/>
                                        </p:tgtEl>
                                      </p:cBhvr>
                                    </p:animEffect>
                                  </p:childTnLst>
                                </p:cTn>
                              </p:par>
                            </p:childTnLst>
                          </p:cTn>
                        </p:par>
                        <p:par>
                          <p:cTn fill="hold">
                            <p:stCondLst>
                              <p:cond delay="286500"/>
                            </p:stCondLst>
                            <p:childTnLst>
                              <p:par>
                                <p:cTn fill="hold" nodeType="afterEffect" presetClass="entr" presetID="10" presetSubtype="0">
                                  <p:stCondLst>
                                    <p:cond delay="0"/>
                                  </p:stCondLst>
                                  <p:childTnLst>
                                    <p:set>
                                      <p:cBhvr>
                                        <p:cTn dur="1" fill="hold">
                                          <p:stCondLst>
                                            <p:cond delay="0"/>
                                          </p:stCondLst>
                                        </p:cTn>
                                        <p:tgtEl>
                                          <p:spTgt spid="1183"/>
                                        </p:tgtEl>
                                        <p:attrNameLst>
                                          <p:attrName>style.visibility</p:attrName>
                                        </p:attrNameLst>
                                      </p:cBhvr>
                                      <p:to>
                                        <p:strVal val="visible"/>
                                      </p:to>
                                    </p:set>
                                    <p:animEffect filter="fade" transition="in">
                                      <p:cBhvr>
                                        <p:cTn dur="1000"/>
                                        <p:tgtEl>
                                          <p:spTgt spid="1183"/>
                                        </p:tgtEl>
                                      </p:cBhvr>
                                    </p:animEffect>
                                  </p:childTnLst>
                                </p:cTn>
                              </p:par>
                            </p:childTnLst>
                          </p:cTn>
                        </p:par>
                        <p:par>
                          <p:cTn fill="hold">
                            <p:stCondLst>
                              <p:cond delay="287500"/>
                            </p:stCondLst>
                            <p:childTnLst>
                              <p:par>
                                <p:cTn fill="hold" nodeType="afterEffect" presetClass="entr" presetID="10" presetSubtype="0">
                                  <p:stCondLst>
                                    <p:cond delay="0"/>
                                  </p:stCondLst>
                                  <p:childTnLst>
                                    <p:set>
                                      <p:cBhvr>
                                        <p:cTn dur="1" fill="hold">
                                          <p:stCondLst>
                                            <p:cond delay="0"/>
                                          </p:stCondLst>
                                        </p:cTn>
                                        <p:tgtEl>
                                          <p:spTgt spid="1184"/>
                                        </p:tgtEl>
                                        <p:attrNameLst>
                                          <p:attrName>style.visibility</p:attrName>
                                        </p:attrNameLst>
                                      </p:cBhvr>
                                      <p:to>
                                        <p:strVal val="visible"/>
                                      </p:to>
                                    </p:set>
                                    <p:animEffect filter="fade" transition="in">
                                      <p:cBhvr>
                                        <p:cTn dur="1000"/>
                                        <p:tgtEl>
                                          <p:spTgt spid="1184"/>
                                        </p:tgtEl>
                                      </p:cBhvr>
                                    </p:animEffect>
                                  </p:childTnLst>
                                </p:cTn>
                              </p:par>
                            </p:childTnLst>
                          </p:cTn>
                        </p:par>
                        <p:par>
                          <p:cTn fill="hold">
                            <p:stCondLst>
                              <p:cond delay="288500"/>
                            </p:stCondLst>
                            <p:childTnLst>
                              <p:par>
                                <p:cTn fill="hold" nodeType="afterEffect" presetClass="entr" presetID="10" presetSubtype="0">
                                  <p:stCondLst>
                                    <p:cond delay="0"/>
                                  </p:stCondLst>
                                  <p:childTnLst>
                                    <p:set>
                                      <p:cBhvr>
                                        <p:cTn dur="1" fill="hold">
                                          <p:stCondLst>
                                            <p:cond delay="0"/>
                                          </p:stCondLst>
                                        </p:cTn>
                                        <p:tgtEl>
                                          <p:spTgt spid="1185"/>
                                        </p:tgtEl>
                                        <p:attrNameLst>
                                          <p:attrName>style.visibility</p:attrName>
                                        </p:attrNameLst>
                                      </p:cBhvr>
                                      <p:to>
                                        <p:strVal val="visible"/>
                                      </p:to>
                                    </p:set>
                                    <p:animEffect filter="fade" transition="in">
                                      <p:cBhvr>
                                        <p:cTn dur="1000"/>
                                        <p:tgtEl>
                                          <p:spTgt spid="1185"/>
                                        </p:tgtEl>
                                      </p:cBhvr>
                                    </p:animEffect>
                                  </p:childTnLst>
                                </p:cTn>
                              </p:par>
                            </p:childTnLst>
                          </p:cTn>
                        </p:par>
                        <p:par>
                          <p:cTn fill="hold">
                            <p:stCondLst>
                              <p:cond delay="289500"/>
                            </p:stCondLst>
                            <p:childTnLst>
                              <p:par>
                                <p:cTn fill="hold" nodeType="afterEffect" presetClass="entr" presetID="10" presetSubtype="0">
                                  <p:stCondLst>
                                    <p:cond delay="0"/>
                                  </p:stCondLst>
                                  <p:childTnLst>
                                    <p:set>
                                      <p:cBhvr>
                                        <p:cTn dur="1" fill="hold">
                                          <p:stCondLst>
                                            <p:cond delay="0"/>
                                          </p:stCondLst>
                                        </p:cTn>
                                        <p:tgtEl>
                                          <p:spTgt spid="1186"/>
                                        </p:tgtEl>
                                        <p:attrNameLst>
                                          <p:attrName>style.visibility</p:attrName>
                                        </p:attrNameLst>
                                      </p:cBhvr>
                                      <p:to>
                                        <p:strVal val="visible"/>
                                      </p:to>
                                    </p:set>
                                    <p:animEffect filter="fade" transition="in">
                                      <p:cBhvr>
                                        <p:cTn dur="1000"/>
                                        <p:tgtEl>
                                          <p:spTgt spid="1186"/>
                                        </p:tgtEl>
                                      </p:cBhvr>
                                    </p:animEffect>
                                  </p:childTnLst>
                                </p:cTn>
                              </p:par>
                            </p:childTnLst>
                          </p:cTn>
                        </p:par>
                        <p:par>
                          <p:cTn fill="hold">
                            <p:stCondLst>
                              <p:cond delay="290500"/>
                            </p:stCondLst>
                            <p:childTnLst>
                              <p:par>
                                <p:cTn fill="hold" nodeType="afterEffect" presetClass="entr" presetID="10" presetSubtype="0">
                                  <p:stCondLst>
                                    <p:cond delay="0"/>
                                  </p:stCondLst>
                                  <p:childTnLst>
                                    <p:set>
                                      <p:cBhvr>
                                        <p:cTn dur="1" fill="hold">
                                          <p:stCondLst>
                                            <p:cond delay="0"/>
                                          </p:stCondLst>
                                        </p:cTn>
                                        <p:tgtEl>
                                          <p:spTgt spid="1187"/>
                                        </p:tgtEl>
                                        <p:attrNameLst>
                                          <p:attrName>style.visibility</p:attrName>
                                        </p:attrNameLst>
                                      </p:cBhvr>
                                      <p:to>
                                        <p:strVal val="visible"/>
                                      </p:to>
                                    </p:set>
                                    <p:animEffect filter="fade" transition="in">
                                      <p:cBhvr>
                                        <p:cTn dur="1000"/>
                                        <p:tgtEl>
                                          <p:spTgt spid="1187"/>
                                        </p:tgtEl>
                                      </p:cBhvr>
                                    </p:animEffect>
                                  </p:childTnLst>
                                </p:cTn>
                              </p:par>
                            </p:childTnLst>
                          </p:cTn>
                        </p:par>
                        <p:par>
                          <p:cTn fill="hold">
                            <p:stCondLst>
                              <p:cond delay="291500"/>
                            </p:stCondLst>
                            <p:childTnLst>
                              <p:par>
                                <p:cTn fill="hold" nodeType="afterEffect" presetClass="entr" presetID="10" presetSubtype="0">
                                  <p:stCondLst>
                                    <p:cond delay="0"/>
                                  </p:stCondLst>
                                  <p:childTnLst>
                                    <p:set>
                                      <p:cBhvr>
                                        <p:cTn dur="1" fill="hold">
                                          <p:stCondLst>
                                            <p:cond delay="0"/>
                                          </p:stCondLst>
                                        </p:cTn>
                                        <p:tgtEl>
                                          <p:spTgt spid="1188"/>
                                        </p:tgtEl>
                                        <p:attrNameLst>
                                          <p:attrName>style.visibility</p:attrName>
                                        </p:attrNameLst>
                                      </p:cBhvr>
                                      <p:to>
                                        <p:strVal val="visible"/>
                                      </p:to>
                                    </p:set>
                                    <p:animEffect filter="fade" transition="in">
                                      <p:cBhvr>
                                        <p:cTn dur="1000"/>
                                        <p:tgtEl>
                                          <p:spTgt spid="1188"/>
                                        </p:tgtEl>
                                      </p:cBhvr>
                                    </p:animEffect>
                                  </p:childTnLst>
                                </p:cTn>
                              </p:par>
                            </p:childTnLst>
                          </p:cTn>
                        </p:par>
                        <p:par>
                          <p:cTn fill="hold">
                            <p:stCondLst>
                              <p:cond delay="292500"/>
                            </p:stCondLst>
                            <p:childTnLst>
                              <p:par>
                                <p:cTn fill="hold" nodeType="afterEffect" presetClass="entr" presetID="10" presetSubtype="0">
                                  <p:stCondLst>
                                    <p:cond delay="0"/>
                                  </p:stCondLst>
                                  <p:childTnLst>
                                    <p:set>
                                      <p:cBhvr>
                                        <p:cTn dur="1" fill="hold">
                                          <p:stCondLst>
                                            <p:cond delay="0"/>
                                          </p:stCondLst>
                                        </p:cTn>
                                        <p:tgtEl>
                                          <p:spTgt spid="1189"/>
                                        </p:tgtEl>
                                        <p:attrNameLst>
                                          <p:attrName>style.visibility</p:attrName>
                                        </p:attrNameLst>
                                      </p:cBhvr>
                                      <p:to>
                                        <p:strVal val="visible"/>
                                      </p:to>
                                    </p:set>
                                    <p:animEffect filter="fade" transition="in">
                                      <p:cBhvr>
                                        <p:cTn dur="1000"/>
                                        <p:tgtEl>
                                          <p:spTgt spid="1189"/>
                                        </p:tgtEl>
                                      </p:cBhvr>
                                    </p:animEffect>
                                  </p:childTnLst>
                                </p:cTn>
                              </p:par>
                            </p:childTnLst>
                          </p:cTn>
                        </p:par>
                        <p:par>
                          <p:cTn fill="hold">
                            <p:stCondLst>
                              <p:cond delay="293500"/>
                            </p:stCondLst>
                            <p:childTnLst>
                              <p:par>
                                <p:cTn fill="hold" nodeType="afterEffect" presetClass="entr" presetID="10" presetSubtype="0">
                                  <p:stCondLst>
                                    <p:cond delay="0"/>
                                  </p:stCondLst>
                                  <p:childTnLst>
                                    <p:set>
                                      <p:cBhvr>
                                        <p:cTn dur="1" fill="hold">
                                          <p:stCondLst>
                                            <p:cond delay="0"/>
                                          </p:stCondLst>
                                        </p:cTn>
                                        <p:tgtEl>
                                          <p:spTgt spid="1190"/>
                                        </p:tgtEl>
                                        <p:attrNameLst>
                                          <p:attrName>style.visibility</p:attrName>
                                        </p:attrNameLst>
                                      </p:cBhvr>
                                      <p:to>
                                        <p:strVal val="visible"/>
                                      </p:to>
                                    </p:set>
                                    <p:animEffect filter="fade" transition="in">
                                      <p:cBhvr>
                                        <p:cTn dur="1000"/>
                                        <p:tgtEl>
                                          <p:spTgt spid="1190"/>
                                        </p:tgtEl>
                                      </p:cBhvr>
                                    </p:animEffect>
                                  </p:childTnLst>
                                </p:cTn>
                              </p:par>
                            </p:childTnLst>
                          </p:cTn>
                        </p:par>
                        <p:par>
                          <p:cTn fill="hold">
                            <p:stCondLst>
                              <p:cond delay="294500"/>
                            </p:stCondLst>
                            <p:childTnLst>
                              <p:par>
                                <p:cTn fill="hold" nodeType="afterEffect" presetClass="entr" presetID="10" presetSubtype="0">
                                  <p:stCondLst>
                                    <p:cond delay="0"/>
                                  </p:stCondLst>
                                  <p:childTnLst>
                                    <p:set>
                                      <p:cBhvr>
                                        <p:cTn dur="1" fill="hold">
                                          <p:stCondLst>
                                            <p:cond delay="0"/>
                                          </p:stCondLst>
                                        </p:cTn>
                                        <p:tgtEl>
                                          <p:spTgt spid="1191"/>
                                        </p:tgtEl>
                                        <p:attrNameLst>
                                          <p:attrName>style.visibility</p:attrName>
                                        </p:attrNameLst>
                                      </p:cBhvr>
                                      <p:to>
                                        <p:strVal val="visible"/>
                                      </p:to>
                                    </p:set>
                                    <p:animEffect filter="fade" transition="in">
                                      <p:cBhvr>
                                        <p:cTn dur="1000"/>
                                        <p:tgtEl>
                                          <p:spTgt spid="1191"/>
                                        </p:tgtEl>
                                      </p:cBhvr>
                                    </p:animEffect>
                                  </p:childTnLst>
                                </p:cTn>
                              </p:par>
                            </p:childTnLst>
                          </p:cTn>
                        </p:par>
                        <p:par>
                          <p:cTn fill="hold">
                            <p:stCondLst>
                              <p:cond delay="295500"/>
                            </p:stCondLst>
                            <p:childTnLst>
                              <p:par>
                                <p:cTn fill="hold" nodeType="afterEffect" presetClass="entr" presetID="10" presetSubtype="0">
                                  <p:stCondLst>
                                    <p:cond delay="0"/>
                                  </p:stCondLst>
                                  <p:childTnLst>
                                    <p:set>
                                      <p:cBhvr>
                                        <p:cTn dur="1" fill="hold">
                                          <p:stCondLst>
                                            <p:cond delay="0"/>
                                          </p:stCondLst>
                                        </p:cTn>
                                        <p:tgtEl>
                                          <p:spTgt spid="1192"/>
                                        </p:tgtEl>
                                        <p:attrNameLst>
                                          <p:attrName>style.visibility</p:attrName>
                                        </p:attrNameLst>
                                      </p:cBhvr>
                                      <p:to>
                                        <p:strVal val="visible"/>
                                      </p:to>
                                    </p:set>
                                    <p:animEffect filter="fade" transition="in">
                                      <p:cBhvr>
                                        <p:cTn dur="1000"/>
                                        <p:tgtEl>
                                          <p:spTgt spid="1192"/>
                                        </p:tgtEl>
                                      </p:cBhvr>
                                    </p:animEffect>
                                  </p:childTnLst>
                                </p:cTn>
                              </p:par>
                            </p:childTnLst>
                          </p:cTn>
                        </p:par>
                        <p:par>
                          <p:cTn fill="hold">
                            <p:stCondLst>
                              <p:cond delay="296500"/>
                            </p:stCondLst>
                            <p:childTnLst>
                              <p:par>
                                <p:cTn fill="hold" nodeType="afterEffect" presetClass="entr" presetID="10" presetSubtype="0">
                                  <p:stCondLst>
                                    <p:cond delay="0"/>
                                  </p:stCondLst>
                                  <p:childTnLst>
                                    <p:set>
                                      <p:cBhvr>
                                        <p:cTn dur="1" fill="hold">
                                          <p:stCondLst>
                                            <p:cond delay="0"/>
                                          </p:stCondLst>
                                        </p:cTn>
                                        <p:tgtEl>
                                          <p:spTgt spid="1193"/>
                                        </p:tgtEl>
                                        <p:attrNameLst>
                                          <p:attrName>style.visibility</p:attrName>
                                        </p:attrNameLst>
                                      </p:cBhvr>
                                      <p:to>
                                        <p:strVal val="visible"/>
                                      </p:to>
                                    </p:set>
                                    <p:animEffect filter="fade" transition="in">
                                      <p:cBhvr>
                                        <p:cTn dur="1000"/>
                                        <p:tgtEl>
                                          <p:spTgt spid="1193"/>
                                        </p:tgtEl>
                                      </p:cBhvr>
                                    </p:animEffect>
                                  </p:childTnLst>
                                </p:cTn>
                              </p:par>
                            </p:childTnLst>
                          </p:cTn>
                        </p:par>
                        <p:par>
                          <p:cTn fill="hold">
                            <p:stCondLst>
                              <p:cond delay="297500"/>
                            </p:stCondLst>
                            <p:childTnLst>
                              <p:par>
                                <p:cTn fill="hold" nodeType="afterEffect" presetClass="entr" presetID="10" presetSubtype="0">
                                  <p:stCondLst>
                                    <p:cond delay="0"/>
                                  </p:stCondLst>
                                  <p:childTnLst>
                                    <p:set>
                                      <p:cBhvr>
                                        <p:cTn dur="1" fill="hold">
                                          <p:stCondLst>
                                            <p:cond delay="0"/>
                                          </p:stCondLst>
                                        </p:cTn>
                                        <p:tgtEl>
                                          <p:spTgt spid="1194"/>
                                        </p:tgtEl>
                                        <p:attrNameLst>
                                          <p:attrName>style.visibility</p:attrName>
                                        </p:attrNameLst>
                                      </p:cBhvr>
                                      <p:to>
                                        <p:strVal val="visible"/>
                                      </p:to>
                                    </p:set>
                                    <p:animEffect filter="fade" transition="in">
                                      <p:cBhvr>
                                        <p:cTn dur="1000"/>
                                        <p:tgtEl>
                                          <p:spTgt spid="1194"/>
                                        </p:tgtEl>
                                      </p:cBhvr>
                                    </p:animEffect>
                                  </p:childTnLst>
                                </p:cTn>
                              </p:par>
                            </p:childTnLst>
                          </p:cTn>
                        </p:par>
                        <p:par>
                          <p:cTn fill="hold">
                            <p:stCondLst>
                              <p:cond delay="298500"/>
                            </p:stCondLst>
                            <p:childTnLst>
                              <p:par>
                                <p:cTn fill="hold" nodeType="afterEffect" presetClass="entr" presetID="10" presetSubtype="0">
                                  <p:stCondLst>
                                    <p:cond delay="0"/>
                                  </p:stCondLst>
                                  <p:childTnLst>
                                    <p:set>
                                      <p:cBhvr>
                                        <p:cTn dur="1" fill="hold">
                                          <p:stCondLst>
                                            <p:cond delay="0"/>
                                          </p:stCondLst>
                                        </p:cTn>
                                        <p:tgtEl>
                                          <p:spTgt spid="1195"/>
                                        </p:tgtEl>
                                        <p:attrNameLst>
                                          <p:attrName>style.visibility</p:attrName>
                                        </p:attrNameLst>
                                      </p:cBhvr>
                                      <p:to>
                                        <p:strVal val="visible"/>
                                      </p:to>
                                    </p:set>
                                    <p:animEffect filter="fade" transition="in">
                                      <p:cBhvr>
                                        <p:cTn dur="1000"/>
                                        <p:tgtEl>
                                          <p:spTgt spid="1195"/>
                                        </p:tgtEl>
                                      </p:cBhvr>
                                    </p:animEffect>
                                  </p:childTnLst>
                                </p:cTn>
                              </p:par>
                            </p:childTnLst>
                          </p:cTn>
                        </p:par>
                        <p:par>
                          <p:cTn fill="hold">
                            <p:stCondLst>
                              <p:cond delay="299500"/>
                            </p:stCondLst>
                            <p:childTnLst>
                              <p:par>
                                <p:cTn fill="hold" nodeType="afterEffect" presetClass="entr" presetID="10" presetSubtype="0">
                                  <p:stCondLst>
                                    <p:cond delay="0"/>
                                  </p:stCondLst>
                                  <p:childTnLst>
                                    <p:set>
                                      <p:cBhvr>
                                        <p:cTn dur="1" fill="hold">
                                          <p:stCondLst>
                                            <p:cond delay="0"/>
                                          </p:stCondLst>
                                        </p:cTn>
                                        <p:tgtEl>
                                          <p:spTgt spid="1196"/>
                                        </p:tgtEl>
                                        <p:attrNameLst>
                                          <p:attrName>style.visibility</p:attrName>
                                        </p:attrNameLst>
                                      </p:cBhvr>
                                      <p:to>
                                        <p:strVal val="visible"/>
                                      </p:to>
                                    </p:set>
                                    <p:animEffect filter="fade" transition="in">
                                      <p:cBhvr>
                                        <p:cTn dur="1000"/>
                                        <p:tgtEl>
                                          <p:spTgt spid="1196"/>
                                        </p:tgtEl>
                                      </p:cBhvr>
                                    </p:animEffect>
                                  </p:childTnLst>
                                </p:cTn>
                              </p:par>
                            </p:childTnLst>
                          </p:cTn>
                        </p:par>
                        <p:par>
                          <p:cTn fill="hold">
                            <p:stCondLst>
                              <p:cond delay="300500"/>
                            </p:stCondLst>
                            <p:childTnLst>
                              <p:par>
                                <p:cTn fill="hold" nodeType="afterEffect" presetClass="entr" presetID="10" presetSubtype="0">
                                  <p:stCondLst>
                                    <p:cond delay="0"/>
                                  </p:stCondLst>
                                  <p:childTnLst>
                                    <p:set>
                                      <p:cBhvr>
                                        <p:cTn dur="1" fill="hold">
                                          <p:stCondLst>
                                            <p:cond delay="0"/>
                                          </p:stCondLst>
                                        </p:cTn>
                                        <p:tgtEl>
                                          <p:spTgt spid="1197"/>
                                        </p:tgtEl>
                                        <p:attrNameLst>
                                          <p:attrName>style.visibility</p:attrName>
                                        </p:attrNameLst>
                                      </p:cBhvr>
                                      <p:to>
                                        <p:strVal val="visible"/>
                                      </p:to>
                                    </p:set>
                                    <p:animEffect filter="fade" transition="in">
                                      <p:cBhvr>
                                        <p:cTn dur="1000"/>
                                        <p:tgtEl>
                                          <p:spTgt spid="1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grpSp>
        <p:nvGrpSpPr>
          <p:cNvPr id="1203" name="Google Shape;1203;p38"/>
          <p:cNvGrpSpPr/>
          <p:nvPr/>
        </p:nvGrpSpPr>
        <p:grpSpPr>
          <a:xfrm>
            <a:off x="1331419" y="603344"/>
            <a:ext cx="4182315" cy="682439"/>
            <a:chOff x="1969404" y="1681013"/>
            <a:chExt cx="4183129" cy="684033"/>
          </a:xfrm>
        </p:grpSpPr>
        <p:grpSp>
          <p:nvGrpSpPr>
            <p:cNvPr id="1204" name="Google Shape;1204;p38"/>
            <p:cNvGrpSpPr/>
            <p:nvPr/>
          </p:nvGrpSpPr>
          <p:grpSpPr>
            <a:xfrm>
              <a:off x="1969404" y="1681013"/>
              <a:ext cx="4183129" cy="684033"/>
              <a:chOff x="1969404" y="1681013"/>
              <a:chExt cx="4183129" cy="684033"/>
            </a:xfrm>
          </p:grpSpPr>
          <p:sp>
            <p:nvSpPr>
              <p:cNvPr id="1205" name="Google Shape;1205;p38"/>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06" name="Google Shape;1206;p38"/>
              <p:cNvSpPr txBox="1"/>
              <p:nvPr/>
            </p:nvSpPr>
            <p:spPr>
              <a:xfrm>
                <a:off x="2886259" y="1796652"/>
                <a:ext cx="3266274" cy="5552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0066FF"/>
                    </a:solidFill>
                    <a:latin typeface="Arial"/>
                    <a:ea typeface="Arial"/>
                    <a:cs typeface="Arial"/>
                    <a:sym typeface="Arial"/>
                  </a:rPr>
                  <a:t>Biên độ sóng (A)</a:t>
                </a:r>
                <a:endParaRPr/>
              </a:p>
            </p:txBody>
          </p:sp>
        </p:grpSp>
        <p:sp>
          <p:nvSpPr>
            <p:cNvPr id="1207" name="Google Shape;1207;p38"/>
            <p:cNvSpPr txBox="1"/>
            <p:nvPr/>
          </p:nvSpPr>
          <p:spPr>
            <a:xfrm>
              <a:off x="2132478" y="1806575"/>
              <a:ext cx="356257" cy="4627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Arial"/>
                  <a:ea typeface="Arial"/>
                  <a:cs typeface="Arial"/>
                  <a:sym typeface="Arial"/>
                </a:rPr>
                <a:t>1</a:t>
              </a:r>
              <a:endParaRPr/>
            </a:p>
          </p:txBody>
        </p:sp>
      </p:grpSp>
      <p:pic>
        <p:nvPicPr>
          <p:cNvPr descr="Sóng cơ là gì, phân loại, công thức tính bước sóng và bài tập" id="1208" name="Google Shape;1208;p38"/>
          <p:cNvPicPr preferRelativeResize="0"/>
          <p:nvPr/>
        </p:nvPicPr>
        <p:blipFill rotWithShape="1">
          <a:blip r:embed="rId3">
            <a:alphaModFix/>
          </a:blip>
          <a:srcRect b="0" l="0" r="0" t="0"/>
          <a:stretch/>
        </p:blipFill>
        <p:spPr>
          <a:xfrm>
            <a:off x="7086600" y="228600"/>
            <a:ext cx="4963426" cy="2392045"/>
          </a:xfrm>
          <a:prstGeom prst="rect">
            <a:avLst/>
          </a:prstGeom>
          <a:noFill/>
          <a:ln>
            <a:noFill/>
          </a:ln>
        </p:spPr>
      </p:pic>
      <p:grpSp>
        <p:nvGrpSpPr>
          <p:cNvPr id="1209" name="Google Shape;1209;p38"/>
          <p:cNvGrpSpPr/>
          <p:nvPr/>
        </p:nvGrpSpPr>
        <p:grpSpPr>
          <a:xfrm>
            <a:off x="685800" y="2620645"/>
            <a:ext cx="10896600" cy="2630303"/>
            <a:chOff x="238572" y="1437955"/>
            <a:chExt cx="8431758" cy="1580554"/>
          </a:xfrm>
        </p:grpSpPr>
        <p:sp>
          <p:nvSpPr>
            <p:cNvPr id="1210" name="Google Shape;1210;p38"/>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3200">
                  <a:solidFill>
                    <a:srgbClr val="000000"/>
                  </a:solidFill>
                  <a:latin typeface="Play"/>
                  <a:ea typeface="Play"/>
                  <a:cs typeface="Play"/>
                  <a:sym typeface="Play"/>
                </a:rPr>
                <a:t>- Biên độ sóng là độ lệch lớn nhất của phần tử sóng khỏi vị trí cân bằng. Đơn vị: m, cm. </a:t>
              </a:r>
              <a:endParaRPr/>
            </a:p>
            <a:p>
              <a:pPr indent="0" lvl="0" marL="0" marR="0" rtl="0" algn="just">
                <a:spcBef>
                  <a:spcPts val="0"/>
                </a:spcBef>
                <a:spcAft>
                  <a:spcPts val="0"/>
                </a:spcAft>
                <a:buNone/>
              </a:pPr>
              <a:r>
                <a:rPr lang="en-US" sz="3200">
                  <a:solidFill>
                    <a:srgbClr val="000000"/>
                  </a:solidFill>
                  <a:latin typeface="Play"/>
                  <a:ea typeface="Play"/>
                  <a:cs typeface="Play"/>
                  <a:sym typeface="Play"/>
                </a:rPr>
                <a:t>- Sóng có biên độ càng lớn thì phần tử sóng dao động càng mạnh.</a:t>
              </a:r>
              <a:endParaRPr b="1" sz="3200">
                <a:solidFill>
                  <a:schemeClr val="dk1"/>
                </a:solidFill>
                <a:latin typeface="Play"/>
                <a:ea typeface="Play"/>
                <a:cs typeface="Play"/>
                <a:sym typeface="Play"/>
              </a:endParaRPr>
            </a:p>
          </p:txBody>
        </p:sp>
        <p:sp>
          <p:nvSpPr>
            <p:cNvPr id="1211" name="Google Shape;1211;p38"/>
            <p:cNvSpPr/>
            <p:nvPr/>
          </p:nvSpPr>
          <p:spPr>
            <a:xfrm>
              <a:off x="246510" y="1447476"/>
              <a:ext cx="1627293" cy="177733"/>
            </a:xfrm>
            <a:custGeom>
              <a:rect b="b" l="l" r="r" t="t"/>
              <a:pathLst>
                <a:path extrusionOk="0" h="197816" w="171247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12" name="Google Shape;1212;p38"/>
            <p:cNvSpPr/>
            <p:nvPr/>
          </p:nvSpPr>
          <p:spPr>
            <a:xfrm flipH="1" rot="10800000">
              <a:off x="271911" y="2840776"/>
              <a:ext cx="1627293" cy="177733"/>
            </a:xfrm>
            <a:custGeom>
              <a:rect b="b" l="l" r="r" t="t"/>
              <a:pathLst>
                <a:path extrusionOk="0" h="197816" w="171247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13" name="Google Shape;1213;p38"/>
            <p:cNvSpPr/>
            <p:nvPr/>
          </p:nvSpPr>
          <p:spPr>
            <a:xfrm>
              <a:off x="238572" y="1437955"/>
              <a:ext cx="1570139" cy="1558337"/>
            </a:xfrm>
            <a:custGeom>
              <a:rect b="b" l="l" r="r" t="t"/>
              <a:pathLst>
                <a:path extrusionOk="0" h="1746724" w="1651613">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Arial"/>
                <a:ea typeface="Arial"/>
                <a:cs typeface="Arial"/>
                <a:sym typeface="Arial"/>
              </a:endParaRPr>
            </a:p>
          </p:txBody>
        </p:sp>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3"/>
                                        </p:tgtEl>
                                        <p:attrNameLst>
                                          <p:attrName>style.visibility</p:attrName>
                                        </p:attrNameLst>
                                      </p:cBhvr>
                                      <p:to>
                                        <p:strVal val="visible"/>
                                      </p:to>
                                    </p:set>
                                    <p:animEffect filter="fade" transition="in">
                                      <p:cBhvr>
                                        <p:cTn dur="500"/>
                                        <p:tgtEl>
                                          <p:spTgt spid="1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9"/>
                                        </p:tgtEl>
                                        <p:attrNameLst>
                                          <p:attrName>style.visibility</p:attrName>
                                        </p:attrNameLst>
                                      </p:cBhvr>
                                      <p:to>
                                        <p:strVal val="visible"/>
                                      </p:to>
                                    </p:set>
                                    <p:animEffect filter="fade" transition="in">
                                      <p:cBhvr>
                                        <p:cTn dur="911"/>
                                        <p:tgtEl>
                                          <p:spTgt spid="1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grpSp>
        <p:nvGrpSpPr>
          <p:cNvPr id="1218" name="Google Shape;1218;p39"/>
          <p:cNvGrpSpPr/>
          <p:nvPr/>
        </p:nvGrpSpPr>
        <p:grpSpPr>
          <a:xfrm>
            <a:off x="1331419" y="603344"/>
            <a:ext cx="3172423" cy="682439"/>
            <a:chOff x="1969404" y="1681013"/>
            <a:chExt cx="3173039" cy="684033"/>
          </a:xfrm>
        </p:grpSpPr>
        <p:grpSp>
          <p:nvGrpSpPr>
            <p:cNvPr id="1219" name="Google Shape;1219;p39"/>
            <p:cNvGrpSpPr/>
            <p:nvPr/>
          </p:nvGrpSpPr>
          <p:grpSpPr>
            <a:xfrm>
              <a:off x="1969404" y="1681013"/>
              <a:ext cx="3173039" cy="684033"/>
              <a:chOff x="1969404" y="1681013"/>
              <a:chExt cx="3173039" cy="684033"/>
            </a:xfrm>
          </p:grpSpPr>
          <p:sp>
            <p:nvSpPr>
              <p:cNvPr id="1220" name="Google Shape;1220;p39"/>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21" name="Google Shape;1221;p39"/>
              <p:cNvSpPr txBox="1"/>
              <p:nvPr/>
            </p:nvSpPr>
            <p:spPr>
              <a:xfrm>
                <a:off x="2886259" y="1796652"/>
                <a:ext cx="2256184" cy="5552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0066FF"/>
                    </a:solidFill>
                    <a:latin typeface="Arial"/>
                    <a:ea typeface="Arial"/>
                    <a:cs typeface="Arial"/>
                    <a:sym typeface="Arial"/>
                  </a:rPr>
                  <a:t>Bước sóng</a:t>
                </a:r>
                <a:endParaRPr b="1" sz="3000">
                  <a:solidFill>
                    <a:srgbClr val="0066FF"/>
                  </a:solidFill>
                  <a:latin typeface="Arial"/>
                  <a:ea typeface="Arial"/>
                  <a:cs typeface="Arial"/>
                  <a:sym typeface="Arial"/>
                </a:endParaRPr>
              </a:p>
            </p:txBody>
          </p:sp>
        </p:grpSp>
        <p:sp>
          <p:nvSpPr>
            <p:cNvPr id="1222" name="Google Shape;1222;p39"/>
            <p:cNvSpPr txBox="1"/>
            <p:nvPr/>
          </p:nvSpPr>
          <p:spPr>
            <a:xfrm>
              <a:off x="2132478" y="1806575"/>
              <a:ext cx="356257" cy="4627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Arial"/>
                  <a:ea typeface="Arial"/>
                  <a:cs typeface="Arial"/>
                  <a:sym typeface="Arial"/>
                </a:rPr>
                <a:t>2</a:t>
              </a:r>
              <a:endParaRPr/>
            </a:p>
          </p:txBody>
        </p:sp>
      </p:grpSp>
      <p:pic>
        <p:nvPicPr>
          <p:cNvPr descr="Sóng cơ là gì, phân loại, công thức tính bước sóng và bài tập" id="1223" name="Google Shape;1223;p39"/>
          <p:cNvPicPr preferRelativeResize="0"/>
          <p:nvPr/>
        </p:nvPicPr>
        <p:blipFill rotWithShape="1">
          <a:blip r:embed="rId3">
            <a:alphaModFix/>
          </a:blip>
          <a:srcRect b="0" l="0" r="0" t="0"/>
          <a:stretch/>
        </p:blipFill>
        <p:spPr>
          <a:xfrm>
            <a:off x="7086600" y="87013"/>
            <a:ext cx="4963426" cy="2392045"/>
          </a:xfrm>
          <a:prstGeom prst="rect">
            <a:avLst/>
          </a:prstGeom>
          <a:noFill/>
          <a:ln>
            <a:noFill/>
          </a:ln>
        </p:spPr>
      </p:pic>
      <p:sp>
        <p:nvSpPr>
          <p:cNvPr id="1224" name="Google Shape;1224;p39"/>
          <p:cNvSpPr/>
          <p:nvPr/>
        </p:nvSpPr>
        <p:spPr>
          <a:xfrm>
            <a:off x="914400" y="2429628"/>
            <a:ext cx="9036718" cy="135174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25" name="Google Shape;1225;p39"/>
          <p:cNvSpPr/>
          <p:nvPr/>
        </p:nvSpPr>
        <p:spPr>
          <a:xfrm>
            <a:off x="2265658" y="4470012"/>
            <a:ext cx="9036718" cy="135174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26" name="Google Shape;1226;p39"/>
          <p:cNvSpPr/>
          <p:nvPr/>
        </p:nvSpPr>
        <p:spPr>
          <a:xfrm>
            <a:off x="9126411" y="4271963"/>
            <a:ext cx="1712913" cy="198437"/>
          </a:xfrm>
          <a:custGeom>
            <a:rect b="b" l="l" r="r" t="t"/>
            <a:pathLst>
              <a:path extrusionOk="0" h="197816" w="171247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27" name="Google Shape;1227;p39"/>
          <p:cNvSpPr/>
          <p:nvPr/>
        </p:nvSpPr>
        <p:spPr>
          <a:xfrm flipH="1" rot="10800000">
            <a:off x="9126411" y="5821363"/>
            <a:ext cx="1712913" cy="198437"/>
          </a:xfrm>
          <a:custGeom>
            <a:rect b="b" l="l" r="r" t="t"/>
            <a:pathLst>
              <a:path extrusionOk="0" h="197816" w="171247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28" name="Google Shape;1228;p39"/>
          <p:cNvSpPr/>
          <p:nvPr/>
        </p:nvSpPr>
        <p:spPr>
          <a:xfrm>
            <a:off x="9124824" y="4271963"/>
            <a:ext cx="1652587" cy="1747837"/>
          </a:xfrm>
          <a:custGeom>
            <a:rect b="b" l="l" r="r" t="t"/>
            <a:pathLst>
              <a:path extrusionOk="0" h="1746724" w="1651613">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29" name="Google Shape;1229;p39"/>
          <p:cNvSpPr/>
          <p:nvPr/>
        </p:nvSpPr>
        <p:spPr>
          <a:xfrm>
            <a:off x="2531898" y="2232356"/>
            <a:ext cx="1711325" cy="198437"/>
          </a:xfrm>
          <a:custGeom>
            <a:rect b="b" l="l" r="r" t="t"/>
            <a:pathLst>
              <a:path extrusionOk="0" h="197816" w="171247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5A5A5A"/>
              </a:gs>
              <a:gs pos="100000">
                <a:srgbClr val="6E6E6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30" name="Google Shape;1230;p39"/>
          <p:cNvSpPr/>
          <p:nvPr/>
        </p:nvSpPr>
        <p:spPr>
          <a:xfrm flipH="1" rot="10800000">
            <a:off x="2531898" y="3781756"/>
            <a:ext cx="1711325" cy="198437"/>
          </a:xfrm>
          <a:custGeom>
            <a:rect b="b" l="l" r="r" t="t"/>
            <a:pathLst>
              <a:path extrusionOk="0" h="197816" w="171247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5A5A5A"/>
              </a:gs>
              <a:gs pos="100000">
                <a:srgbClr val="6E6E6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31" name="Google Shape;1231;p39"/>
          <p:cNvSpPr/>
          <p:nvPr/>
        </p:nvSpPr>
        <p:spPr>
          <a:xfrm>
            <a:off x="2530310" y="2233943"/>
            <a:ext cx="1651000" cy="1746250"/>
          </a:xfrm>
          <a:custGeom>
            <a:rect b="b" l="l" r="r" t="t"/>
            <a:pathLst>
              <a:path extrusionOk="0" h="1746724" w="1651613">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787878"/>
              </a:gs>
              <a:gs pos="7100">
                <a:srgbClr val="5D5D5D"/>
              </a:gs>
              <a:gs pos="14565">
                <a:srgbClr val="696969"/>
              </a:gs>
              <a:gs pos="70434">
                <a:srgbClr val="787878"/>
              </a:gs>
              <a:gs pos="89600">
                <a:srgbClr val="A4A4A4"/>
              </a:gs>
              <a:gs pos="100000">
                <a:srgbClr val="8C8C8C"/>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32" name="Google Shape;1232;p39"/>
          <p:cNvSpPr/>
          <p:nvPr/>
        </p:nvSpPr>
        <p:spPr>
          <a:xfrm>
            <a:off x="4289260" y="2643518"/>
            <a:ext cx="6378740"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404040"/>
                </a:solidFill>
                <a:latin typeface="Arial"/>
                <a:ea typeface="Arial"/>
                <a:cs typeface="Arial"/>
                <a:sym typeface="Arial"/>
              </a:rPr>
              <a:t>Là quãng đường sóng truyền được trong một chu kỳ. Đơn vị: m.</a:t>
            </a:r>
            <a:endParaRPr/>
          </a:p>
        </p:txBody>
      </p:sp>
      <p:sp>
        <p:nvSpPr>
          <p:cNvPr id="1233" name="Google Shape;1233;p39"/>
          <p:cNvSpPr/>
          <p:nvPr/>
        </p:nvSpPr>
        <p:spPr>
          <a:xfrm>
            <a:off x="1691796" y="4535586"/>
            <a:ext cx="7481926" cy="138499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800">
                <a:solidFill>
                  <a:srgbClr val="935F0B"/>
                </a:solidFill>
                <a:latin typeface="Arial"/>
                <a:ea typeface="Arial"/>
                <a:cs typeface="Arial"/>
                <a:sym typeface="Arial"/>
              </a:rPr>
              <a:t>Là khoảng cách giữa hai điểm gần nhau nhất trên phương truyền sóng dao động cùng pha.</a:t>
            </a:r>
            <a:endParaRPr/>
          </a:p>
        </p:txBody>
      </p:sp>
      <p:pic>
        <p:nvPicPr>
          <p:cNvPr id="1234" name="Google Shape;1234;p39"/>
          <p:cNvPicPr preferRelativeResize="0"/>
          <p:nvPr/>
        </p:nvPicPr>
        <p:blipFill rotWithShape="1">
          <a:blip r:embed="rId4">
            <a:alphaModFix/>
          </a:blip>
          <a:srcRect b="0" l="0" r="0" t="0"/>
          <a:stretch/>
        </p:blipFill>
        <p:spPr>
          <a:xfrm>
            <a:off x="4424151" y="807461"/>
            <a:ext cx="663575" cy="560387"/>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8"/>
                                        </p:tgtEl>
                                        <p:attrNameLst>
                                          <p:attrName>style.visibility</p:attrName>
                                        </p:attrNameLst>
                                      </p:cBhvr>
                                      <p:to>
                                        <p:strVal val="visible"/>
                                      </p:to>
                                    </p:set>
                                    <p:animEffect filter="fade" transition="in">
                                      <p:cBhvr>
                                        <p:cTn dur="500"/>
                                        <p:tgtEl>
                                          <p:spTgt spid="1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2"/>
                                        </p:tgtEl>
                                        <p:attrNameLst>
                                          <p:attrName>style.visibility</p:attrName>
                                        </p:attrNameLst>
                                      </p:cBhvr>
                                      <p:to>
                                        <p:strVal val="visible"/>
                                      </p:to>
                                    </p:set>
                                    <p:animEffect filter="fade" transition="in">
                                      <p:cBhvr>
                                        <p:cTn dur="500"/>
                                        <p:tgtEl>
                                          <p:spTgt spid="1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3"/>
                                        </p:tgtEl>
                                        <p:attrNameLst>
                                          <p:attrName>style.visibility</p:attrName>
                                        </p:attrNameLst>
                                      </p:cBhvr>
                                      <p:to>
                                        <p:strVal val="visible"/>
                                      </p:to>
                                    </p:set>
                                    <p:animEffect filter="fade" transition="in">
                                      <p:cBhvr>
                                        <p:cTn dur="500"/>
                                        <p:tgtEl>
                                          <p:spTgt spid="1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grpSp>
        <p:nvGrpSpPr>
          <p:cNvPr id="1239" name="Google Shape;1239;p40"/>
          <p:cNvGrpSpPr/>
          <p:nvPr/>
        </p:nvGrpSpPr>
        <p:grpSpPr>
          <a:xfrm>
            <a:off x="1696724" y="1239816"/>
            <a:ext cx="3135530" cy="5267114"/>
            <a:chOff x="457200" y="1239996"/>
            <a:chExt cx="2177144" cy="2804886"/>
          </a:xfrm>
        </p:grpSpPr>
        <p:sp>
          <p:nvSpPr>
            <p:cNvPr id="1240" name="Google Shape;1240;p40"/>
            <p:cNvSpPr/>
            <p:nvPr/>
          </p:nvSpPr>
          <p:spPr>
            <a:xfrm>
              <a:off x="457200" y="1239996"/>
              <a:ext cx="2177144" cy="2804886"/>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1" name="Google Shape;1241;p40"/>
            <p:cNvSpPr/>
            <p:nvPr/>
          </p:nvSpPr>
          <p:spPr>
            <a:xfrm>
              <a:off x="536316" y="1293865"/>
              <a:ext cx="2018913" cy="2694698"/>
            </a:xfrm>
            <a:prstGeom prst="rect">
              <a:avLst/>
            </a:prstGeom>
            <a:noFill/>
            <a:ln cap="flat" cmpd="sng" w="19050">
              <a:solidFill>
                <a:srgbClr val="81BAE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242" name="Google Shape;1242;p40"/>
          <p:cNvGrpSpPr/>
          <p:nvPr/>
        </p:nvGrpSpPr>
        <p:grpSpPr>
          <a:xfrm flipH="1" rot="10800000">
            <a:off x="1600200" y="1524000"/>
            <a:ext cx="2793702" cy="1069057"/>
            <a:chOff x="4763053" y="2429435"/>
            <a:chExt cx="2840865" cy="833718"/>
          </a:xfrm>
        </p:grpSpPr>
        <p:sp>
          <p:nvSpPr>
            <p:cNvPr id="1243" name="Google Shape;1243;p40"/>
            <p:cNvSpPr/>
            <p:nvPr/>
          </p:nvSpPr>
          <p:spPr>
            <a:xfrm>
              <a:off x="4770794" y="2429435"/>
              <a:ext cx="2833124" cy="768967"/>
            </a:xfrm>
            <a:custGeom>
              <a:rect b="b" l="l" r="r" t="t"/>
              <a:pathLst>
                <a:path extrusionOk="0" h="481312" w="1295399">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246998"/>
                </a:gs>
                <a:gs pos="69000">
                  <a:schemeClr val="accent2"/>
                </a:gs>
                <a:gs pos="100000">
                  <a:srgbClr val="81BAE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4" name="Google Shape;1244;p40"/>
            <p:cNvSpPr/>
            <p:nvPr/>
          </p:nvSpPr>
          <p:spPr>
            <a:xfrm>
              <a:off x="4763053" y="3083859"/>
              <a:ext cx="304685" cy="179294"/>
            </a:xfrm>
            <a:prstGeom prst="pie">
              <a:avLst>
                <a:gd fmla="val 5429925" name="adj1"/>
                <a:gd fmla="val 16200000" name="adj2"/>
              </a:avLst>
            </a:prstGeom>
            <a:solidFill>
              <a:srgbClr val="1846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nvGrpSpPr>
          <p:cNvPr id="1245" name="Google Shape;1245;p40"/>
          <p:cNvGrpSpPr/>
          <p:nvPr/>
        </p:nvGrpSpPr>
        <p:grpSpPr>
          <a:xfrm>
            <a:off x="4713288" y="1209886"/>
            <a:ext cx="3135530" cy="5267114"/>
            <a:chOff x="457200" y="1239996"/>
            <a:chExt cx="2177144" cy="2804886"/>
          </a:xfrm>
        </p:grpSpPr>
        <p:sp>
          <p:nvSpPr>
            <p:cNvPr id="1246" name="Google Shape;1246;p40"/>
            <p:cNvSpPr/>
            <p:nvPr/>
          </p:nvSpPr>
          <p:spPr>
            <a:xfrm>
              <a:off x="457200" y="1239996"/>
              <a:ext cx="2177144" cy="2804886"/>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7" name="Google Shape;1247;p40"/>
            <p:cNvSpPr/>
            <p:nvPr/>
          </p:nvSpPr>
          <p:spPr>
            <a:xfrm>
              <a:off x="536316" y="1293865"/>
              <a:ext cx="2018913" cy="2694698"/>
            </a:xfrm>
            <a:prstGeom prst="rect">
              <a:avLst/>
            </a:prstGeom>
            <a:noFill/>
            <a:ln cap="flat" cmpd="sng" w="19050">
              <a:solidFill>
                <a:srgbClr val="E0716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248" name="Google Shape;1248;p40"/>
          <p:cNvGrpSpPr/>
          <p:nvPr/>
        </p:nvGrpSpPr>
        <p:grpSpPr>
          <a:xfrm flipH="1" rot="10800000">
            <a:off x="4600575" y="1524000"/>
            <a:ext cx="2793702" cy="1069057"/>
            <a:chOff x="4782670" y="2429435"/>
            <a:chExt cx="2840865" cy="833718"/>
          </a:xfrm>
        </p:grpSpPr>
        <p:sp>
          <p:nvSpPr>
            <p:cNvPr id="1249" name="Google Shape;1249;p40"/>
            <p:cNvSpPr/>
            <p:nvPr/>
          </p:nvSpPr>
          <p:spPr>
            <a:xfrm>
              <a:off x="4790411" y="2429435"/>
              <a:ext cx="2833124" cy="768967"/>
            </a:xfrm>
            <a:custGeom>
              <a:rect b="b" l="l" r="r" t="t"/>
              <a:pathLst>
                <a:path extrusionOk="0" h="481312" w="1295399">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7C2418"/>
                </a:gs>
                <a:gs pos="69000">
                  <a:schemeClr val="accent1"/>
                </a:gs>
                <a:gs pos="100000">
                  <a:srgbClr val="E0716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0" name="Google Shape;1250;p40"/>
            <p:cNvSpPr/>
            <p:nvPr/>
          </p:nvSpPr>
          <p:spPr>
            <a:xfrm>
              <a:off x="4782670" y="3083859"/>
              <a:ext cx="304685" cy="179294"/>
            </a:xfrm>
            <a:prstGeom prst="pie">
              <a:avLst>
                <a:gd fmla="val 5429925" name="adj1"/>
                <a:gd fmla="val 16200000" name="adj2"/>
              </a:avLst>
            </a:prstGeom>
            <a:solidFill>
              <a:srgbClr val="53181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nvGrpSpPr>
          <p:cNvPr id="1251" name="Google Shape;1251;p40"/>
          <p:cNvGrpSpPr/>
          <p:nvPr/>
        </p:nvGrpSpPr>
        <p:grpSpPr>
          <a:xfrm>
            <a:off x="7664043" y="1207585"/>
            <a:ext cx="3135530" cy="5267114"/>
            <a:chOff x="457200" y="1239996"/>
            <a:chExt cx="2177144" cy="2804886"/>
          </a:xfrm>
        </p:grpSpPr>
        <p:sp>
          <p:nvSpPr>
            <p:cNvPr id="1252" name="Google Shape;1252;p40"/>
            <p:cNvSpPr/>
            <p:nvPr/>
          </p:nvSpPr>
          <p:spPr>
            <a:xfrm>
              <a:off x="457200" y="1239996"/>
              <a:ext cx="2177144" cy="2804886"/>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3" name="Google Shape;1253;p40"/>
            <p:cNvSpPr/>
            <p:nvPr/>
          </p:nvSpPr>
          <p:spPr>
            <a:xfrm>
              <a:off x="536316" y="1293865"/>
              <a:ext cx="2018913" cy="2694698"/>
            </a:xfrm>
            <a:prstGeom prst="rect">
              <a:avLst/>
            </a:prstGeom>
            <a:noFill/>
            <a:ln cap="flat" cmpd="sng" w="19050">
              <a:solidFill>
                <a:srgbClr val="94D49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254" name="Google Shape;1254;p40"/>
          <p:cNvGrpSpPr/>
          <p:nvPr/>
        </p:nvGrpSpPr>
        <p:grpSpPr>
          <a:xfrm flipH="1" rot="10800000">
            <a:off x="7572375" y="1524000"/>
            <a:ext cx="2793702" cy="1069057"/>
            <a:chOff x="4782670" y="2429435"/>
            <a:chExt cx="2840865" cy="833718"/>
          </a:xfrm>
        </p:grpSpPr>
        <p:sp>
          <p:nvSpPr>
            <p:cNvPr id="1255" name="Google Shape;1255;p40"/>
            <p:cNvSpPr/>
            <p:nvPr/>
          </p:nvSpPr>
          <p:spPr>
            <a:xfrm>
              <a:off x="4790411" y="2429435"/>
              <a:ext cx="2833124" cy="768967"/>
            </a:xfrm>
            <a:custGeom>
              <a:rect b="b" l="l" r="r" t="t"/>
              <a:pathLst>
                <a:path extrusionOk="0" h="481312" w="1295399">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398C3A"/>
                </a:gs>
                <a:gs pos="69000">
                  <a:schemeClr val="accent4"/>
                </a:gs>
                <a:gs pos="100000">
                  <a:srgbClr val="94D496"/>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6" name="Google Shape;1256;p40"/>
            <p:cNvSpPr/>
            <p:nvPr/>
          </p:nvSpPr>
          <p:spPr>
            <a:xfrm>
              <a:off x="4782670" y="3083859"/>
              <a:ext cx="304685" cy="179294"/>
            </a:xfrm>
            <a:prstGeom prst="pie">
              <a:avLst>
                <a:gd fmla="val 5429925" name="adj1"/>
                <a:gd fmla="val 16200000" name="adj2"/>
              </a:avLst>
            </a:prstGeom>
            <a:solidFill>
              <a:srgbClr val="265D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
        <p:nvSpPr>
          <p:cNvPr id="1257" name="Google Shape;1257;p40"/>
          <p:cNvSpPr/>
          <p:nvPr/>
        </p:nvSpPr>
        <p:spPr>
          <a:xfrm>
            <a:off x="1914524" y="3362603"/>
            <a:ext cx="2962506" cy="33855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4A4644"/>
              </a:solidFill>
              <a:latin typeface="Arial"/>
              <a:ea typeface="Arial"/>
              <a:cs typeface="Arial"/>
              <a:sym typeface="Arial"/>
            </a:endParaRPr>
          </a:p>
        </p:txBody>
      </p:sp>
      <p:sp>
        <p:nvSpPr>
          <p:cNvPr id="1258" name="Google Shape;1258;p40"/>
          <p:cNvSpPr txBox="1"/>
          <p:nvPr/>
        </p:nvSpPr>
        <p:spPr>
          <a:xfrm>
            <a:off x="1814512" y="1827358"/>
            <a:ext cx="2000325" cy="52322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a:ea typeface="Arial"/>
                <a:cs typeface="Arial"/>
                <a:sym typeface="Arial"/>
              </a:rPr>
              <a:t>Chu kỳ (T)</a:t>
            </a:r>
            <a:endParaRPr/>
          </a:p>
        </p:txBody>
      </p:sp>
      <p:sp>
        <p:nvSpPr>
          <p:cNvPr id="1259" name="Google Shape;1259;p40"/>
          <p:cNvSpPr txBox="1"/>
          <p:nvPr/>
        </p:nvSpPr>
        <p:spPr>
          <a:xfrm>
            <a:off x="4800599" y="1827357"/>
            <a:ext cx="2000325" cy="52322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a:ea typeface="Arial"/>
                <a:cs typeface="Arial"/>
                <a:sym typeface="Arial"/>
              </a:rPr>
              <a:t>Tần số (f)</a:t>
            </a:r>
            <a:endParaRPr/>
          </a:p>
        </p:txBody>
      </p:sp>
      <p:sp>
        <p:nvSpPr>
          <p:cNvPr id="1260" name="Google Shape;1260;p40"/>
          <p:cNvSpPr txBox="1"/>
          <p:nvPr/>
        </p:nvSpPr>
        <p:spPr>
          <a:xfrm>
            <a:off x="7818436" y="1753904"/>
            <a:ext cx="2395242" cy="95410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a:ea typeface="Arial"/>
                <a:cs typeface="Arial"/>
                <a:sym typeface="Arial"/>
              </a:rPr>
              <a:t>Tần số góc </a:t>
            </a:r>
            <a:br>
              <a:rPr b="1" lang="en-US" sz="2800">
                <a:solidFill>
                  <a:schemeClr val="lt1"/>
                </a:solidFill>
                <a:latin typeface="Arial"/>
                <a:ea typeface="Arial"/>
                <a:cs typeface="Arial"/>
                <a:sym typeface="Arial"/>
              </a:rPr>
            </a:br>
            <a:r>
              <a:rPr b="1" lang="en-US" sz="2800">
                <a:solidFill>
                  <a:schemeClr val="lt1"/>
                </a:solidFill>
                <a:latin typeface="Arial"/>
                <a:ea typeface="Arial"/>
                <a:cs typeface="Arial"/>
                <a:sym typeface="Arial"/>
              </a:rPr>
              <a:t>(      )</a:t>
            </a:r>
            <a:endParaRPr/>
          </a:p>
        </p:txBody>
      </p:sp>
      <p:grpSp>
        <p:nvGrpSpPr>
          <p:cNvPr id="1261" name="Google Shape;1261;p40"/>
          <p:cNvGrpSpPr/>
          <p:nvPr/>
        </p:nvGrpSpPr>
        <p:grpSpPr>
          <a:xfrm>
            <a:off x="1283621" y="351373"/>
            <a:ext cx="5871879" cy="682439"/>
            <a:chOff x="1969404" y="1681013"/>
            <a:chExt cx="5873027" cy="684033"/>
          </a:xfrm>
        </p:grpSpPr>
        <p:grpSp>
          <p:nvGrpSpPr>
            <p:cNvPr id="1262" name="Google Shape;1262;p40"/>
            <p:cNvGrpSpPr/>
            <p:nvPr/>
          </p:nvGrpSpPr>
          <p:grpSpPr>
            <a:xfrm>
              <a:off x="1969404" y="1681013"/>
              <a:ext cx="5873027" cy="684033"/>
              <a:chOff x="1969404" y="1681013"/>
              <a:chExt cx="5873027" cy="684033"/>
            </a:xfrm>
          </p:grpSpPr>
          <p:sp>
            <p:nvSpPr>
              <p:cNvPr id="1263" name="Google Shape;1263;p40"/>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64" name="Google Shape;1264;p40"/>
              <p:cNvSpPr txBox="1"/>
              <p:nvPr/>
            </p:nvSpPr>
            <p:spPr>
              <a:xfrm>
                <a:off x="2886259" y="1796652"/>
                <a:ext cx="4956172" cy="5552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0066FF"/>
                    </a:solidFill>
                    <a:latin typeface="Arial"/>
                    <a:ea typeface="Arial"/>
                    <a:cs typeface="Arial"/>
                    <a:sym typeface="Arial"/>
                  </a:rPr>
                  <a:t>Chu kỳ, tần số, tần số góc</a:t>
                </a:r>
                <a:endParaRPr b="1" sz="3000">
                  <a:solidFill>
                    <a:srgbClr val="0066FF"/>
                  </a:solidFill>
                  <a:latin typeface="Arial"/>
                  <a:ea typeface="Arial"/>
                  <a:cs typeface="Arial"/>
                  <a:sym typeface="Arial"/>
                </a:endParaRPr>
              </a:p>
            </p:txBody>
          </p:sp>
        </p:grpSp>
        <p:sp>
          <p:nvSpPr>
            <p:cNvPr id="1265" name="Google Shape;1265;p40"/>
            <p:cNvSpPr txBox="1"/>
            <p:nvPr/>
          </p:nvSpPr>
          <p:spPr>
            <a:xfrm>
              <a:off x="2132478" y="1806575"/>
              <a:ext cx="356257" cy="4627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Arial"/>
                  <a:ea typeface="Arial"/>
                  <a:cs typeface="Arial"/>
                  <a:sym typeface="Arial"/>
                </a:rPr>
                <a:t>3</a:t>
              </a:r>
              <a:endParaRPr/>
            </a:p>
          </p:txBody>
        </p:sp>
      </p:grpSp>
      <p:pic>
        <p:nvPicPr>
          <p:cNvPr id="1266" name="Google Shape;1266;p40"/>
          <p:cNvPicPr preferRelativeResize="0"/>
          <p:nvPr/>
        </p:nvPicPr>
        <p:blipFill rotWithShape="1">
          <a:blip r:embed="rId3">
            <a:alphaModFix/>
          </a:blip>
          <a:srcRect b="0" l="0" r="0" t="0"/>
          <a:stretch/>
        </p:blipFill>
        <p:spPr>
          <a:xfrm>
            <a:off x="8111938" y="2256998"/>
            <a:ext cx="423862" cy="388938"/>
          </a:xfrm>
          <a:prstGeom prst="rect">
            <a:avLst/>
          </a:prstGeom>
          <a:noFill/>
          <a:ln>
            <a:noFill/>
          </a:ln>
        </p:spPr>
      </p:pic>
      <p:sp>
        <p:nvSpPr>
          <p:cNvPr id="1267" name="Google Shape;1267;p40"/>
          <p:cNvSpPr txBox="1"/>
          <p:nvPr/>
        </p:nvSpPr>
        <p:spPr>
          <a:xfrm>
            <a:off x="1830720" y="2926116"/>
            <a:ext cx="2747946"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Arial"/>
                <a:ea typeface="Arial"/>
                <a:cs typeface="Arial"/>
                <a:sym typeface="Arial"/>
              </a:rPr>
              <a:t>Chu kì sóng chính là chu kì dao động của phần tử sóng. Kí hiệu T, đơn vị là giây (s).</a:t>
            </a:r>
            <a:endParaRPr sz="2800">
              <a:solidFill>
                <a:schemeClr val="dk1"/>
              </a:solidFill>
              <a:latin typeface="Arial"/>
              <a:ea typeface="Arial"/>
              <a:cs typeface="Arial"/>
              <a:sym typeface="Arial"/>
            </a:endParaRPr>
          </a:p>
        </p:txBody>
      </p:sp>
      <p:sp>
        <p:nvSpPr>
          <p:cNvPr id="1268" name="Google Shape;1268;p40"/>
          <p:cNvSpPr txBox="1"/>
          <p:nvPr/>
        </p:nvSpPr>
        <p:spPr>
          <a:xfrm>
            <a:off x="4899373" y="2933538"/>
            <a:ext cx="2747946"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Arial"/>
                <a:ea typeface="Arial"/>
                <a:cs typeface="Arial"/>
                <a:sym typeface="Arial"/>
              </a:rPr>
              <a:t>Đại lượng</a:t>
            </a:r>
            <a:endParaRPr sz="2800">
              <a:solidFill>
                <a:schemeClr val="dk1"/>
              </a:solidFill>
              <a:latin typeface="Arial"/>
              <a:ea typeface="Arial"/>
              <a:cs typeface="Arial"/>
              <a:sym typeface="Arial"/>
            </a:endParaRPr>
          </a:p>
          <a:p>
            <a:pPr indent="0" lvl="0" marL="0" marR="0" rtl="0" algn="just">
              <a:spcBef>
                <a:spcPts val="0"/>
              </a:spcBef>
              <a:spcAft>
                <a:spcPts val="0"/>
              </a:spcAft>
              <a:buNone/>
            </a:pPr>
            <a:r>
              <a:t/>
            </a:r>
            <a:endParaRPr sz="2800">
              <a:solidFill>
                <a:schemeClr val="dk1"/>
              </a:solidFill>
              <a:latin typeface="Arial"/>
              <a:ea typeface="Arial"/>
              <a:cs typeface="Arial"/>
              <a:sym typeface="Arial"/>
            </a:endParaRPr>
          </a:p>
          <a:p>
            <a:pPr indent="0" lvl="0" marL="0" marR="0" rtl="0" algn="just">
              <a:spcBef>
                <a:spcPts val="0"/>
              </a:spcBef>
              <a:spcAft>
                <a:spcPts val="0"/>
              </a:spcAft>
              <a:buNone/>
            </a:pPr>
            <a:r>
              <a:t/>
            </a:r>
            <a:endParaRPr sz="2800">
              <a:solidFill>
                <a:schemeClr val="dk1"/>
              </a:solidFill>
              <a:latin typeface="Arial"/>
              <a:ea typeface="Arial"/>
              <a:cs typeface="Arial"/>
              <a:sym typeface="Arial"/>
            </a:endParaRPr>
          </a:p>
          <a:p>
            <a:pPr indent="0" lvl="0" marL="0" marR="0" rtl="0" algn="just">
              <a:spcBef>
                <a:spcPts val="0"/>
              </a:spcBef>
              <a:spcAft>
                <a:spcPts val="0"/>
              </a:spcAft>
              <a:buNone/>
            </a:pPr>
            <a:r>
              <a:rPr lang="en-US" sz="2800">
                <a:solidFill>
                  <a:schemeClr val="dk1"/>
                </a:solidFill>
                <a:latin typeface="Arial"/>
                <a:ea typeface="Arial"/>
                <a:cs typeface="Arial"/>
                <a:sym typeface="Arial"/>
              </a:rPr>
              <a:t>được gọi là tần số sóng. </a:t>
            </a:r>
            <a:endParaRPr/>
          </a:p>
        </p:txBody>
      </p:sp>
      <p:pic>
        <p:nvPicPr>
          <p:cNvPr id="1269" name="Google Shape;1269;p40"/>
          <p:cNvPicPr preferRelativeResize="0"/>
          <p:nvPr/>
        </p:nvPicPr>
        <p:blipFill rotWithShape="1">
          <a:blip r:embed="rId4">
            <a:alphaModFix/>
          </a:blip>
          <a:srcRect b="0" l="0" r="0" t="0"/>
          <a:stretch/>
        </p:blipFill>
        <p:spPr>
          <a:xfrm>
            <a:off x="5071269" y="3370699"/>
            <a:ext cx="1862932" cy="992794"/>
          </a:xfrm>
          <a:prstGeom prst="rect">
            <a:avLst/>
          </a:prstGeom>
          <a:noFill/>
          <a:ln>
            <a:noFill/>
          </a:ln>
        </p:spPr>
      </p:pic>
      <p:sp>
        <p:nvSpPr>
          <p:cNvPr id="1270" name="Google Shape;1270;p40"/>
          <p:cNvSpPr txBox="1"/>
          <p:nvPr/>
        </p:nvSpPr>
        <p:spPr>
          <a:xfrm>
            <a:off x="7864713" y="3019368"/>
            <a:ext cx="2747946"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Arial"/>
                <a:ea typeface="Arial"/>
                <a:cs typeface="Arial"/>
                <a:sym typeface="Arial"/>
              </a:rPr>
              <a:t>Đại lượng</a:t>
            </a:r>
            <a:endParaRPr sz="2800">
              <a:solidFill>
                <a:schemeClr val="dk1"/>
              </a:solidFill>
              <a:latin typeface="Arial"/>
              <a:ea typeface="Arial"/>
              <a:cs typeface="Arial"/>
              <a:sym typeface="Arial"/>
            </a:endParaRPr>
          </a:p>
          <a:p>
            <a:pPr indent="0" lvl="0" marL="0" marR="0" rtl="0" algn="just">
              <a:spcBef>
                <a:spcPts val="0"/>
              </a:spcBef>
              <a:spcAft>
                <a:spcPts val="0"/>
              </a:spcAft>
              <a:buNone/>
            </a:pPr>
            <a:r>
              <a:t/>
            </a:r>
            <a:endParaRPr sz="2800">
              <a:solidFill>
                <a:schemeClr val="dk1"/>
              </a:solidFill>
              <a:latin typeface="Arial"/>
              <a:ea typeface="Arial"/>
              <a:cs typeface="Arial"/>
              <a:sym typeface="Arial"/>
            </a:endParaRPr>
          </a:p>
          <a:p>
            <a:pPr indent="0" lvl="0" marL="0" marR="0" rtl="0" algn="just">
              <a:spcBef>
                <a:spcPts val="0"/>
              </a:spcBef>
              <a:spcAft>
                <a:spcPts val="0"/>
              </a:spcAft>
              <a:buNone/>
            </a:pPr>
            <a:r>
              <a:t/>
            </a:r>
            <a:endParaRPr sz="2800">
              <a:solidFill>
                <a:schemeClr val="dk1"/>
              </a:solidFill>
              <a:latin typeface="Arial"/>
              <a:ea typeface="Arial"/>
              <a:cs typeface="Arial"/>
              <a:sym typeface="Arial"/>
            </a:endParaRPr>
          </a:p>
          <a:p>
            <a:pPr indent="0" lvl="0" marL="0" marR="0" rtl="0" algn="just">
              <a:spcBef>
                <a:spcPts val="0"/>
              </a:spcBef>
              <a:spcAft>
                <a:spcPts val="0"/>
              </a:spcAft>
              <a:buNone/>
            </a:pPr>
            <a:r>
              <a:rPr lang="en-US" sz="2800">
                <a:solidFill>
                  <a:schemeClr val="dk1"/>
                </a:solidFill>
                <a:latin typeface="Arial"/>
                <a:ea typeface="Arial"/>
                <a:cs typeface="Arial"/>
                <a:sym typeface="Arial"/>
              </a:rPr>
              <a:t>được gọi là tần số góc của sóng. </a:t>
            </a:r>
            <a:endParaRPr/>
          </a:p>
        </p:txBody>
      </p:sp>
      <p:pic>
        <p:nvPicPr>
          <p:cNvPr id="1271" name="Google Shape;1271;p40"/>
          <p:cNvPicPr preferRelativeResize="0"/>
          <p:nvPr/>
        </p:nvPicPr>
        <p:blipFill rotWithShape="1">
          <a:blip r:embed="rId5">
            <a:alphaModFix/>
          </a:blip>
          <a:srcRect b="0" l="0" r="0" t="0"/>
          <a:stretch/>
        </p:blipFill>
        <p:spPr>
          <a:xfrm>
            <a:off x="7822081" y="3581400"/>
            <a:ext cx="2850596" cy="775162"/>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1"/>
                                        </p:tgtEl>
                                        <p:attrNameLst>
                                          <p:attrName>style.visibility</p:attrName>
                                        </p:attrNameLst>
                                      </p:cBhvr>
                                      <p:to>
                                        <p:strVal val="visible"/>
                                      </p:to>
                                    </p:set>
                                    <p:animEffect filter="fade" transition="in">
                                      <p:cBhvr>
                                        <p:cTn dur="500"/>
                                        <p:tgtEl>
                                          <p:spTgt spid="1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8"/>
                                        </p:tgtEl>
                                        <p:attrNameLst>
                                          <p:attrName>style.visibility</p:attrName>
                                        </p:attrNameLst>
                                      </p:cBhvr>
                                      <p:to>
                                        <p:strVal val="visible"/>
                                      </p:to>
                                    </p:set>
                                    <p:anim calcmode="lin" valueType="num">
                                      <p:cBhvr additive="base">
                                        <p:cTn dur="500"/>
                                        <p:tgtEl>
                                          <p:spTgt spid="12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59"/>
                                        </p:tgtEl>
                                        <p:attrNameLst>
                                          <p:attrName>style.visibility</p:attrName>
                                        </p:attrNameLst>
                                      </p:cBhvr>
                                      <p:to>
                                        <p:strVal val="visible"/>
                                      </p:to>
                                    </p:set>
                                    <p:anim calcmode="lin" valueType="num">
                                      <p:cBhvr additive="base">
                                        <p:cTn dur="500"/>
                                        <p:tgtEl>
                                          <p:spTgt spid="12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60"/>
                                        </p:tgtEl>
                                        <p:attrNameLst>
                                          <p:attrName>style.visibility</p:attrName>
                                        </p:attrNameLst>
                                      </p:cBhvr>
                                      <p:to>
                                        <p:strVal val="visible"/>
                                      </p:to>
                                    </p:set>
                                    <p:anim calcmode="lin" valueType="num">
                                      <p:cBhvr additive="base">
                                        <p:cTn dur="500"/>
                                        <p:tgtEl>
                                          <p:spTgt spid="12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67"/>
                                        </p:tgtEl>
                                        <p:attrNameLst>
                                          <p:attrName>style.visibility</p:attrName>
                                        </p:attrNameLst>
                                      </p:cBhvr>
                                      <p:to>
                                        <p:strVal val="visible"/>
                                      </p:to>
                                    </p:set>
                                    <p:anim calcmode="lin" valueType="num">
                                      <p:cBhvr additive="base">
                                        <p:cTn dur="500"/>
                                        <p:tgtEl>
                                          <p:spTgt spid="1267"/>
                                        </p:tgtEl>
                                        <p:attrNameLst>
                                          <p:attrName>ppt_w</p:attrName>
                                        </p:attrNameLst>
                                      </p:cBhvr>
                                      <p:tavLst>
                                        <p:tav fmla="" tm="0">
                                          <p:val>
                                            <p:strVal val="0"/>
                                          </p:val>
                                        </p:tav>
                                        <p:tav fmla="" tm="100000">
                                          <p:val>
                                            <p:strVal val="#ppt_w"/>
                                          </p:val>
                                        </p:tav>
                                      </p:tavLst>
                                    </p:anim>
                                    <p:anim calcmode="lin" valueType="num">
                                      <p:cBhvr additive="base">
                                        <p:cTn dur="500"/>
                                        <p:tgtEl>
                                          <p:spTgt spid="12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8"/>
                                        </p:tgtEl>
                                        <p:attrNameLst>
                                          <p:attrName>style.visibility</p:attrName>
                                        </p:attrNameLst>
                                      </p:cBhvr>
                                      <p:to>
                                        <p:strVal val="visible"/>
                                      </p:to>
                                    </p:set>
                                    <p:animEffect filter="fade" transition="in">
                                      <p:cBhvr>
                                        <p:cTn dur="500"/>
                                        <p:tgtEl>
                                          <p:spTgt spid="1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0"/>
                                        </p:tgtEl>
                                        <p:attrNameLst>
                                          <p:attrName>style.visibility</p:attrName>
                                        </p:attrNameLst>
                                      </p:cBhvr>
                                      <p:to>
                                        <p:strVal val="visible"/>
                                      </p:to>
                                    </p:set>
                                    <p:animEffect filter="fade" transition="in">
                                      <p:cBhvr>
                                        <p:cTn dur="1000"/>
                                        <p:tgtEl>
                                          <p:spTgt spid="1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grpSp>
        <p:nvGrpSpPr>
          <p:cNvPr id="1276" name="Google Shape;1276;p41"/>
          <p:cNvGrpSpPr/>
          <p:nvPr/>
        </p:nvGrpSpPr>
        <p:grpSpPr>
          <a:xfrm>
            <a:off x="1283621" y="351373"/>
            <a:ext cx="5251517" cy="682439"/>
            <a:chOff x="1969404" y="1681013"/>
            <a:chExt cx="5252544" cy="684033"/>
          </a:xfrm>
        </p:grpSpPr>
        <p:grpSp>
          <p:nvGrpSpPr>
            <p:cNvPr id="1277" name="Google Shape;1277;p41"/>
            <p:cNvGrpSpPr/>
            <p:nvPr/>
          </p:nvGrpSpPr>
          <p:grpSpPr>
            <a:xfrm>
              <a:off x="1969404" y="1681013"/>
              <a:ext cx="5252544" cy="684033"/>
              <a:chOff x="1969404" y="1681013"/>
              <a:chExt cx="5252544" cy="684033"/>
            </a:xfrm>
          </p:grpSpPr>
          <p:sp>
            <p:nvSpPr>
              <p:cNvPr id="1278" name="Google Shape;1278;p41"/>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9" name="Google Shape;1279;p41"/>
              <p:cNvSpPr txBox="1"/>
              <p:nvPr/>
            </p:nvSpPr>
            <p:spPr>
              <a:xfrm>
                <a:off x="2886259" y="1796652"/>
                <a:ext cx="4335689" cy="5552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0066FF"/>
                    </a:solidFill>
                    <a:latin typeface="Arial"/>
                    <a:ea typeface="Arial"/>
                    <a:cs typeface="Arial"/>
                    <a:sym typeface="Arial"/>
                  </a:rPr>
                  <a:t>Tốc độ truyền sóng (v)</a:t>
                </a:r>
                <a:endParaRPr/>
              </a:p>
            </p:txBody>
          </p:sp>
        </p:grpSp>
        <p:sp>
          <p:nvSpPr>
            <p:cNvPr id="1280" name="Google Shape;1280;p41"/>
            <p:cNvSpPr txBox="1"/>
            <p:nvPr/>
          </p:nvSpPr>
          <p:spPr>
            <a:xfrm>
              <a:off x="2132478" y="1806575"/>
              <a:ext cx="356258" cy="4627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Arial"/>
                  <a:ea typeface="Arial"/>
                  <a:cs typeface="Arial"/>
                  <a:sym typeface="Arial"/>
                </a:rPr>
                <a:t>4</a:t>
              </a:r>
              <a:endParaRPr/>
            </a:p>
          </p:txBody>
        </p:sp>
      </p:grpSp>
      <p:grpSp>
        <p:nvGrpSpPr>
          <p:cNvPr id="1281" name="Google Shape;1281;p41"/>
          <p:cNvGrpSpPr/>
          <p:nvPr/>
        </p:nvGrpSpPr>
        <p:grpSpPr>
          <a:xfrm>
            <a:off x="962652" y="1371600"/>
            <a:ext cx="9829800" cy="1828800"/>
            <a:chOff x="238572" y="1437955"/>
            <a:chExt cx="8431758" cy="1580554"/>
          </a:xfrm>
        </p:grpSpPr>
        <p:sp>
          <p:nvSpPr>
            <p:cNvPr id="1282" name="Google Shape;1282;p41"/>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3200">
                  <a:solidFill>
                    <a:srgbClr val="000000"/>
                  </a:solidFill>
                  <a:latin typeface="Arial"/>
                  <a:ea typeface="Arial"/>
                  <a:cs typeface="Arial"/>
                  <a:sym typeface="Arial"/>
                </a:rPr>
                <a:t>Tốc độ truyền sóng là tốc độ lan truyền dao động trong không gian.</a:t>
              </a:r>
              <a:endParaRPr b="1" sz="3200">
                <a:solidFill>
                  <a:schemeClr val="dk1"/>
                </a:solidFill>
                <a:latin typeface="Arial"/>
                <a:ea typeface="Arial"/>
                <a:cs typeface="Arial"/>
                <a:sym typeface="Arial"/>
              </a:endParaRPr>
            </a:p>
          </p:txBody>
        </p:sp>
        <p:sp>
          <p:nvSpPr>
            <p:cNvPr id="1283" name="Google Shape;1283;p41"/>
            <p:cNvSpPr/>
            <p:nvPr/>
          </p:nvSpPr>
          <p:spPr>
            <a:xfrm>
              <a:off x="246510" y="1447476"/>
              <a:ext cx="1627293" cy="177733"/>
            </a:xfrm>
            <a:custGeom>
              <a:rect b="b" l="l" r="r" t="t"/>
              <a:pathLst>
                <a:path extrusionOk="0" h="197816" w="171247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84" name="Google Shape;1284;p41"/>
            <p:cNvSpPr/>
            <p:nvPr/>
          </p:nvSpPr>
          <p:spPr>
            <a:xfrm flipH="1" rot="10800000">
              <a:off x="271911" y="2840776"/>
              <a:ext cx="1627293" cy="177733"/>
            </a:xfrm>
            <a:custGeom>
              <a:rect b="b" l="l" r="r" t="t"/>
              <a:pathLst>
                <a:path extrusionOk="0" h="197816" w="171247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85" name="Google Shape;1285;p41"/>
            <p:cNvSpPr/>
            <p:nvPr/>
          </p:nvSpPr>
          <p:spPr>
            <a:xfrm>
              <a:off x="238572" y="1437955"/>
              <a:ext cx="1570139" cy="1558337"/>
            </a:xfrm>
            <a:custGeom>
              <a:rect b="b" l="l" r="r" t="t"/>
              <a:pathLst>
                <a:path extrusionOk="0" h="1746724" w="1651613">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Arial"/>
                <a:ea typeface="Arial"/>
                <a:cs typeface="Arial"/>
                <a:sym typeface="Arial"/>
              </a:endParaRPr>
            </a:p>
          </p:txBody>
        </p:sp>
      </p:grpSp>
      <p:grpSp>
        <p:nvGrpSpPr>
          <p:cNvPr id="1286" name="Google Shape;1286;p41"/>
          <p:cNvGrpSpPr/>
          <p:nvPr/>
        </p:nvGrpSpPr>
        <p:grpSpPr>
          <a:xfrm>
            <a:off x="3467100" y="3352800"/>
            <a:ext cx="5257800" cy="2798762"/>
            <a:chOff x="1876425" y="2653428"/>
            <a:chExt cx="5257800" cy="2798137"/>
          </a:xfrm>
        </p:grpSpPr>
        <p:sp>
          <p:nvSpPr>
            <p:cNvPr id="1287" name="Google Shape;1287;p41"/>
            <p:cNvSpPr/>
            <p:nvPr/>
          </p:nvSpPr>
          <p:spPr>
            <a:xfrm>
              <a:off x="1876425" y="2653428"/>
              <a:ext cx="5257800" cy="2798137"/>
            </a:xfrm>
            <a:prstGeom prst="rect">
              <a:avLst/>
            </a:prstGeom>
            <a:solidFill>
              <a:srgbClr val="FFFFFF"/>
            </a:solidFill>
            <a:ln cap="flat" cmpd="sng" w="38100">
              <a:solidFill>
                <a:srgbClr val="0070C0"/>
              </a:solidFill>
              <a:prstDash val="lgDashDot"/>
              <a:miter lim="800000"/>
              <a:headEnd len="sm" w="sm" type="none"/>
              <a:tailEnd len="sm" w="sm" type="none"/>
            </a:ln>
          </p:spPr>
          <p:txBody>
            <a:bodyPr anchorCtr="0" anchor="ctr" bIns="45700" lIns="91425" spcFirstLastPara="1" rIns="91425" wrap="square" tIns="45700">
              <a:noAutofit/>
            </a:bodyPr>
            <a:lstStyle/>
            <a:p>
              <a:pPr indent="-609600" lvl="0" marL="609600" marR="0" rtl="0" algn="ctr">
                <a:spcBef>
                  <a:spcPts val="0"/>
                </a:spcBef>
                <a:spcAft>
                  <a:spcPts val="0"/>
                </a:spcAft>
                <a:buClr>
                  <a:schemeClr val="hlink"/>
                </a:buClr>
                <a:buSzPts val="1260"/>
                <a:buFont typeface="Noto Sans Symbols"/>
                <a:buNone/>
              </a:pPr>
              <a:r>
                <a:t/>
              </a:r>
              <a:endParaRPr sz="1800">
                <a:solidFill>
                  <a:srgbClr val="191919"/>
                </a:solidFill>
                <a:latin typeface="Tahoma"/>
                <a:ea typeface="Tahoma"/>
                <a:cs typeface="Tahoma"/>
                <a:sym typeface="Tahoma"/>
              </a:endParaRPr>
            </a:p>
            <a:p>
              <a:pPr indent="-609600" lvl="0" marL="609600" marR="0" rtl="0" algn="ctr">
                <a:spcBef>
                  <a:spcPts val="360"/>
                </a:spcBef>
                <a:spcAft>
                  <a:spcPts val="0"/>
                </a:spcAft>
                <a:buClr>
                  <a:schemeClr val="hlink"/>
                </a:buClr>
                <a:buSzPts val="1260"/>
                <a:buFont typeface="Noto Sans Symbols"/>
                <a:buNone/>
              </a:pPr>
              <a:r>
                <a:t/>
              </a:r>
              <a:endParaRPr sz="1800">
                <a:solidFill>
                  <a:srgbClr val="191919"/>
                </a:solidFill>
                <a:latin typeface="Tahoma"/>
                <a:ea typeface="Tahoma"/>
                <a:cs typeface="Tahoma"/>
                <a:sym typeface="Tahoma"/>
              </a:endParaRPr>
            </a:p>
            <a:p>
              <a:pPr indent="-609600" lvl="0" marL="609600" marR="0" rtl="0" algn="l">
                <a:spcBef>
                  <a:spcPts val="360"/>
                </a:spcBef>
                <a:spcAft>
                  <a:spcPts val="0"/>
                </a:spcAft>
                <a:buClr>
                  <a:schemeClr val="hlink"/>
                </a:buClr>
                <a:buSzPts val="1260"/>
                <a:buFont typeface="Noto Sans Symbols"/>
                <a:buNone/>
              </a:pPr>
              <a:r>
                <a:t/>
              </a:r>
              <a:endParaRPr sz="1800">
                <a:solidFill>
                  <a:srgbClr val="191919"/>
                </a:solidFill>
                <a:latin typeface="Tahoma"/>
                <a:ea typeface="Tahoma"/>
                <a:cs typeface="Tahoma"/>
                <a:sym typeface="Tahoma"/>
              </a:endParaRPr>
            </a:p>
            <a:p>
              <a:pPr indent="-609600" lvl="0" marL="609600" marR="0" rtl="0" algn="l">
                <a:spcBef>
                  <a:spcPts val="360"/>
                </a:spcBef>
                <a:spcAft>
                  <a:spcPts val="0"/>
                </a:spcAft>
                <a:buClr>
                  <a:schemeClr val="hlink"/>
                </a:buClr>
                <a:buSzPts val="1260"/>
                <a:buFont typeface="Noto Sans Symbols"/>
                <a:buNone/>
              </a:pPr>
              <a:r>
                <a:rPr lang="en-US" sz="1800">
                  <a:solidFill>
                    <a:srgbClr val="191919"/>
                  </a:solidFill>
                  <a:latin typeface="Tahoma"/>
                  <a:ea typeface="Tahoma"/>
                  <a:cs typeface="Tahoma"/>
                  <a:sym typeface="Tahoma"/>
                </a:rPr>
                <a:t>v : </a:t>
              </a:r>
              <a:r>
                <a:rPr i="1" lang="en-US" sz="1800">
                  <a:solidFill>
                    <a:srgbClr val="191919"/>
                  </a:solidFill>
                  <a:latin typeface="Tahoma"/>
                  <a:ea typeface="Tahoma"/>
                  <a:cs typeface="Tahoma"/>
                  <a:sym typeface="Tahoma"/>
                </a:rPr>
                <a:t>tốc độ sóng</a:t>
              </a:r>
              <a:r>
                <a:rPr lang="en-US" sz="1800">
                  <a:solidFill>
                    <a:srgbClr val="191919"/>
                  </a:solidFill>
                  <a:latin typeface="Tahoma"/>
                  <a:ea typeface="Tahoma"/>
                  <a:cs typeface="Tahoma"/>
                  <a:sym typeface="Tahoma"/>
                </a:rPr>
                <a:t> (m/s) </a:t>
              </a:r>
              <a:endParaRPr/>
            </a:p>
            <a:p>
              <a:pPr indent="-609600" lvl="0" marL="609600" marR="0" rtl="0" algn="l">
                <a:spcBef>
                  <a:spcPts val="360"/>
                </a:spcBef>
                <a:spcAft>
                  <a:spcPts val="0"/>
                </a:spcAft>
                <a:buClr>
                  <a:schemeClr val="hlink"/>
                </a:buClr>
                <a:buSzPts val="1260"/>
                <a:buFont typeface="Noto Sans Symbols"/>
                <a:buNone/>
              </a:pPr>
              <a:r>
                <a:rPr lang="en-US" sz="1800">
                  <a:solidFill>
                    <a:srgbClr val="191919"/>
                  </a:solidFill>
                  <a:latin typeface="Tahoma"/>
                  <a:ea typeface="Tahoma"/>
                  <a:cs typeface="Tahoma"/>
                  <a:sym typeface="Tahoma"/>
                </a:rPr>
                <a:t>T : </a:t>
              </a:r>
              <a:r>
                <a:rPr i="1" lang="en-US" sz="1800">
                  <a:solidFill>
                    <a:srgbClr val="191919"/>
                  </a:solidFill>
                  <a:latin typeface="Tahoma"/>
                  <a:ea typeface="Tahoma"/>
                  <a:cs typeface="Tahoma"/>
                  <a:sym typeface="Tahoma"/>
                </a:rPr>
                <a:t>chu kỳ (s)</a:t>
              </a:r>
              <a:endParaRPr/>
            </a:p>
            <a:p>
              <a:pPr indent="-609600" lvl="0" marL="609600" marR="0" rtl="0" algn="l">
                <a:spcBef>
                  <a:spcPts val="360"/>
                </a:spcBef>
                <a:spcAft>
                  <a:spcPts val="0"/>
                </a:spcAft>
                <a:buClr>
                  <a:schemeClr val="hlink"/>
                </a:buClr>
                <a:buSzPts val="1260"/>
                <a:buFont typeface="Noto Sans Symbols"/>
                <a:buNone/>
              </a:pPr>
              <a:r>
                <a:rPr i="1" lang="en-US" sz="1800">
                  <a:solidFill>
                    <a:srgbClr val="191919"/>
                  </a:solidFill>
                  <a:latin typeface="Tahoma"/>
                  <a:ea typeface="Tahoma"/>
                  <a:cs typeface="Tahoma"/>
                  <a:sym typeface="Tahoma"/>
                </a:rPr>
                <a:t>f: tần số sóng (Hz)</a:t>
              </a:r>
              <a:endParaRPr sz="1800">
                <a:solidFill>
                  <a:srgbClr val="191919"/>
                </a:solidFill>
                <a:latin typeface="Tahoma"/>
                <a:ea typeface="Tahoma"/>
                <a:cs typeface="Tahoma"/>
                <a:sym typeface="Tahoma"/>
              </a:endParaRPr>
            </a:p>
          </p:txBody>
        </p:sp>
        <p:pic>
          <p:nvPicPr>
            <p:cNvPr id="1288" name="Google Shape;1288;p41"/>
            <p:cNvPicPr preferRelativeResize="0"/>
            <p:nvPr/>
          </p:nvPicPr>
          <p:blipFill rotWithShape="1">
            <a:blip r:embed="rId3">
              <a:alphaModFix/>
            </a:blip>
            <a:srcRect b="0" l="0" r="0" t="0"/>
            <a:stretch/>
          </p:blipFill>
          <p:spPr>
            <a:xfrm>
              <a:off x="3362926" y="2833149"/>
              <a:ext cx="2284797" cy="1277937"/>
            </a:xfrm>
            <a:prstGeom prst="rect">
              <a:avLst/>
            </a:prstGeom>
            <a:noFill/>
            <a:ln>
              <a:noFill/>
            </a:ln>
          </p:spPr>
        </p:pic>
        <p:sp>
          <p:nvSpPr>
            <p:cNvPr id="1289" name="Google Shape;1289;p41"/>
            <p:cNvSpPr txBox="1"/>
            <p:nvPr/>
          </p:nvSpPr>
          <p:spPr>
            <a:xfrm>
              <a:off x="5838825" y="3210507"/>
              <a:ext cx="79692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(m)</a:t>
              </a:r>
              <a:endParaRPr sz="2800">
                <a:solidFill>
                  <a:schemeClr val="dk1"/>
                </a:solidFill>
                <a:latin typeface="Arial"/>
                <a:ea typeface="Arial"/>
                <a:cs typeface="Arial"/>
                <a:sym typeface="Arial"/>
              </a:endParaRPr>
            </a:p>
          </p:txBody>
        </p:sp>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6"/>
                                        </p:tgtEl>
                                        <p:attrNameLst>
                                          <p:attrName>style.visibility</p:attrName>
                                        </p:attrNameLst>
                                      </p:cBhvr>
                                      <p:to>
                                        <p:strVal val="visible"/>
                                      </p:to>
                                    </p:set>
                                    <p:animEffect filter="fade" transition="in">
                                      <p:cBhvr>
                                        <p:cTn dur="500"/>
                                        <p:tgtEl>
                                          <p:spTgt spid="1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1"/>
                                        </p:tgtEl>
                                        <p:attrNameLst>
                                          <p:attrName>style.visibility</p:attrName>
                                        </p:attrNameLst>
                                      </p:cBhvr>
                                      <p:to>
                                        <p:strVal val="visible"/>
                                      </p:to>
                                    </p:set>
                                    <p:animEffect filter="fade" transition="in">
                                      <p:cBhvr>
                                        <p:cTn dur="911"/>
                                        <p:tgtEl>
                                          <p:spTgt spid="1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86"/>
                                        </p:tgtEl>
                                        <p:attrNameLst>
                                          <p:attrName>style.visibility</p:attrName>
                                        </p:attrNameLst>
                                      </p:cBhvr>
                                      <p:to>
                                        <p:strVal val="visible"/>
                                      </p:to>
                                    </p:set>
                                    <p:anim calcmode="lin" valueType="num">
                                      <p:cBhvr additive="base">
                                        <p:cTn dur="500"/>
                                        <p:tgtEl>
                                          <p:spTgt spid="128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grpSp>
        <p:nvGrpSpPr>
          <p:cNvPr id="1294" name="Google Shape;1294;p42"/>
          <p:cNvGrpSpPr/>
          <p:nvPr/>
        </p:nvGrpSpPr>
        <p:grpSpPr>
          <a:xfrm>
            <a:off x="2640012" y="125120"/>
            <a:ext cx="2146889" cy="2095500"/>
            <a:chOff x="320946" y="1769166"/>
            <a:chExt cx="2146582" cy="2095614"/>
          </a:xfrm>
        </p:grpSpPr>
        <p:sp>
          <p:nvSpPr>
            <p:cNvPr id="1295" name="Google Shape;1295;p42"/>
            <p:cNvSpPr/>
            <p:nvPr/>
          </p:nvSpPr>
          <p:spPr>
            <a:xfrm>
              <a:off x="320946" y="1769166"/>
              <a:ext cx="2069804" cy="2095614"/>
            </a:xfrm>
            <a:custGeom>
              <a:rect b="b" l="l" r="r" t="t"/>
              <a:pathLst>
                <a:path extrusionOk="0" h="2046288" w="2292351">
                  <a:moveTo>
                    <a:pt x="0" y="1019175"/>
                  </a:moveTo>
                  <a:lnTo>
                    <a:pt x="0" y="2046288"/>
                  </a:lnTo>
                  <a:lnTo>
                    <a:pt x="2046287" y="1033463"/>
                  </a:lnTo>
                  <a:lnTo>
                    <a:pt x="2292351" y="355599"/>
                  </a:lnTo>
                  <a:lnTo>
                    <a:pt x="2051050" y="0"/>
                  </a:lnTo>
                  <a:lnTo>
                    <a:pt x="0" y="1019175"/>
                  </a:ln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6" name="Google Shape;1296;p42"/>
            <p:cNvSpPr txBox="1"/>
            <p:nvPr/>
          </p:nvSpPr>
          <p:spPr>
            <a:xfrm rot="-1805474">
              <a:off x="387957" y="2433388"/>
              <a:ext cx="2072633" cy="5848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b="1" lang="en-US" sz="3200">
                  <a:solidFill>
                    <a:schemeClr val="dk1"/>
                  </a:solidFill>
                  <a:latin typeface="Arial"/>
                  <a:ea typeface="Arial"/>
                  <a:cs typeface="Arial"/>
                  <a:sym typeface="Arial"/>
                </a:rPr>
                <a:t>Chú ý</a:t>
              </a:r>
              <a:endParaRPr b="1" sz="3200">
                <a:solidFill>
                  <a:schemeClr val="dk1"/>
                </a:solidFill>
                <a:latin typeface="Arial"/>
                <a:ea typeface="Arial"/>
                <a:cs typeface="Arial"/>
                <a:sym typeface="Arial"/>
              </a:endParaRPr>
            </a:p>
          </p:txBody>
        </p:sp>
      </p:grpSp>
      <p:sp>
        <p:nvSpPr>
          <p:cNvPr id="1297" name="Google Shape;1297;p42"/>
          <p:cNvSpPr/>
          <p:nvPr/>
        </p:nvSpPr>
        <p:spPr>
          <a:xfrm>
            <a:off x="3124200" y="1691983"/>
            <a:ext cx="7389812" cy="3273425"/>
          </a:xfrm>
          <a:custGeom>
            <a:rect b="b" l="l" r="r" t="t"/>
            <a:pathLst>
              <a:path extrusionOk="0" h="2298" w="5190">
                <a:moveTo>
                  <a:pt x="496" y="157"/>
                </a:moveTo>
                <a:lnTo>
                  <a:pt x="0" y="0"/>
                </a:lnTo>
                <a:lnTo>
                  <a:pt x="231" y="124"/>
                </a:lnTo>
                <a:lnTo>
                  <a:pt x="4282" y="2025"/>
                </a:lnTo>
                <a:lnTo>
                  <a:pt x="3974" y="2298"/>
                </a:lnTo>
                <a:lnTo>
                  <a:pt x="5190" y="2065"/>
                </a:lnTo>
                <a:lnTo>
                  <a:pt x="5039" y="1268"/>
                </a:lnTo>
                <a:lnTo>
                  <a:pt x="4748" y="1507"/>
                </a:lnTo>
                <a:lnTo>
                  <a:pt x="496" y="157"/>
                </a:lnTo>
                <a:close/>
              </a:path>
            </a:pathLst>
          </a:custGeom>
          <a:solidFill>
            <a:srgbClr val="DF65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298" name="Google Shape;1298;p42"/>
          <p:cNvGrpSpPr/>
          <p:nvPr/>
        </p:nvGrpSpPr>
        <p:grpSpPr>
          <a:xfrm>
            <a:off x="8278812" y="1390358"/>
            <a:ext cx="1222375" cy="2705100"/>
            <a:chOff x="6188075" y="1506538"/>
            <a:chExt cx="1222375" cy="2705100"/>
          </a:xfrm>
        </p:grpSpPr>
        <p:sp>
          <p:nvSpPr>
            <p:cNvPr id="1299" name="Google Shape;1299;p42"/>
            <p:cNvSpPr/>
            <p:nvPr/>
          </p:nvSpPr>
          <p:spPr>
            <a:xfrm>
              <a:off x="6389688" y="3529013"/>
              <a:ext cx="565150" cy="682625"/>
            </a:xfrm>
            <a:prstGeom prst="can">
              <a:avLst>
                <a:gd fmla="val 21434" name="adj"/>
              </a:avLst>
            </a:prstGeom>
            <a:gradFill>
              <a:gsLst>
                <a:gs pos="0">
                  <a:schemeClr val="accent2"/>
                </a:gs>
                <a:gs pos="50000">
                  <a:srgbClr val="D2DEEE"/>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0" name="Google Shape;1300;p42"/>
            <p:cNvSpPr txBox="1"/>
            <p:nvPr/>
          </p:nvSpPr>
          <p:spPr>
            <a:xfrm>
              <a:off x="6188075" y="1506538"/>
              <a:ext cx="1222375" cy="3651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Rắn</a:t>
              </a:r>
              <a:endParaRPr/>
            </a:p>
          </p:txBody>
        </p:sp>
        <p:sp>
          <p:nvSpPr>
            <p:cNvPr id="1301" name="Google Shape;1301;p42"/>
            <p:cNvSpPr/>
            <p:nvPr/>
          </p:nvSpPr>
          <p:spPr>
            <a:xfrm>
              <a:off x="6389688" y="1919288"/>
              <a:ext cx="565150" cy="1730375"/>
            </a:xfrm>
            <a:prstGeom prst="can">
              <a:avLst>
                <a:gd fmla="val 27996" name="adj"/>
              </a:avLst>
            </a:prstGeom>
            <a:gradFill>
              <a:gsLst>
                <a:gs pos="0">
                  <a:schemeClr val="accent1"/>
                </a:gs>
                <a:gs pos="50000">
                  <a:srgbClr val="E4D2D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302" name="Google Shape;1302;p42"/>
          <p:cNvGrpSpPr/>
          <p:nvPr/>
        </p:nvGrpSpPr>
        <p:grpSpPr>
          <a:xfrm>
            <a:off x="7024687" y="1390358"/>
            <a:ext cx="1223963" cy="2174875"/>
            <a:chOff x="4933950" y="1506538"/>
            <a:chExt cx="1223963" cy="2174875"/>
          </a:xfrm>
        </p:grpSpPr>
        <p:sp>
          <p:nvSpPr>
            <p:cNvPr id="1303" name="Google Shape;1303;p42"/>
            <p:cNvSpPr/>
            <p:nvPr/>
          </p:nvSpPr>
          <p:spPr>
            <a:xfrm>
              <a:off x="5178425" y="3252788"/>
              <a:ext cx="442913" cy="428625"/>
            </a:xfrm>
            <a:prstGeom prst="can">
              <a:avLst>
                <a:gd fmla="val 21667" name="adj"/>
              </a:avLst>
            </a:prstGeom>
            <a:gradFill>
              <a:gsLst>
                <a:gs pos="0">
                  <a:schemeClr val="accent2"/>
                </a:gs>
                <a:gs pos="50000">
                  <a:srgbClr val="D2DEEE"/>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4" name="Google Shape;1304;p42"/>
            <p:cNvSpPr txBox="1"/>
            <p:nvPr/>
          </p:nvSpPr>
          <p:spPr>
            <a:xfrm>
              <a:off x="4933950" y="1506538"/>
              <a:ext cx="1223963"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Lỏng</a:t>
              </a:r>
              <a:endParaRPr/>
            </a:p>
          </p:txBody>
        </p:sp>
        <p:sp>
          <p:nvSpPr>
            <p:cNvPr id="1305" name="Google Shape;1305;p42"/>
            <p:cNvSpPr/>
            <p:nvPr/>
          </p:nvSpPr>
          <p:spPr>
            <a:xfrm>
              <a:off x="5178425" y="1919288"/>
              <a:ext cx="442913" cy="1431925"/>
            </a:xfrm>
            <a:prstGeom prst="can">
              <a:avLst>
                <a:gd fmla="val 27556" name="adj"/>
              </a:avLst>
            </a:prstGeom>
            <a:gradFill>
              <a:gsLst>
                <a:gs pos="0">
                  <a:schemeClr val="accent1"/>
                </a:gs>
                <a:gs pos="50000">
                  <a:srgbClr val="E4D2D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306" name="Google Shape;1306;p42"/>
          <p:cNvGrpSpPr/>
          <p:nvPr/>
        </p:nvGrpSpPr>
        <p:grpSpPr>
          <a:xfrm>
            <a:off x="5803900" y="1425382"/>
            <a:ext cx="1220787" cy="1663700"/>
            <a:chOff x="3741738" y="1516063"/>
            <a:chExt cx="1220787" cy="1663700"/>
          </a:xfrm>
        </p:grpSpPr>
        <p:sp>
          <p:nvSpPr>
            <p:cNvPr id="1307" name="Google Shape;1307;p42"/>
            <p:cNvSpPr/>
            <p:nvPr/>
          </p:nvSpPr>
          <p:spPr>
            <a:xfrm>
              <a:off x="4021138" y="2871788"/>
              <a:ext cx="358775" cy="307975"/>
            </a:xfrm>
            <a:prstGeom prst="can">
              <a:avLst>
                <a:gd fmla="val 25000" name="adj"/>
              </a:avLst>
            </a:prstGeom>
            <a:gradFill>
              <a:gsLst>
                <a:gs pos="0">
                  <a:schemeClr val="accent2"/>
                </a:gs>
                <a:gs pos="50000">
                  <a:srgbClr val="D2DEEE"/>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8" name="Google Shape;1308;p42"/>
            <p:cNvSpPr txBox="1"/>
            <p:nvPr/>
          </p:nvSpPr>
          <p:spPr>
            <a:xfrm>
              <a:off x="3741738" y="1516063"/>
              <a:ext cx="1220787" cy="3651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Khí</a:t>
              </a:r>
              <a:endParaRPr b="1" sz="1800">
                <a:solidFill>
                  <a:schemeClr val="dk1"/>
                </a:solidFill>
                <a:latin typeface="Arial"/>
                <a:ea typeface="Arial"/>
                <a:cs typeface="Arial"/>
                <a:sym typeface="Arial"/>
              </a:endParaRPr>
            </a:p>
          </p:txBody>
        </p:sp>
        <p:sp>
          <p:nvSpPr>
            <p:cNvPr id="1309" name="Google Shape;1309;p42"/>
            <p:cNvSpPr/>
            <p:nvPr/>
          </p:nvSpPr>
          <p:spPr>
            <a:xfrm>
              <a:off x="4021138" y="1916113"/>
              <a:ext cx="358775" cy="1047750"/>
            </a:xfrm>
            <a:prstGeom prst="can">
              <a:avLst>
                <a:gd fmla="val 28246" name="adj"/>
              </a:avLst>
            </a:prstGeom>
            <a:gradFill>
              <a:gsLst>
                <a:gs pos="0">
                  <a:schemeClr val="accent1"/>
                </a:gs>
                <a:gs pos="50000">
                  <a:srgbClr val="E4D2D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310" name="Google Shape;1310;p42"/>
          <p:cNvSpPr/>
          <p:nvPr/>
        </p:nvSpPr>
        <p:spPr>
          <a:xfrm>
            <a:off x="71577" y="4522228"/>
            <a:ext cx="8520877" cy="1366837"/>
          </a:xfrm>
          <a:prstGeom prst="roundRect">
            <a:avLst>
              <a:gd fmla="val 50000" name="adj"/>
            </a:avLst>
          </a:prstGeom>
          <a:gradFill>
            <a:gsLst>
              <a:gs pos="0">
                <a:srgbClr val="1E587F"/>
              </a:gs>
              <a:gs pos="50000">
                <a:schemeClr val="accent2"/>
              </a:gs>
              <a:gs pos="100000">
                <a:srgbClr val="1E587F"/>
              </a:gs>
            </a:gsLst>
            <a:lin ang="5400000" scaled="0"/>
          </a:gradFill>
          <a:ln>
            <a:noFill/>
          </a:ln>
          <a:effectLst>
            <a:outerShdw rotWithShape="0" algn="ctr" dir="4293903" dist="40161">
              <a:srgbClr val="FFFFCC">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1" name="Google Shape;1311;p42"/>
          <p:cNvSpPr/>
          <p:nvPr/>
        </p:nvSpPr>
        <p:spPr>
          <a:xfrm>
            <a:off x="349389" y="4612716"/>
            <a:ext cx="8126354" cy="1222375"/>
          </a:xfrm>
          <a:prstGeom prst="roundRect">
            <a:avLst>
              <a:gd fmla="val 50000" name="adj"/>
            </a:avLst>
          </a:prstGeom>
          <a:gradFill>
            <a:gsLst>
              <a:gs pos="0">
                <a:srgbClr val="318DCB">
                  <a:alpha val="89803"/>
                </a:srgbClr>
              </a:gs>
              <a:gs pos="50000">
                <a:srgbClr val="D5E0EF"/>
              </a:gs>
              <a:gs pos="100000">
                <a:srgbClr val="318DCB">
                  <a:alpha val="89803"/>
                </a:srgbClr>
              </a:gs>
            </a:gsLst>
            <a:lin ang="0" scaled="0"/>
          </a:gradFill>
          <a:ln>
            <a:noFill/>
          </a:ln>
        </p:spPr>
        <p:txBody>
          <a:bodyPr anchorCtr="0" anchor="ctr" bIns="45700" lIns="91425" spcFirstLastPara="1" rIns="91425" wrap="square" tIns="45700">
            <a:noAutofit/>
          </a:bodyPr>
          <a:lstStyle/>
          <a:p>
            <a:pPr indent="-609600" lvl="0" marL="609600" marR="0" rtl="0" algn="l">
              <a:spcBef>
                <a:spcPts val="0"/>
              </a:spcBef>
              <a:spcAft>
                <a:spcPts val="0"/>
              </a:spcAft>
              <a:buNone/>
            </a:pPr>
            <a:r>
              <a:rPr lang="en-US" sz="2800">
                <a:solidFill>
                  <a:schemeClr val="dk1"/>
                </a:solidFill>
                <a:latin typeface="Times New Roman"/>
                <a:ea typeface="Times New Roman"/>
                <a:cs typeface="Times New Roman"/>
                <a:sym typeface="Times New Roman"/>
              </a:rPr>
              <a:t>Tốc độ truyền sóng phụ thuộc vào đặc tính của</a:t>
            </a:r>
            <a:endParaRPr sz="2800">
              <a:solidFill>
                <a:schemeClr val="dk1"/>
              </a:solidFill>
              <a:latin typeface="Times New Roman"/>
              <a:ea typeface="Times New Roman"/>
              <a:cs typeface="Times New Roman"/>
              <a:sym typeface="Times New Roman"/>
            </a:endParaRPr>
          </a:p>
          <a:p>
            <a:pPr indent="-609600" lvl="0" marL="609600" marR="0" rtl="0" algn="l">
              <a:spcBef>
                <a:spcPts val="0"/>
              </a:spcBef>
              <a:spcAft>
                <a:spcPts val="0"/>
              </a:spcAft>
              <a:buNone/>
            </a:pPr>
            <a:r>
              <a:rPr lang="en-US" sz="2800">
                <a:solidFill>
                  <a:schemeClr val="dk1"/>
                </a:solidFill>
                <a:latin typeface="Times New Roman"/>
                <a:ea typeface="Times New Roman"/>
                <a:cs typeface="Times New Roman"/>
                <a:sym typeface="Times New Roman"/>
              </a:rPr>
              <a:t>môi trường (tính đàn hồi, nhiệt độ và mật độ phần tử)</a:t>
            </a:r>
            <a:endParaRPr/>
          </a:p>
        </p:txBody>
      </p:sp>
      <p:pic>
        <p:nvPicPr>
          <p:cNvPr id="1312" name="Google Shape;1312;p42"/>
          <p:cNvPicPr preferRelativeResize="0"/>
          <p:nvPr/>
        </p:nvPicPr>
        <p:blipFill rotWithShape="1">
          <a:blip r:embed="rId3">
            <a:alphaModFix/>
          </a:blip>
          <a:srcRect b="0" l="0" r="0" t="0"/>
          <a:stretch/>
        </p:blipFill>
        <p:spPr>
          <a:xfrm>
            <a:off x="6291262" y="717258"/>
            <a:ext cx="2420938" cy="625475"/>
          </a:xfrm>
          <a:prstGeom prst="rect">
            <a:avLst/>
          </a:prstGeom>
          <a:noFill/>
          <a:ln>
            <a:noFill/>
          </a:ln>
        </p:spPr>
      </p:pic>
      <p:sp>
        <p:nvSpPr>
          <p:cNvPr id="1313" name="Google Shape;1313;p42"/>
          <p:cNvSpPr/>
          <p:nvPr/>
        </p:nvSpPr>
        <p:spPr>
          <a:xfrm>
            <a:off x="171650" y="4591250"/>
            <a:ext cx="8305800" cy="1220787"/>
          </a:xfrm>
          <a:prstGeom prst="roundRect">
            <a:avLst>
              <a:gd fmla="val 50000" name="adj"/>
            </a:avLst>
          </a:prstGeom>
          <a:gradFill>
            <a:gsLst>
              <a:gs pos="0">
                <a:srgbClr val="318DCB">
                  <a:alpha val="89803"/>
                </a:srgbClr>
              </a:gs>
              <a:gs pos="50000">
                <a:srgbClr val="D5E0EF"/>
              </a:gs>
              <a:gs pos="100000">
                <a:srgbClr val="318DCB">
                  <a:alpha val="89803"/>
                </a:srgbClr>
              </a:gs>
            </a:gsLst>
            <a:lin ang="0" scaled="0"/>
          </a:gradFill>
          <a:ln>
            <a:noFill/>
          </a:ln>
        </p:spPr>
        <p:txBody>
          <a:bodyPr anchorCtr="0" anchor="ctr" bIns="45700" lIns="91425" spcFirstLastPara="1" rIns="91425" wrap="square" tIns="45700">
            <a:noAutofit/>
          </a:bodyPr>
          <a:lstStyle/>
          <a:p>
            <a:pPr indent="-609600" lvl="0" marL="60960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Khi truyền từ môi trường này sang môi trường khác </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thì tần số không đổi, vận tốc và bước sóng thay đổi</a:t>
            </a:r>
            <a:endParaRPr sz="2800">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7"/>
                                        </p:tgtEl>
                                        <p:attrNameLst>
                                          <p:attrName>style.visibility</p:attrName>
                                        </p:attrNameLst>
                                      </p:cBhvr>
                                      <p:to>
                                        <p:strVal val="visible"/>
                                      </p:to>
                                    </p:set>
                                    <p:anim calcmode="lin" valueType="num">
                                      <p:cBhvr additive="base">
                                        <p:cTn dur="500"/>
                                        <p:tgtEl>
                                          <p:spTgt spid="12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6"/>
                                        </p:tgtEl>
                                        <p:attrNameLst>
                                          <p:attrName>style.visibility</p:attrName>
                                        </p:attrNameLst>
                                      </p:cBhvr>
                                      <p:to>
                                        <p:strVal val="visible"/>
                                      </p:to>
                                    </p:set>
                                    <p:animEffect filter="fade" transition="in">
                                      <p:cBhvr>
                                        <p:cTn dur="500"/>
                                        <p:tgtEl>
                                          <p:spTgt spid="1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2"/>
                                        </p:tgtEl>
                                        <p:attrNameLst>
                                          <p:attrName>style.visibility</p:attrName>
                                        </p:attrNameLst>
                                      </p:cBhvr>
                                      <p:to>
                                        <p:strVal val="visible"/>
                                      </p:to>
                                    </p:set>
                                    <p:animEffect filter="fade" transition="in">
                                      <p:cBhvr>
                                        <p:cTn dur="500"/>
                                        <p:tgtEl>
                                          <p:spTgt spid="1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8"/>
                                        </p:tgtEl>
                                        <p:attrNameLst>
                                          <p:attrName>style.visibility</p:attrName>
                                        </p:attrNameLst>
                                      </p:cBhvr>
                                      <p:to>
                                        <p:strVal val="visible"/>
                                      </p:to>
                                    </p:set>
                                    <p:animEffect filter="fade" transition="in">
                                      <p:cBhvr>
                                        <p:cTn dur="500"/>
                                        <p:tgtEl>
                                          <p:spTgt spid="1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2"/>
                                        </p:tgtEl>
                                        <p:attrNameLst>
                                          <p:attrName>style.visibility</p:attrName>
                                        </p:attrNameLst>
                                      </p:cBhvr>
                                      <p:to>
                                        <p:strVal val="visible"/>
                                      </p:to>
                                    </p:set>
                                    <p:animEffect filter="fade" transition="in">
                                      <p:cBhvr>
                                        <p:cTn dur="1822"/>
                                        <p:tgtEl>
                                          <p:spTgt spid="1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10"/>
                                        </p:tgtEl>
                                        <p:attrNameLst>
                                          <p:attrName>style.visibility</p:attrName>
                                        </p:attrNameLst>
                                      </p:cBhvr>
                                      <p:to>
                                        <p:strVal val="visible"/>
                                      </p:to>
                                    </p:set>
                                    <p:anim calcmode="lin" valueType="num">
                                      <p:cBhvr additive="base">
                                        <p:cTn dur="500"/>
                                        <p:tgtEl>
                                          <p:spTgt spid="13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1"/>
                                        </p:tgtEl>
                                        <p:attrNameLst>
                                          <p:attrName>style.visibility</p:attrName>
                                        </p:attrNameLst>
                                      </p:cBhvr>
                                      <p:to>
                                        <p:strVal val="visible"/>
                                      </p:to>
                                    </p:set>
                                    <p:animEffect filter="fade" transition="in">
                                      <p:cBhvr>
                                        <p:cTn dur="500"/>
                                        <p:tgtEl>
                                          <p:spTgt spid="1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311"/>
                                        </p:tgtEl>
                                        <p:attrNameLst>
                                          <p:attrName>ppt_y</p:attrName>
                                        </p:attrNameLst>
                                      </p:cBhvr>
                                      <p:tavLst>
                                        <p:tav fmla="" tm="0">
                                          <p:val>
                                            <p:strVal val="#ppt_y"/>
                                          </p:val>
                                        </p:tav>
                                        <p:tav fmla="" tm="100000">
                                          <p:val>
                                            <p:strVal val="#ppt_y+1"/>
                                          </p:val>
                                        </p:tav>
                                      </p:tavLst>
                                    </p:anim>
                                    <p:set>
                                      <p:cBhvr>
                                        <p:cTn dur="1" fill="hold">
                                          <p:stCondLst>
                                            <p:cond delay="500"/>
                                          </p:stCondLst>
                                        </p:cTn>
                                        <p:tgtEl>
                                          <p:spTgt spid="13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13"/>
                                        </p:tgtEl>
                                        <p:attrNameLst>
                                          <p:attrName>style.visibility</p:attrName>
                                        </p:attrNameLst>
                                      </p:cBhvr>
                                      <p:to>
                                        <p:strVal val="visible"/>
                                      </p:to>
                                    </p:set>
                                    <p:anim calcmode="lin" valueType="num">
                                      <p:cBhvr additive="base">
                                        <p:cTn dur="500"/>
                                        <p:tgtEl>
                                          <p:spTgt spid="1313"/>
                                        </p:tgtEl>
                                        <p:attrNameLst>
                                          <p:attrName>ppt_w</p:attrName>
                                        </p:attrNameLst>
                                      </p:cBhvr>
                                      <p:tavLst>
                                        <p:tav fmla="" tm="0">
                                          <p:val>
                                            <p:strVal val="0"/>
                                          </p:val>
                                        </p:tav>
                                        <p:tav fmla="" tm="100000">
                                          <p:val>
                                            <p:strVal val="#ppt_w"/>
                                          </p:val>
                                        </p:tav>
                                      </p:tavLst>
                                    </p:anim>
                                    <p:anim calcmode="lin" valueType="num">
                                      <p:cBhvr additive="base">
                                        <p:cTn dur="500"/>
                                        <p:tgtEl>
                                          <p:spTgt spid="131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grpSp>
        <p:nvGrpSpPr>
          <p:cNvPr id="1318" name="Google Shape;1318;p43"/>
          <p:cNvGrpSpPr/>
          <p:nvPr/>
        </p:nvGrpSpPr>
        <p:grpSpPr>
          <a:xfrm>
            <a:off x="1283621" y="211073"/>
            <a:ext cx="4480472" cy="682439"/>
            <a:chOff x="1969404" y="1681013"/>
            <a:chExt cx="4481346" cy="684033"/>
          </a:xfrm>
        </p:grpSpPr>
        <p:grpSp>
          <p:nvGrpSpPr>
            <p:cNvPr id="1319" name="Google Shape;1319;p43"/>
            <p:cNvGrpSpPr/>
            <p:nvPr/>
          </p:nvGrpSpPr>
          <p:grpSpPr>
            <a:xfrm>
              <a:off x="1969404" y="1681013"/>
              <a:ext cx="4481346" cy="684033"/>
              <a:chOff x="1969404" y="1681013"/>
              <a:chExt cx="4481346" cy="684033"/>
            </a:xfrm>
          </p:grpSpPr>
          <p:sp>
            <p:nvSpPr>
              <p:cNvPr id="1320" name="Google Shape;1320;p43"/>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1" name="Google Shape;1321;p43"/>
              <p:cNvSpPr txBox="1"/>
              <p:nvPr/>
            </p:nvSpPr>
            <p:spPr>
              <a:xfrm>
                <a:off x="2886259" y="1796652"/>
                <a:ext cx="3564491" cy="5552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0066FF"/>
                    </a:solidFill>
                    <a:latin typeface="Arial"/>
                    <a:ea typeface="Arial"/>
                    <a:cs typeface="Arial"/>
                    <a:sym typeface="Arial"/>
                  </a:rPr>
                  <a:t>Cường độ sóng (I)</a:t>
                </a:r>
                <a:endParaRPr/>
              </a:p>
            </p:txBody>
          </p:sp>
        </p:grpSp>
        <p:sp>
          <p:nvSpPr>
            <p:cNvPr id="1322" name="Google Shape;1322;p43"/>
            <p:cNvSpPr txBox="1"/>
            <p:nvPr/>
          </p:nvSpPr>
          <p:spPr>
            <a:xfrm>
              <a:off x="2132478" y="1806575"/>
              <a:ext cx="356258" cy="4627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Arial"/>
                  <a:ea typeface="Arial"/>
                  <a:cs typeface="Arial"/>
                  <a:sym typeface="Arial"/>
                </a:rPr>
                <a:t>5</a:t>
              </a:r>
              <a:endParaRPr/>
            </a:p>
          </p:txBody>
        </p:sp>
      </p:grpSp>
      <p:grpSp>
        <p:nvGrpSpPr>
          <p:cNvPr id="1323" name="Google Shape;1323;p43"/>
          <p:cNvGrpSpPr/>
          <p:nvPr/>
        </p:nvGrpSpPr>
        <p:grpSpPr>
          <a:xfrm>
            <a:off x="900425" y="1090060"/>
            <a:ext cx="10391148" cy="2438400"/>
            <a:chOff x="238572" y="1437955"/>
            <a:chExt cx="8431758" cy="1580554"/>
          </a:xfrm>
        </p:grpSpPr>
        <p:sp>
          <p:nvSpPr>
            <p:cNvPr id="1324" name="Google Shape;1324;p43"/>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3200">
                  <a:solidFill>
                    <a:srgbClr val="000000"/>
                  </a:solidFill>
                  <a:latin typeface="Arial"/>
                  <a:ea typeface="Arial"/>
                  <a:cs typeface="Arial"/>
                  <a:sym typeface="Arial"/>
                </a:rPr>
                <a:t>Cường độ sóng (I) là năng lượng được truyền qua một đơn vị diện tích vuông góc với phương truyền sóng trong một đơn vị thời gian. Đơn vị: </a:t>
              </a:r>
              <a:endParaRPr b="1" sz="3200">
                <a:solidFill>
                  <a:schemeClr val="dk1"/>
                </a:solidFill>
                <a:latin typeface="Arial"/>
                <a:ea typeface="Arial"/>
                <a:cs typeface="Arial"/>
                <a:sym typeface="Arial"/>
              </a:endParaRPr>
            </a:p>
          </p:txBody>
        </p:sp>
        <p:sp>
          <p:nvSpPr>
            <p:cNvPr id="1325" name="Google Shape;1325;p43"/>
            <p:cNvSpPr/>
            <p:nvPr/>
          </p:nvSpPr>
          <p:spPr>
            <a:xfrm>
              <a:off x="246510" y="1447476"/>
              <a:ext cx="1627293" cy="177733"/>
            </a:xfrm>
            <a:custGeom>
              <a:rect b="b" l="l" r="r" t="t"/>
              <a:pathLst>
                <a:path extrusionOk="0" h="197816" w="171247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26" name="Google Shape;1326;p43"/>
            <p:cNvSpPr/>
            <p:nvPr/>
          </p:nvSpPr>
          <p:spPr>
            <a:xfrm flipH="1" rot="10800000">
              <a:off x="271911" y="2840776"/>
              <a:ext cx="1627293" cy="177733"/>
            </a:xfrm>
            <a:custGeom>
              <a:rect b="b" l="l" r="r" t="t"/>
              <a:pathLst>
                <a:path extrusionOk="0" h="197816" w="171247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27" name="Google Shape;1327;p43"/>
            <p:cNvSpPr/>
            <p:nvPr/>
          </p:nvSpPr>
          <p:spPr>
            <a:xfrm>
              <a:off x="238572" y="1437955"/>
              <a:ext cx="1570139" cy="1558337"/>
            </a:xfrm>
            <a:custGeom>
              <a:rect b="b" l="l" r="r" t="t"/>
              <a:pathLst>
                <a:path extrusionOk="0" h="1746724" w="1651613">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Arial"/>
                <a:ea typeface="Arial"/>
                <a:cs typeface="Arial"/>
                <a:sym typeface="Arial"/>
              </a:endParaRPr>
            </a:p>
          </p:txBody>
        </p:sp>
      </p:grpSp>
      <p:grpSp>
        <p:nvGrpSpPr>
          <p:cNvPr id="1328" name="Google Shape;1328;p43"/>
          <p:cNvGrpSpPr/>
          <p:nvPr/>
        </p:nvGrpSpPr>
        <p:grpSpPr>
          <a:xfrm>
            <a:off x="3429000" y="3765981"/>
            <a:ext cx="5600700" cy="1729340"/>
            <a:chOff x="1876425" y="2653429"/>
            <a:chExt cx="5257800" cy="1682697"/>
          </a:xfrm>
        </p:grpSpPr>
        <p:sp>
          <p:nvSpPr>
            <p:cNvPr id="1329" name="Google Shape;1329;p43"/>
            <p:cNvSpPr/>
            <p:nvPr/>
          </p:nvSpPr>
          <p:spPr>
            <a:xfrm>
              <a:off x="1876425" y="2653429"/>
              <a:ext cx="5257800" cy="1682697"/>
            </a:xfrm>
            <a:prstGeom prst="rect">
              <a:avLst/>
            </a:prstGeom>
            <a:solidFill>
              <a:srgbClr val="FFFFFF"/>
            </a:solidFill>
            <a:ln cap="flat" cmpd="sng" w="38100">
              <a:solidFill>
                <a:srgbClr val="0070C0"/>
              </a:solidFill>
              <a:prstDash val="lgDashDot"/>
              <a:miter lim="800000"/>
              <a:headEnd len="sm" w="sm" type="none"/>
              <a:tailEnd len="sm" w="sm" type="none"/>
            </a:ln>
          </p:spPr>
          <p:txBody>
            <a:bodyPr anchorCtr="0" anchor="ctr" bIns="45700" lIns="91425" spcFirstLastPara="1" rIns="91425" wrap="square" tIns="45700">
              <a:noAutofit/>
            </a:bodyPr>
            <a:lstStyle/>
            <a:p>
              <a:pPr indent="-609600" lvl="0" marL="609600" marR="0" rtl="0" algn="l">
                <a:spcBef>
                  <a:spcPts val="0"/>
                </a:spcBef>
                <a:spcAft>
                  <a:spcPts val="0"/>
                </a:spcAft>
                <a:buClr>
                  <a:schemeClr val="hlink"/>
                </a:buClr>
                <a:buSzPts val="1260"/>
                <a:buFont typeface="Noto Sans Symbols"/>
                <a:buNone/>
              </a:pPr>
              <a:r>
                <a:t/>
              </a:r>
              <a:endParaRPr sz="1800">
                <a:solidFill>
                  <a:srgbClr val="191919"/>
                </a:solidFill>
                <a:latin typeface="Tahoma"/>
                <a:ea typeface="Tahoma"/>
                <a:cs typeface="Tahoma"/>
                <a:sym typeface="Tahoma"/>
              </a:endParaRPr>
            </a:p>
            <a:p>
              <a:pPr indent="-609600" lvl="0" marL="609600" marR="0" rtl="0" algn="l">
                <a:spcBef>
                  <a:spcPts val="360"/>
                </a:spcBef>
                <a:spcAft>
                  <a:spcPts val="0"/>
                </a:spcAft>
                <a:buClr>
                  <a:schemeClr val="hlink"/>
                </a:buClr>
                <a:buSzPts val="1260"/>
                <a:buFont typeface="Noto Sans Symbols"/>
                <a:buNone/>
              </a:pPr>
              <a:r>
                <a:t/>
              </a:r>
              <a:endParaRPr sz="1800">
                <a:solidFill>
                  <a:srgbClr val="191919"/>
                </a:solidFill>
                <a:latin typeface="Tahoma"/>
                <a:ea typeface="Tahoma"/>
                <a:cs typeface="Tahoma"/>
                <a:sym typeface="Tahoma"/>
              </a:endParaRPr>
            </a:p>
            <a:p>
              <a:pPr indent="-609600" lvl="0" marL="609600" marR="0" rtl="0" algn="l">
                <a:spcBef>
                  <a:spcPts val="360"/>
                </a:spcBef>
                <a:spcAft>
                  <a:spcPts val="0"/>
                </a:spcAft>
                <a:buClr>
                  <a:schemeClr val="hlink"/>
                </a:buClr>
                <a:buSzPts val="1260"/>
                <a:buFont typeface="Noto Sans Symbols"/>
                <a:buNone/>
              </a:pPr>
              <a:r>
                <a:t/>
              </a:r>
              <a:endParaRPr sz="1800">
                <a:solidFill>
                  <a:srgbClr val="191919"/>
                </a:solidFill>
                <a:latin typeface="Tahoma"/>
                <a:ea typeface="Tahoma"/>
                <a:cs typeface="Tahoma"/>
                <a:sym typeface="Tahoma"/>
              </a:endParaRPr>
            </a:p>
          </p:txBody>
        </p:sp>
        <p:pic>
          <p:nvPicPr>
            <p:cNvPr id="1330" name="Google Shape;1330;p43"/>
            <p:cNvPicPr preferRelativeResize="0"/>
            <p:nvPr/>
          </p:nvPicPr>
          <p:blipFill rotWithShape="1">
            <a:blip r:embed="rId3">
              <a:alphaModFix/>
            </a:blip>
            <a:srcRect b="0" l="0" r="0" t="0"/>
            <a:stretch/>
          </p:blipFill>
          <p:spPr>
            <a:xfrm>
              <a:off x="2603529" y="2904122"/>
              <a:ext cx="2557462" cy="1201469"/>
            </a:xfrm>
            <a:prstGeom prst="rect">
              <a:avLst/>
            </a:prstGeom>
            <a:noFill/>
            <a:ln>
              <a:noFill/>
            </a:ln>
          </p:spPr>
        </p:pic>
      </p:grpSp>
      <p:pic>
        <p:nvPicPr>
          <p:cNvPr id="1331" name="Google Shape;1331;p43"/>
          <p:cNvPicPr preferRelativeResize="0"/>
          <p:nvPr/>
        </p:nvPicPr>
        <p:blipFill rotWithShape="1">
          <a:blip r:embed="rId4">
            <a:alphaModFix/>
          </a:blip>
          <a:srcRect b="0" l="0" r="0" t="0"/>
          <a:stretch/>
        </p:blipFill>
        <p:spPr>
          <a:xfrm>
            <a:off x="5410200" y="2751085"/>
            <a:ext cx="1225847" cy="560387"/>
          </a:xfrm>
          <a:prstGeom prst="rect">
            <a:avLst/>
          </a:prstGeom>
          <a:noFill/>
          <a:ln>
            <a:noFill/>
          </a:ln>
        </p:spPr>
      </p:pic>
      <p:pic>
        <p:nvPicPr>
          <p:cNvPr id="1332" name="Google Shape;1332;p43"/>
          <p:cNvPicPr preferRelativeResize="0"/>
          <p:nvPr/>
        </p:nvPicPr>
        <p:blipFill rotWithShape="1">
          <a:blip r:embed="rId5">
            <a:alphaModFix/>
          </a:blip>
          <a:srcRect b="0" l="0" r="0" t="0"/>
          <a:stretch/>
        </p:blipFill>
        <p:spPr>
          <a:xfrm>
            <a:off x="7050450" y="4325708"/>
            <a:ext cx="1389239" cy="568325"/>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8"/>
                                        </p:tgtEl>
                                        <p:attrNameLst>
                                          <p:attrName>style.visibility</p:attrName>
                                        </p:attrNameLst>
                                      </p:cBhvr>
                                      <p:to>
                                        <p:strVal val="visible"/>
                                      </p:to>
                                    </p:set>
                                    <p:animEffect filter="fade" transition="in">
                                      <p:cBhvr>
                                        <p:cTn dur="500"/>
                                        <p:tgtEl>
                                          <p:spTgt spid="1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3"/>
                                        </p:tgtEl>
                                        <p:attrNameLst>
                                          <p:attrName>style.visibility</p:attrName>
                                        </p:attrNameLst>
                                      </p:cBhvr>
                                      <p:to>
                                        <p:strVal val="visible"/>
                                      </p:to>
                                    </p:set>
                                    <p:animEffect filter="fade" transition="in">
                                      <p:cBhvr>
                                        <p:cTn dur="911"/>
                                        <p:tgtEl>
                                          <p:spTgt spid="1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28"/>
                                        </p:tgtEl>
                                        <p:attrNameLst>
                                          <p:attrName>style.visibility</p:attrName>
                                        </p:attrNameLst>
                                      </p:cBhvr>
                                      <p:to>
                                        <p:strVal val="visible"/>
                                      </p:to>
                                    </p:set>
                                    <p:anim calcmode="lin" valueType="num">
                                      <p:cBhvr additive="base">
                                        <p:cTn dur="500"/>
                                        <p:tgtEl>
                                          <p:spTgt spid="132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6" name="Shape 1336"/>
        <p:cNvGrpSpPr/>
        <p:nvPr/>
      </p:nvGrpSpPr>
      <p:grpSpPr>
        <a:xfrm>
          <a:off x="0" y="0"/>
          <a:ext cx="0" cy="0"/>
          <a:chOff x="0" y="0"/>
          <a:chExt cx="0" cy="0"/>
        </a:xfrm>
      </p:grpSpPr>
      <p:sp>
        <p:nvSpPr>
          <p:cNvPr id="1337" name="Google Shape;1337;p44"/>
          <p:cNvSpPr/>
          <p:nvPr/>
        </p:nvSpPr>
        <p:spPr>
          <a:xfrm>
            <a:off x="52575" y="4200096"/>
            <a:ext cx="12166600" cy="258585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8" name="Google Shape;1338;p44"/>
          <p:cNvSpPr txBox="1"/>
          <p:nvPr/>
        </p:nvSpPr>
        <p:spPr>
          <a:xfrm>
            <a:off x="4872087" y="5654033"/>
            <a:ext cx="236533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FF0000"/>
                </a:solidFill>
                <a:latin typeface="Calibri"/>
                <a:ea typeface="Calibri"/>
                <a:cs typeface="Calibri"/>
                <a:sym typeface="Calibri"/>
              </a:rPr>
              <a:t>Mô tả SÓNG</a:t>
            </a:r>
            <a:endParaRPr/>
          </a:p>
        </p:txBody>
      </p:sp>
      <p:grpSp>
        <p:nvGrpSpPr>
          <p:cNvPr id="1339" name="Google Shape;1339;p44"/>
          <p:cNvGrpSpPr/>
          <p:nvPr/>
        </p:nvGrpSpPr>
        <p:grpSpPr>
          <a:xfrm>
            <a:off x="83055" y="532494"/>
            <a:ext cx="3090387" cy="3493005"/>
            <a:chOff x="83055" y="532494"/>
            <a:chExt cx="3090387" cy="3493005"/>
          </a:xfrm>
        </p:grpSpPr>
        <p:sp>
          <p:nvSpPr>
            <p:cNvPr id="1340" name="Google Shape;1340;p44"/>
            <p:cNvSpPr/>
            <p:nvPr/>
          </p:nvSpPr>
          <p:spPr>
            <a:xfrm>
              <a:off x="83055" y="532494"/>
              <a:ext cx="3090387" cy="3493005"/>
            </a:xfrm>
            <a:prstGeom prst="roundRect">
              <a:avLst>
                <a:gd fmla="val 6371"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02020"/>
                </a:solidFill>
                <a:latin typeface="Calibri"/>
                <a:ea typeface="Calibri"/>
                <a:cs typeface="Calibri"/>
                <a:sym typeface="Calibri"/>
              </a:endParaRPr>
            </a:p>
          </p:txBody>
        </p:sp>
        <p:grpSp>
          <p:nvGrpSpPr>
            <p:cNvPr id="1341" name="Google Shape;1341;p44"/>
            <p:cNvGrpSpPr/>
            <p:nvPr/>
          </p:nvGrpSpPr>
          <p:grpSpPr>
            <a:xfrm>
              <a:off x="155547" y="620989"/>
              <a:ext cx="2925366" cy="3253788"/>
              <a:chOff x="155547" y="620989"/>
              <a:chExt cx="2925366" cy="3253788"/>
            </a:xfrm>
          </p:grpSpPr>
          <p:sp>
            <p:nvSpPr>
              <p:cNvPr id="1342" name="Google Shape;1342;p44"/>
              <p:cNvSpPr/>
              <p:nvPr/>
            </p:nvSpPr>
            <p:spPr>
              <a:xfrm>
                <a:off x="155547" y="620989"/>
                <a:ext cx="2925366" cy="2705910"/>
              </a:xfrm>
              <a:prstGeom prst="roundRect">
                <a:avLst>
                  <a:gd fmla="val 637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02020"/>
                  </a:solidFill>
                  <a:latin typeface="Calibri"/>
                  <a:ea typeface="Calibri"/>
                  <a:cs typeface="Calibri"/>
                  <a:sym typeface="Calibri"/>
                </a:endParaRPr>
              </a:p>
            </p:txBody>
          </p:sp>
          <p:sp>
            <p:nvSpPr>
              <p:cNvPr id="1343" name="Google Shape;1343;p44"/>
              <p:cNvSpPr/>
              <p:nvPr/>
            </p:nvSpPr>
            <p:spPr>
              <a:xfrm>
                <a:off x="219793" y="3397722"/>
                <a:ext cx="2690533" cy="47705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500">
                    <a:solidFill>
                      <a:schemeClr val="lt1"/>
                    </a:solidFill>
                    <a:latin typeface="Calibri"/>
                    <a:ea typeface="Calibri"/>
                    <a:cs typeface="Calibri"/>
                    <a:sym typeface="Calibri"/>
                  </a:rPr>
                  <a:t>Định nghĩa</a:t>
                </a:r>
                <a:endParaRPr b="1" sz="2500">
                  <a:solidFill>
                    <a:schemeClr val="lt1"/>
                  </a:solidFill>
                  <a:latin typeface="Calibri"/>
                  <a:ea typeface="Calibri"/>
                  <a:cs typeface="Calibri"/>
                  <a:sym typeface="Calibri"/>
                </a:endParaRPr>
              </a:p>
            </p:txBody>
          </p:sp>
        </p:grpSp>
      </p:grpSp>
      <p:grpSp>
        <p:nvGrpSpPr>
          <p:cNvPr id="1344" name="Google Shape;1344;p44"/>
          <p:cNvGrpSpPr/>
          <p:nvPr/>
        </p:nvGrpSpPr>
        <p:grpSpPr>
          <a:xfrm>
            <a:off x="2538300" y="3141106"/>
            <a:ext cx="7023020" cy="7166798"/>
            <a:chOff x="2295725" y="2684616"/>
            <a:chExt cx="4429438" cy="4423574"/>
          </a:xfrm>
        </p:grpSpPr>
        <p:grpSp>
          <p:nvGrpSpPr>
            <p:cNvPr id="1345" name="Google Shape;1345;p44"/>
            <p:cNvGrpSpPr/>
            <p:nvPr/>
          </p:nvGrpSpPr>
          <p:grpSpPr>
            <a:xfrm>
              <a:off x="2322684" y="2704319"/>
              <a:ext cx="4385722" cy="4382511"/>
              <a:chOff x="2322684" y="2704319"/>
              <a:chExt cx="4385722" cy="4382511"/>
            </a:xfrm>
          </p:grpSpPr>
          <p:sp>
            <p:nvSpPr>
              <p:cNvPr id="1346" name="Google Shape;1346;p44"/>
              <p:cNvSpPr/>
              <p:nvPr/>
            </p:nvSpPr>
            <p:spPr>
              <a:xfrm rot="-8346170">
                <a:off x="2953610" y="3349506"/>
                <a:ext cx="3123870" cy="3092137"/>
              </a:xfrm>
              <a:prstGeom prst="blockArc">
                <a:avLst>
                  <a:gd fmla="val 19149915" name="adj1"/>
                  <a:gd fmla="val 0" name="adj2"/>
                  <a:gd fmla="val 25000" name="adj3"/>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grpSp>
            <p:nvGrpSpPr>
              <p:cNvPr id="1347" name="Google Shape;1347;p44"/>
              <p:cNvGrpSpPr/>
              <p:nvPr/>
            </p:nvGrpSpPr>
            <p:grpSpPr>
              <a:xfrm>
                <a:off x="3241207" y="4327342"/>
                <a:ext cx="366085" cy="301752"/>
                <a:chOff x="5146675" y="766763"/>
                <a:chExt cx="1590676" cy="1338263"/>
              </a:xfrm>
            </p:grpSpPr>
            <p:sp>
              <p:nvSpPr>
                <p:cNvPr id="1348" name="Google Shape;1348;p44"/>
                <p:cNvSpPr/>
                <p:nvPr/>
              </p:nvSpPr>
              <p:spPr>
                <a:xfrm>
                  <a:off x="5675313" y="766763"/>
                  <a:ext cx="533400" cy="534988"/>
                </a:xfrm>
                <a:prstGeom prst="ellipse">
                  <a:avLst/>
                </a:pr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49" name="Google Shape;1349;p44"/>
                <p:cNvSpPr/>
                <p:nvPr/>
              </p:nvSpPr>
              <p:spPr>
                <a:xfrm>
                  <a:off x="5511800" y="1344613"/>
                  <a:ext cx="860425" cy="760413"/>
                </a:xfrm>
                <a:custGeom>
                  <a:rect b="b" l="l" r="r" t="t"/>
                  <a:pathLst>
                    <a:path extrusionOk="0" h="266" w="301">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50" name="Google Shape;1350;p44"/>
                <p:cNvSpPr/>
                <p:nvPr/>
              </p:nvSpPr>
              <p:spPr>
                <a:xfrm>
                  <a:off x="5900738" y="1319213"/>
                  <a:ext cx="85725" cy="50800"/>
                </a:xfrm>
                <a:custGeom>
                  <a:rect b="b" l="l" r="r" t="t"/>
                  <a:pathLst>
                    <a:path extrusionOk="0" h="18" w="30">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51" name="Google Shape;1351;p44"/>
                <p:cNvSpPr/>
                <p:nvPr/>
              </p:nvSpPr>
              <p:spPr>
                <a:xfrm>
                  <a:off x="5894388" y="1377951"/>
                  <a:ext cx="95250" cy="130175"/>
                </a:xfrm>
                <a:custGeom>
                  <a:rect b="b" l="l" r="r" t="t"/>
                  <a:pathLst>
                    <a:path extrusionOk="0" h="82" w="60">
                      <a:moveTo>
                        <a:pt x="15" y="0"/>
                      </a:moveTo>
                      <a:lnTo>
                        <a:pt x="47" y="0"/>
                      </a:lnTo>
                      <a:lnTo>
                        <a:pt x="60" y="47"/>
                      </a:lnTo>
                      <a:lnTo>
                        <a:pt x="31" y="82"/>
                      </a:lnTo>
                      <a:lnTo>
                        <a:pt x="0" y="47"/>
                      </a:lnTo>
                      <a:lnTo>
                        <a:pt x="15" y="0"/>
                      </a:ln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52" name="Google Shape;1352;p44"/>
                <p:cNvSpPr/>
                <p:nvPr/>
              </p:nvSpPr>
              <p:spPr>
                <a:xfrm>
                  <a:off x="5432425" y="1427163"/>
                  <a:ext cx="71438" cy="96838"/>
                </a:xfrm>
                <a:custGeom>
                  <a:rect b="b" l="l" r="r" t="t"/>
                  <a:pathLst>
                    <a:path extrusionOk="0" h="61" w="45">
                      <a:moveTo>
                        <a:pt x="23" y="61"/>
                      </a:moveTo>
                      <a:lnTo>
                        <a:pt x="45" y="34"/>
                      </a:lnTo>
                      <a:lnTo>
                        <a:pt x="34" y="0"/>
                      </a:lnTo>
                      <a:lnTo>
                        <a:pt x="11" y="0"/>
                      </a:lnTo>
                      <a:lnTo>
                        <a:pt x="0" y="34"/>
                      </a:lnTo>
                      <a:lnTo>
                        <a:pt x="23" y="61"/>
                      </a:ln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53" name="Google Shape;1353;p44"/>
                <p:cNvSpPr/>
                <p:nvPr/>
              </p:nvSpPr>
              <p:spPr>
                <a:xfrm>
                  <a:off x="5146675" y="1401763"/>
                  <a:ext cx="465138" cy="568325"/>
                </a:xfrm>
                <a:custGeom>
                  <a:rect b="b" l="l" r="r" t="t"/>
                  <a:pathLst>
                    <a:path extrusionOk="0" h="199" w="163">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54" name="Google Shape;1354;p44"/>
                <p:cNvSpPr/>
                <p:nvPr/>
              </p:nvSpPr>
              <p:spPr>
                <a:xfrm>
                  <a:off x="5438775" y="1381126"/>
                  <a:ext cx="61913" cy="41275"/>
                </a:xfrm>
                <a:custGeom>
                  <a:rect b="b" l="l" r="r" t="t"/>
                  <a:pathLst>
                    <a:path extrusionOk="0" h="14" w="22">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55" name="Google Shape;1355;p44"/>
                <p:cNvSpPr/>
                <p:nvPr/>
              </p:nvSpPr>
              <p:spPr>
                <a:xfrm>
                  <a:off x="5267325" y="966788"/>
                  <a:ext cx="401638" cy="403225"/>
                </a:xfrm>
                <a:prstGeom prst="ellipse">
                  <a:avLst/>
                </a:pr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56" name="Google Shape;1356;p44"/>
                <p:cNvSpPr/>
                <p:nvPr/>
              </p:nvSpPr>
              <p:spPr>
                <a:xfrm>
                  <a:off x="6386513" y="1381126"/>
                  <a:ext cx="61913" cy="41275"/>
                </a:xfrm>
                <a:custGeom>
                  <a:rect b="b" l="l" r="r" t="t"/>
                  <a:pathLst>
                    <a:path extrusionOk="0" h="14" w="22">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57" name="Google Shape;1357;p44"/>
                <p:cNvSpPr/>
                <p:nvPr/>
              </p:nvSpPr>
              <p:spPr>
                <a:xfrm>
                  <a:off x="6380163" y="1427163"/>
                  <a:ext cx="71438" cy="96838"/>
                </a:xfrm>
                <a:custGeom>
                  <a:rect b="b" l="l" r="r" t="t"/>
                  <a:pathLst>
                    <a:path extrusionOk="0" h="61" w="45">
                      <a:moveTo>
                        <a:pt x="24" y="61"/>
                      </a:moveTo>
                      <a:lnTo>
                        <a:pt x="45" y="34"/>
                      </a:lnTo>
                      <a:lnTo>
                        <a:pt x="34" y="0"/>
                      </a:lnTo>
                      <a:lnTo>
                        <a:pt x="11" y="0"/>
                      </a:lnTo>
                      <a:lnTo>
                        <a:pt x="0" y="34"/>
                      </a:lnTo>
                      <a:lnTo>
                        <a:pt x="24" y="61"/>
                      </a:ln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58" name="Google Shape;1358;p44"/>
                <p:cNvSpPr/>
                <p:nvPr/>
              </p:nvSpPr>
              <p:spPr>
                <a:xfrm>
                  <a:off x="6215063" y="966788"/>
                  <a:ext cx="403225" cy="403225"/>
                </a:xfrm>
                <a:prstGeom prst="ellipse">
                  <a:avLst/>
                </a:pr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59" name="Google Shape;1359;p44"/>
                <p:cNvSpPr/>
                <p:nvPr/>
              </p:nvSpPr>
              <p:spPr>
                <a:xfrm>
                  <a:off x="6272213" y="1401763"/>
                  <a:ext cx="465138" cy="568325"/>
                </a:xfrm>
                <a:custGeom>
                  <a:rect b="b" l="l" r="r" t="t"/>
                  <a:pathLst>
                    <a:path extrusionOk="0" h="199" w="163">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grpSp>
        </p:grpSp>
        <p:grpSp>
          <p:nvGrpSpPr>
            <p:cNvPr id="1360" name="Google Shape;1360;p44"/>
            <p:cNvGrpSpPr/>
            <p:nvPr/>
          </p:nvGrpSpPr>
          <p:grpSpPr>
            <a:xfrm>
              <a:off x="2953611" y="3349506"/>
              <a:ext cx="3123870" cy="3092137"/>
              <a:chOff x="2953611" y="3349506"/>
              <a:chExt cx="3123870" cy="3092137"/>
            </a:xfrm>
          </p:grpSpPr>
          <p:sp>
            <p:nvSpPr>
              <p:cNvPr id="1361" name="Google Shape;1361;p44"/>
              <p:cNvSpPr/>
              <p:nvPr/>
            </p:nvSpPr>
            <p:spPr>
              <a:xfrm rot="-5400000">
                <a:off x="2969477" y="3333639"/>
                <a:ext cx="3092137" cy="3123870"/>
              </a:xfrm>
              <a:prstGeom prst="blockArc">
                <a:avLst>
                  <a:gd fmla="val 18701236" name="adj1"/>
                  <a:gd fmla="val 0" name="adj2"/>
                  <a:gd fmla="val 25000" name="adj3"/>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grpSp>
            <p:nvGrpSpPr>
              <p:cNvPr id="1362" name="Google Shape;1362;p44"/>
              <p:cNvGrpSpPr/>
              <p:nvPr/>
            </p:nvGrpSpPr>
            <p:grpSpPr>
              <a:xfrm>
                <a:off x="3878384" y="3722355"/>
                <a:ext cx="309455" cy="281349"/>
                <a:chOff x="5278438" y="2973388"/>
                <a:chExt cx="1344613" cy="1247775"/>
              </a:xfrm>
            </p:grpSpPr>
            <p:sp>
              <p:nvSpPr>
                <p:cNvPr id="1363" name="Google Shape;1363;p44"/>
                <p:cNvSpPr/>
                <p:nvPr/>
              </p:nvSpPr>
              <p:spPr>
                <a:xfrm>
                  <a:off x="5821363" y="2973388"/>
                  <a:ext cx="801688" cy="806450"/>
                </a:xfrm>
                <a:custGeom>
                  <a:rect b="b" l="l" r="r" t="t"/>
                  <a:pathLst>
                    <a:path extrusionOk="0" h="282" w="281">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rgbClr val="78A6B6"/>
                    </a:solidFill>
                    <a:latin typeface="Calibri"/>
                    <a:ea typeface="Calibri"/>
                    <a:cs typeface="Calibri"/>
                    <a:sym typeface="Calibri"/>
                  </a:endParaRPr>
                </a:p>
              </p:txBody>
            </p:sp>
            <p:sp>
              <p:nvSpPr>
                <p:cNvPr id="1364" name="Google Shape;1364;p44"/>
                <p:cNvSpPr/>
                <p:nvPr/>
              </p:nvSpPr>
              <p:spPr>
                <a:xfrm>
                  <a:off x="5375275" y="3662363"/>
                  <a:ext cx="554038" cy="558800"/>
                </a:xfrm>
                <a:custGeom>
                  <a:rect b="b" l="l" r="r" t="t"/>
                  <a:pathLst>
                    <a:path extrusionOk="0" h="352" w="349">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rgbClr val="78A6B6"/>
                    </a:solidFill>
                    <a:latin typeface="Calibri"/>
                    <a:ea typeface="Calibri"/>
                    <a:cs typeface="Calibri"/>
                    <a:sym typeface="Calibri"/>
                  </a:endParaRPr>
                </a:p>
              </p:txBody>
            </p:sp>
            <p:sp>
              <p:nvSpPr>
                <p:cNvPr id="1365" name="Google Shape;1365;p44"/>
                <p:cNvSpPr/>
                <p:nvPr/>
              </p:nvSpPr>
              <p:spPr>
                <a:xfrm>
                  <a:off x="5278438" y="2986088"/>
                  <a:ext cx="590550" cy="590550"/>
                </a:xfrm>
                <a:custGeom>
                  <a:rect b="b" l="l" r="r" t="t"/>
                  <a:pathLst>
                    <a:path extrusionOk="0" h="207" w="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rgbClr val="78A6B6"/>
                    </a:solidFill>
                    <a:latin typeface="Calibri"/>
                    <a:ea typeface="Calibri"/>
                    <a:cs typeface="Calibri"/>
                    <a:sym typeface="Calibri"/>
                  </a:endParaRPr>
                </a:p>
              </p:txBody>
            </p:sp>
            <p:sp>
              <p:nvSpPr>
                <p:cNvPr id="1366" name="Google Shape;1366;p44"/>
                <p:cNvSpPr/>
                <p:nvPr/>
              </p:nvSpPr>
              <p:spPr>
                <a:xfrm>
                  <a:off x="6008688" y="3686176"/>
                  <a:ext cx="531813" cy="531813"/>
                </a:xfrm>
                <a:custGeom>
                  <a:rect b="b" l="l" r="r" t="t"/>
                  <a:pathLst>
                    <a:path extrusionOk="0" h="186" w="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rgbClr val="78A6B6"/>
                    </a:solidFill>
                    <a:latin typeface="Calibri"/>
                    <a:ea typeface="Calibri"/>
                    <a:cs typeface="Calibri"/>
                    <a:sym typeface="Calibri"/>
                  </a:endParaRPr>
                </a:p>
              </p:txBody>
            </p:sp>
          </p:grpSp>
        </p:grpSp>
        <p:grpSp>
          <p:nvGrpSpPr>
            <p:cNvPr id="1367" name="Google Shape;1367;p44"/>
            <p:cNvGrpSpPr/>
            <p:nvPr/>
          </p:nvGrpSpPr>
          <p:grpSpPr>
            <a:xfrm>
              <a:off x="2295725" y="2684616"/>
              <a:ext cx="4429438" cy="4423574"/>
              <a:chOff x="2295725" y="2684616"/>
              <a:chExt cx="4429438" cy="4423574"/>
            </a:xfrm>
          </p:grpSpPr>
          <p:sp>
            <p:nvSpPr>
              <p:cNvPr id="1368" name="Google Shape;1368;p44"/>
              <p:cNvSpPr/>
              <p:nvPr/>
            </p:nvSpPr>
            <p:spPr>
              <a:xfrm rot="-2529181">
                <a:off x="2922632" y="3350334"/>
                <a:ext cx="3175624" cy="3092137"/>
              </a:xfrm>
              <a:prstGeom prst="blockArc">
                <a:avLst>
                  <a:gd fmla="val 18792979" name="adj1"/>
                  <a:gd fmla="val 0" name="adj2"/>
                  <a:gd fmla="val 25000" name="adj3"/>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grpSp>
            <p:nvGrpSpPr>
              <p:cNvPr id="1369" name="Google Shape;1369;p44"/>
              <p:cNvGrpSpPr/>
              <p:nvPr/>
            </p:nvGrpSpPr>
            <p:grpSpPr>
              <a:xfrm>
                <a:off x="4881163" y="3654428"/>
                <a:ext cx="271828" cy="348560"/>
                <a:chOff x="2951163" y="2495550"/>
                <a:chExt cx="1208088" cy="1581150"/>
              </a:xfrm>
            </p:grpSpPr>
            <p:sp>
              <p:nvSpPr>
                <p:cNvPr id="1370" name="Google Shape;1370;p44"/>
                <p:cNvSpPr/>
                <p:nvPr/>
              </p:nvSpPr>
              <p:spPr>
                <a:xfrm>
                  <a:off x="2978150" y="2911475"/>
                  <a:ext cx="230188" cy="306388"/>
                </a:xfrm>
                <a:custGeom>
                  <a:rect b="b" l="l" r="r" t="t"/>
                  <a:pathLst>
                    <a:path extrusionOk="0" h="105" w="79">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71" name="Google Shape;1371;p44"/>
                <p:cNvSpPr/>
                <p:nvPr/>
              </p:nvSpPr>
              <p:spPr>
                <a:xfrm>
                  <a:off x="3900488" y="2911475"/>
                  <a:ext cx="228600" cy="306388"/>
                </a:xfrm>
                <a:custGeom>
                  <a:rect b="b" l="l" r="r" t="t"/>
                  <a:pathLst>
                    <a:path extrusionOk="0" h="105" w="79">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72" name="Google Shape;1372;p44"/>
                <p:cNvSpPr/>
                <p:nvPr/>
              </p:nvSpPr>
              <p:spPr>
                <a:xfrm>
                  <a:off x="3481388" y="3570288"/>
                  <a:ext cx="147638" cy="328613"/>
                </a:xfrm>
                <a:custGeom>
                  <a:rect b="b" l="l" r="r" t="t"/>
                  <a:pathLst>
                    <a:path extrusionOk="0" h="207" w="93">
                      <a:moveTo>
                        <a:pt x="25" y="0"/>
                      </a:moveTo>
                      <a:lnTo>
                        <a:pt x="0" y="145"/>
                      </a:lnTo>
                      <a:lnTo>
                        <a:pt x="47" y="207"/>
                      </a:lnTo>
                      <a:lnTo>
                        <a:pt x="93" y="143"/>
                      </a:lnTo>
                      <a:lnTo>
                        <a:pt x="68" y="0"/>
                      </a:lnTo>
                      <a:lnTo>
                        <a:pt x="25" y="0"/>
                      </a:ln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73" name="Google Shape;1373;p44"/>
                <p:cNvSpPr/>
                <p:nvPr/>
              </p:nvSpPr>
              <p:spPr>
                <a:xfrm>
                  <a:off x="3471863" y="3433763"/>
                  <a:ext cx="166688" cy="115888"/>
                </a:xfrm>
                <a:custGeom>
                  <a:rect b="b" l="l" r="r" t="t"/>
                  <a:pathLst>
                    <a:path extrusionOk="0" h="40" w="57">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74" name="Google Shape;1374;p44"/>
                <p:cNvSpPr/>
                <p:nvPr/>
              </p:nvSpPr>
              <p:spPr>
                <a:xfrm>
                  <a:off x="3140075" y="2582863"/>
                  <a:ext cx="827088" cy="827088"/>
                </a:xfrm>
                <a:custGeom>
                  <a:rect b="b" l="l" r="r" t="t"/>
                  <a:pathLst>
                    <a:path extrusionOk="0" h="284" w="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75" name="Google Shape;1375;p44"/>
                <p:cNvSpPr/>
                <p:nvPr/>
              </p:nvSpPr>
              <p:spPr>
                <a:xfrm>
                  <a:off x="3068638" y="2495550"/>
                  <a:ext cx="971550" cy="454025"/>
                </a:xfrm>
                <a:custGeom>
                  <a:rect b="b" l="l" r="r" t="t"/>
                  <a:pathLst>
                    <a:path extrusionOk="0" h="156" w="334">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76" name="Google Shape;1376;p44"/>
                <p:cNvSpPr/>
                <p:nvPr/>
              </p:nvSpPr>
              <p:spPr>
                <a:xfrm>
                  <a:off x="2951163" y="3378200"/>
                  <a:ext cx="1208088" cy="698500"/>
                </a:xfrm>
                <a:custGeom>
                  <a:rect b="b" l="l" r="r" t="t"/>
                  <a:pathLst>
                    <a:path extrusionOk="0" h="240" w="415">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77" name="Google Shape;1377;p44"/>
                <p:cNvSpPr/>
                <p:nvPr/>
              </p:nvSpPr>
              <p:spPr>
                <a:xfrm>
                  <a:off x="3446463" y="3189288"/>
                  <a:ext cx="165100" cy="88900"/>
                </a:xfrm>
                <a:custGeom>
                  <a:rect b="b" l="l" r="r" t="t"/>
                  <a:pathLst>
                    <a:path extrusionOk="0" h="31" w="57">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78" name="Google Shape;1378;p44"/>
                <p:cNvSpPr/>
                <p:nvPr/>
              </p:nvSpPr>
              <p:spPr>
                <a:xfrm>
                  <a:off x="3117850" y="3168650"/>
                  <a:ext cx="349250" cy="92075"/>
                </a:xfrm>
                <a:custGeom>
                  <a:rect b="b" l="l" r="r" t="t"/>
                  <a:pathLst>
                    <a:path extrusionOk="0" h="32" w="120">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grpSp>
        </p:grpSp>
        <p:grpSp>
          <p:nvGrpSpPr>
            <p:cNvPr id="1379" name="Google Shape;1379;p44"/>
            <p:cNvGrpSpPr/>
            <p:nvPr/>
          </p:nvGrpSpPr>
          <p:grpSpPr>
            <a:xfrm>
              <a:off x="2953610" y="3349506"/>
              <a:ext cx="3123870" cy="3092137"/>
              <a:chOff x="2953610" y="3349506"/>
              <a:chExt cx="3123870" cy="3092137"/>
            </a:xfrm>
          </p:grpSpPr>
          <p:sp>
            <p:nvSpPr>
              <p:cNvPr id="1380" name="Google Shape;1380;p44"/>
              <p:cNvSpPr/>
              <p:nvPr/>
            </p:nvSpPr>
            <p:spPr>
              <a:xfrm>
                <a:off x="2953610" y="3349506"/>
                <a:ext cx="3123870" cy="3092137"/>
              </a:xfrm>
              <a:prstGeom prst="blockArc">
                <a:avLst>
                  <a:gd fmla="val 19121810" name="adj1"/>
                  <a:gd fmla="val 0" name="adj2"/>
                  <a:gd fmla="val 25000" name="adj3"/>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grpSp>
            <p:nvGrpSpPr>
              <p:cNvPr id="1381" name="Google Shape;1381;p44"/>
              <p:cNvGrpSpPr/>
              <p:nvPr/>
            </p:nvGrpSpPr>
            <p:grpSpPr>
              <a:xfrm>
                <a:off x="5448768" y="4312063"/>
                <a:ext cx="337639" cy="371790"/>
                <a:chOff x="279401" y="2698750"/>
                <a:chExt cx="1473200" cy="1655763"/>
              </a:xfrm>
            </p:grpSpPr>
            <p:sp>
              <p:nvSpPr>
                <p:cNvPr id="1382" name="Google Shape;1382;p44"/>
                <p:cNvSpPr/>
                <p:nvPr/>
              </p:nvSpPr>
              <p:spPr>
                <a:xfrm>
                  <a:off x="279401" y="2884488"/>
                  <a:ext cx="1473200" cy="1470025"/>
                </a:xfrm>
                <a:custGeom>
                  <a:rect b="b" l="l" r="r" t="t"/>
                  <a:pathLst>
                    <a:path extrusionOk="0" h="501" w="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83" name="Google Shape;1383;p44"/>
                <p:cNvSpPr/>
                <p:nvPr/>
              </p:nvSpPr>
              <p:spPr>
                <a:xfrm>
                  <a:off x="966788" y="3043238"/>
                  <a:ext cx="96838" cy="117475"/>
                </a:xfrm>
                <a:custGeom>
                  <a:rect b="b" l="l" r="r" t="t"/>
                  <a:pathLst>
                    <a:path extrusionOk="0" h="40" w="33">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84" name="Google Shape;1384;p44"/>
                <p:cNvSpPr/>
                <p:nvPr/>
              </p:nvSpPr>
              <p:spPr>
                <a:xfrm>
                  <a:off x="966788" y="4079875"/>
                  <a:ext cx="96838" cy="115888"/>
                </a:xfrm>
                <a:custGeom>
                  <a:rect b="b" l="l" r="r" t="t"/>
                  <a:pathLst>
                    <a:path extrusionOk="0" h="40" w="33">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85" name="Google Shape;1385;p44"/>
                <p:cNvSpPr/>
                <p:nvPr/>
              </p:nvSpPr>
              <p:spPr>
                <a:xfrm>
                  <a:off x="434976" y="3571875"/>
                  <a:ext cx="120650" cy="96838"/>
                </a:xfrm>
                <a:custGeom>
                  <a:rect b="b" l="l" r="r" t="t"/>
                  <a:pathLst>
                    <a:path extrusionOk="0" h="33" w="41">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86" name="Google Shape;1386;p44"/>
                <p:cNvSpPr/>
                <p:nvPr/>
              </p:nvSpPr>
              <p:spPr>
                <a:xfrm>
                  <a:off x="1474788" y="3571875"/>
                  <a:ext cx="119063" cy="96838"/>
                </a:xfrm>
                <a:custGeom>
                  <a:rect b="b" l="l" r="r" t="t"/>
                  <a:pathLst>
                    <a:path extrusionOk="0" h="33" w="40">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87" name="Google Shape;1387;p44"/>
                <p:cNvSpPr/>
                <p:nvPr/>
              </p:nvSpPr>
              <p:spPr>
                <a:xfrm>
                  <a:off x="925513" y="3532188"/>
                  <a:ext cx="176213" cy="174625"/>
                </a:xfrm>
                <a:prstGeom prst="ellipse">
                  <a:avLst/>
                </a:pr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88" name="Google Shape;1388;p44"/>
                <p:cNvSpPr/>
                <p:nvPr/>
              </p:nvSpPr>
              <p:spPr>
                <a:xfrm>
                  <a:off x="652463" y="3254375"/>
                  <a:ext cx="723900" cy="730250"/>
                </a:xfrm>
                <a:custGeom>
                  <a:rect b="b" l="l" r="r" t="t"/>
                  <a:pathLst>
                    <a:path extrusionOk="0" h="249" w="246">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389" name="Google Shape;1389;p44"/>
                <p:cNvSpPr/>
                <p:nvPr/>
              </p:nvSpPr>
              <p:spPr>
                <a:xfrm>
                  <a:off x="935038" y="2698750"/>
                  <a:ext cx="158750" cy="158750"/>
                </a:xfrm>
                <a:custGeom>
                  <a:rect b="b" l="l" r="r" t="t"/>
                  <a:pathLst>
                    <a:path extrusionOk="0" h="54" w="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solidFill>
                  <a:schemeClr val="l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grpSp>
        </p:grpSp>
      </p:grpSp>
      <p:grpSp>
        <p:nvGrpSpPr>
          <p:cNvPr id="1390" name="Google Shape;1390;p44"/>
          <p:cNvGrpSpPr/>
          <p:nvPr/>
        </p:nvGrpSpPr>
        <p:grpSpPr>
          <a:xfrm>
            <a:off x="3262981" y="529767"/>
            <a:ext cx="2981596" cy="3716423"/>
            <a:chOff x="2830520" y="1591301"/>
            <a:chExt cx="1712098" cy="1608118"/>
          </a:xfrm>
        </p:grpSpPr>
        <p:sp>
          <p:nvSpPr>
            <p:cNvPr id="1391" name="Google Shape;1391;p44"/>
            <p:cNvSpPr/>
            <p:nvPr/>
          </p:nvSpPr>
          <p:spPr>
            <a:xfrm>
              <a:off x="2830520" y="1591301"/>
              <a:ext cx="1712098" cy="1513131"/>
            </a:xfrm>
            <a:prstGeom prst="roundRect">
              <a:avLst>
                <a:gd fmla="val 6371"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02020"/>
                </a:solidFill>
                <a:latin typeface="Calibri"/>
                <a:ea typeface="Calibri"/>
                <a:cs typeface="Calibri"/>
                <a:sym typeface="Calibri"/>
              </a:endParaRPr>
            </a:p>
          </p:txBody>
        </p:sp>
        <p:sp>
          <p:nvSpPr>
            <p:cNvPr id="1392" name="Google Shape;1392;p44"/>
            <p:cNvSpPr/>
            <p:nvPr/>
          </p:nvSpPr>
          <p:spPr>
            <a:xfrm>
              <a:off x="2870680" y="1629636"/>
              <a:ext cx="1620675" cy="1172170"/>
            </a:xfrm>
            <a:prstGeom prst="roundRect">
              <a:avLst>
                <a:gd fmla="val 637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02020"/>
                </a:solidFill>
                <a:latin typeface="Calibri"/>
                <a:ea typeface="Calibri"/>
                <a:cs typeface="Calibri"/>
                <a:sym typeface="Calibri"/>
              </a:endParaRPr>
            </a:p>
          </p:txBody>
        </p:sp>
        <p:sp>
          <p:nvSpPr>
            <p:cNvPr id="1393" name="Google Shape;1393;p44"/>
            <p:cNvSpPr/>
            <p:nvPr/>
          </p:nvSpPr>
          <p:spPr>
            <a:xfrm>
              <a:off x="2855266" y="2826524"/>
              <a:ext cx="1673104" cy="3728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500">
                  <a:solidFill>
                    <a:schemeClr val="lt1"/>
                  </a:solidFill>
                  <a:latin typeface="Calibri"/>
                  <a:ea typeface="Calibri"/>
                  <a:cs typeface="Calibri"/>
                  <a:sym typeface="Calibri"/>
                </a:rPr>
                <a:t>Giải thích</a:t>
              </a:r>
              <a:br>
                <a:rPr b="1" lang="en-US" sz="2500">
                  <a:solidFill>
                    <a:schemeClr val="lt1"/>
                  </a:solidFill>
                  <a:latin typeface="Calibri"/>
                  <a:ea typeface="Calibri"/>
                  <a:cs typeface="Calibri"/>
                  <a:sym typeface="Calibri"/>
                </a:rPr>
              </a:br>
              <a:endParaRPr b="1" sz="2500">
                <a:solidFill>
                  <a:schemeClr val="lt1"/>
                </a:solidFill>
                <a:latin typeface="Calibri"/>
                <a:ea typeface="Calibri"/>
                <a:cs typeface="Calibri"/>
                <a:sym typeface="Calibri"/>
              </a:endParaRPr>
            </a:p>
          </p:txBody>
        </p:sp>
      </p:grpSp>
      <p:sp>
        <p:nvSpPr>
          <p:cNvPr id="1394" name="Google Shape;1394;p44"/>
          <p:cNvSpPr/>
          <p:nvPr/>
        </p:nvSpPr>
        <p:spPr>
          <a:xfrm>
            <a:off x="3351473" y="748306"/>
            <a:ext cx="2817554" cy="255454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000">
                <a:solidFill>
                  <a:schemeClr val="dk1"/>
                </a:solidFill>
                <a:latin typeface="Arial"/>
                <a:ea typeface="Arial"/>
                <a:cs typeface="Arial"/>
                <a:sym typeface="Arial"/>
              </a:rPr>
              <a:t> Có 2 nguyên nhân tạo nên sóng truyền trong một môi trường:</a:t>
            </a:r>
            <a:endParaRPr/>
          </a:p>
          <a:p>
            <a:pPr indent="0" lvl="0" marL="0" marR="0" rtl="0" algn="just">
              <a:spcBef>
                <a:spcPts val="0"/>
              </a:spcBef>
              <a:spcAft>
                <a:spcPts val="0"/>
              </a:spcAft>
              <a:buNone/>
            </a:pPr>
            <a:r>
              <a:rPr lang="en-US" sz="2000">
                <a:solidFill>
                  <a:schemeClr val="dk1"/>
                </a:solidFill>
                <a:latin typeface="Arial"/>
                <a:ea typeface="Arial"/>
                <a:cs typeface="Arial"/>
                <a:sym typeface="Arial"/>
              </a:rPr>
              <a:t>+ Nguồn dao động </a:t>
            </a:r>
            <a:endParaRPr sz="2000">
              <a:solidFill>
                <a:schemeClr val="dk1"/>
              </a:solidFill>
              <a:latin typeface="Arial"/>
              <a:ea typeface="Arial"/>
              <a:cs typeface="Arial"/>
              <a:sym typeface="Arial"/>
            </a:endParaRPr>
          </a:p>
          <a:p>
            <a:pPr indent="0" lvl="0" marL="0" marR="0" rtl="0" algn="just">
              <a:spcBef>
                <a:spcPts val="0"/>
              </a:spcBef>
              <a:spcAft>
                <a:spcPts val="0"/>
              </a:spcAft>
              <a:buNone/>
            </a:pPr>
            <a:r>
              <a:rPr lang="en-US" sz="2000">
                <a:solidFill>
                  <a:schemeClr val="dk1"/>
                </a:solidFill>
                <a:latin typeface="Arial"/>
                <a:ea typeface="Arial"/>
                <a:cs typeface="Arial"/>
                <a:sym typeface="Arial"/>
              </a:rPr>
              <a:t>+ Lực liên kết giữa các phần tử của môi trường.</a:t>
            </a:r>
            <a:endParaRPr sz="2000">
              <a:solidFill>
                <a:schemeClr val="dk1"/>
              </a:solidFill>
              <a:latin typeface="Arial"/>
              <a:ea typeface="Arial"/>
              <a:cs typeface="Arial"/>
              <a:sym typeface="Arial"/>
            </a:endParaRPr>
          </a:p>
          <a:p>
            <a:pPr indent="0" lvl="0" marL="0" marR="0" rtl="0" algn="just">
              <a:spcBef>
                <a:spcPts val="0"/>
              </a:spcBef>
              <a:spcAft>
                <a:spcPts val="0"/>
              </a:spcAft>
              <a:buNone/>
            </a:pPr>
            <a:r>
              <a:t/>
            </a:r>
            <a:endParaRPr sz="2000">
              <a:solidFill>
                <a:schemeClr val="dk1"/>
              </a:solidFill>
              <a:latin typeface="Arial"/>
              <a:ea typeface="Arial"/>
              <a:cs typeface="Arial"/>
              <a:sym typeface="Arial"/>
            </a:endParaRPr>
          </a:p>
        </p:txBody>
      </p:sp>
      <p:grpSp>
        <p:nvGrpSpPr>
          <p:cNvPr id="1395" name="Google Shape;1395;p44"/>
          <p:cNvGrpSpPr/>
          <p:nvPr/>
        </p:nvGrpSpPr>
        <p:grpSpPr>
          <a:xfrm>
            <a:off x="6357515" y="518986"/>
            <a:ext cx="2864513" cy="3849532"/>
            <a:chOff x="4603764" y="1594274"/>
            <a:chExt cx="1712098" cy="1800810"/>
          </a:xfrm>
        </p:grpSpPr>
        <p:sp>
          <p:nvSpPr>
            <p:cNvPr id="1396" name="Google Shape;1396;p44"/>
            <p:cNvSpPr/>
            <p:nvPr/>
          </p:nvSpPr>
          <p:spPr>
            <a:xfrm>
              <a:off x="4603764" y="1594274"/>
              <a:ext cx="1712098" cy="1610720"/>
            </a:xfrm>
            <a:prstGeom prst="roundRect">
              <a:avLst>
                <a:gd fmla="val 6371"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02020"/>
                </a:solidFill>
                <a:latin typeface="Calibri"/>
                <a:ea typeface="Calibri"/>
                <a:cs typeface="Calibri"/>
                <a:sym typeface="Calibri"/>
              </a:endParaRPr>
            </a:p>
          </p:txBody>
        </p:sp>
        <p:sp>
          <p:nvSpPr>
            <p:cNvPr id="1397" name="Google Shape;1397;p44"/>
            <p:cNvSpPr/>
            <p:nvPr/>
          </p:nvSpPr>
          <p:spPr>
            <a:xfrm>
              <a:off x="4643925" y="1632610"/>
              <a:ext cx="1620675" cy="1172170"/>
            </a:xfrm>
            <a:prstGeom prst="roundRect">
              <a:avLst>
                <a:gd fmla="val 637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02020"/>
                </a:solidFill>
                <a:latin typeface="Calibri"/>
                <a:ea typeface="Calibri"/>
                <a:cs typeface="Calibri"/>
                <a:sym typeface="Calibri"/>
              </a:endParaRPr>
            </a:p>
          </p:txBody>
        </p:sp>
        <p:sp>
          <p:nvSpPr>
            <p:cNvPr id="1398" name="Google Shape;1398;p44"/>
            <p:cNvSpPr/>
            <p:nvPr/>
          </p:nvSpPr>
          <p:spPr>
            <a:xfrm>
              <a:off x="4665403" y="2811974"/>
              <a:ext cx="1600062" cy="583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500">
                  <a:solidFill>
                    <a:schemeClr val="lt1"/>
                  </a:solidFill>
                  <a:latin typeface="Calibri"/>
                  <a:ea typeface="Calibri"/>
                  <a:cs typeface="Calibri"/>
                  <a:sym typeface="Calibri"/>
                </a:rPr>
                <a:t>Các đại lượng đặc trưng của sóng</a:t>
              </a:r>
              <a:br>
                <a:rPr b="1" lang="en-US" sz="2500">
                  <a:solidFill>
                    <a:schemeClr val="lt1"/>
                  </a:solidFill>
                  <a:latin typeface="Calibri"/>
                  <a:ea typeface="Calibri"/>
                  <a:cs typeface="Calibri"/>
                  <a:sym typeface="Calibri"/>
                </a:rPr>
              </a:br>
              <a:endParaRPr b="1" sz="2500">
                <a:solidFill>
                  <a:schemeClr val="lt1"/>
                </a:solidFill>
                <a:latin typeface="Calibri"/>
                <a:ea typeface="Calibri"/>
                <a:cs typeface="Calibri"/>
                <a:sym typeface="Calibri"/>
              </a:endParaRPr>
            </a:p>
          </p:txBody>
        </p:sp>
      </p:grpSp>
      <p:grpSp>
        <p:nvGrpSpPr>
          <p:cNvPr id="1399" name="Google Shape;1399;p44"/>
          <p:cNvGrpSpPr/>
          <p:nvPr/>
        </p:nvGrpSpPr>
        <p:grpSpPr>
          <a:xfrm>
            <a:off x="9310497" y="448948"/>
            <a:ext cx="2823047" cy="3658541"/>
            <a:chOff x="2830520" y="1591301"/>
            <a:chExt cx="1712098" cy="1592868"/>
          </a:xfrm>
        </p:grpSpPr>
        <p:sp>
          <p:nvSpPr>
            <p:cNvPr id="1400" name="Google Shape;1400;p44"/>
            <p:cNvSpPr/>
            <p:nvPr/>
          </p:nvSpPr>
          <p:spPr>
            <a:xfrm>
              <a:off x="2830520" y="1591301"/>
              <a:ext cx="1712098" cy="1513131"/>
            </a:xfrm>
            <a:prstGeom prst="roundRect">
              <a:avLst>
                <a:gd fmla="val 6371"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02020"/>
                </a:solidFill>
                <a:latin typeface="Calibri"/>
                <a:ea typeface="Calibri"/>
                <a:cs typeface="Calibri"/>
                <a:sym typeface="Calibri"/>
              </a:endParaRPr>
            </a:p>
          </p:txBody>
        </p:sp>
        <p:sp>
          <p:nvSpPr>
            <p:cNvPr id="1401" name="Google Shape;1401;p44"/>
            <p:cNvSpPr/>
            <p:nvPr/>
          </p:nvSpPr>
          <p:spPr>
            <a:xfrm>
              <a:off x="2870680" y="1629636"/>
              <a:ext cx="1620675" cy="1172170"/>
            </a:xfrm>
            <a:prstGeom prst="roundRect">
              <a:avLst>
                <a:gd fmla="val 637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02020"/>
                </a:solidFill>
                <a:latin typeface="Calibri"/>
                <a:ea typeface="Calibri"/>
                <a:cs typeface="Calibri"/>
                <a:sym typeface="Calibri"/>
              </a:endParaRPr>
            </a:p>
          </p:txBody>
        </p:sp>
        <p:sp>
          <p:nvSpPr>
            <p:cNvPr id="1402" name="Google Shape;1402;p44"/>
            <p:cNvSpPr/>
            <p:nvPr/>
          </p:nvSpPr>
          <p:spPr>
            <a:xfrm>
              <a:off x="2870511" y="2806203"/>
              <a:ext cx="1422473" cy="37796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500">
                  <a:solidFill>
                    <a:schemeClr val="lt1"/>
                  </a:solidFill>
                  <a:latin typeface="Calibri"/>
                  <a:ea typeface="Calibri"/>
                  <a:cs typeface="Calibri"/>
                  <a:sym typeface="Calibri"/>
                </a:rPr>
                <a:t>Công thức</a:t>
              </a:r>
              <a:br>
                <a:rPr b="1" lang="en-US" sz="2500">
                  <a:solidFill>
                    <a:schemeClr val="lt1"/>
                  </a:solidFill>
                  <a:latin typeface="Calibri"/>
                  <a:ea typeface="Calibri"/>
                  <a:cs typeface="Calibri"/>
                  <a:sym typeface="Calibri"/>
                </a:rPr>
              </a:br>
              <a:endParaRPr b="1" sz="2500">
                <a:solidFill>
                  <a:schemeClr val="lt1"/>
                </a:solidFill>
                <a:latin typeface="Calibri"/>
                <a:ea typeface="Calibri"/>
                <a:cs typeface="Calibri"/>
                <a:sym typeface="Calibri"/>
              </a:endParaRPr>
            </a:p>
          </p:txBody>
        </p:sp>
        <p:sp>
          <p:nvSpPr>
            <p:cNvPr id="1403" name="Google Shape;1403;p44"/>
            <p:cNvSpPr txBox="1"/>
            <p:nvPr/>
          </p:nvSpPr>
          <p:spPr>
            <a:xfrm>
              <a:off x="2870511" y="1815163"/>
              <a:ext cx="1620675" cy="181047"/>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t/>
              </a:r>
              <a:endParaRPr sz="1600">
                <a:solidFill>
                  <a:srgbClr val="202020"/>
                </a:solidFill>
                <a:latin typeface="Calibri"/>
                <a:ea typeface="Calibri"/>
                <a:cs typeface="Calibri"/>
                <a:sym typeface="Calibri"/>
              </a:endParaRPr>
            </a:p>
          </p:txBody>
        </p:sp>
      </p:grpSp>
      <p:sp>
        <p:nvSpPr>
          <p:cNvPr id="1404" name="Google Shape;1404;p44"/>
          <p:cNvSpPr txBox="1"/>
          <p:nvPr/>
        </p:nvSpPr>
        <p:spPr>
          <a:xfrm>
            <a:off x="148979" y="669428"/>
            <a:ext cx="2958537" cy="2879250"/>
          </a:xfrm>
          <a:prstGeom prst="rect">
            <a:avLst/>
          </a:prstGeom>
          <a:noFill/>
          <a:ln>
            <a:noFill/>
          </a:ln>
        </p:spPr>
        <p:txBody>
          <a:bodyPr anchorCtr="0" anchor="t" bIns="45700" lIns="91425" spcFirstLastPara="1" rIns="91425" wrap="square" tIns="45700">
            <a:spAutoFit/>
          </a:bodyPr>
          <a:lstStyle/>
          <a:p>
            <a:pPr indent="0" lvl="0" marL="0" marR="0" rtl="0" algn="just">
              <a:lnSpc>
                <a:spcPct val="114000"/>
              </a:lnSpc>
              <a:spcBef>
                <a:spcPts val="0"/>
              </a:spcBef>
              <a:spcAft>
                <a:spcPts val="0"/>
              </a:spcAft>
              <a:buNone/>
            </a:pPr>
            <a:r>
              <a:rPr lang="en-US" sz="2000">
                <a:solidFill>
                  <a:schemeClr val="dk1"/>
                </a:solidFill>
                <a:latin typeface="Calibri"/>
                <a:ea typeface="Calibri"/>
                <a:cs typeface="Calibri"/>
                <a:sym typeface="Calibri"/>
              </a:rPr>
              <a:t>  </a:t>
            </a:r>
            <a:r>
              <a:rPr lang="en-US" sz="2000">
                <a:solidFill>
                  <a:srgbClr val="0070C0"/>
                </a:solidFill>
                <a:latin typeface="Arial"/>
                <a:ea typeface="Arial"/>
                <a:cs typeface="Arial"/>
                <a:sym typeface="Arial"/>
              </a:rPr>
              <a:t>Sóng cơ là những biến dạng cơ lan truyền trong một môi trường đàn hồi (rắn, lỏng, khí), KHÔNG truyền được trong chân không.</a:t>
            </a:r>
            <a:endParaRPr/>
          </a:p>
          <a:p>
            <a:pPr indent="0" lvl="0" marL="0" marR="0" rtl="0" algn="just">
              <a:lnSpc>
                <a:spcPct val="114000"/>
              </a:lnSpc>
              <a:spcBef>
                <a:spcPts val="0"/>
              </a:spcBef>
              <a:spcAft>
                <a:spcPts val="0"/>
              </a:spcAft>
              <a:buNone/>
            </a:pPr>
            <a:r>
              <a:t/>
            </a:r>
            <a:endParaRPr sz="2000">
              <a:solidFill>
                <a:srgbClr val="202020"/>
              </a:solidFill>
              <a:latin typeface="Calibri"/>
              <a:ea typeface="Calibri"/>
              <a:cs typeface="Calibri"/>
              <a:sym typeface="Calibri"/>
            </a:endParaRPr>
          </a:p>
        </p:txBody>
      </p:sp>
      <p:sp>
        <p:nvSpPr>
          <p:cNvPr id="1405" name="Google Shape;1405;p44"/>
          <p:cNvSpPr/>
          <p:nvPr/>
        </p:nvSpPr>
        <p:spPr>
          <a:xfrm>
            <a:off x="6357236" y="760546"/>
            <a:ext cx="2817554" cy="255454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000">
                <a:solidFill>
                  <a:srgbClr val="53422A"/>
                </a:solidFill>
                <a:latin typeface="Arial"/>
                <a:ea typeface="Arial"/>
                <a:cs typeface="Arial"/>
                <a:sym typeface="Arial"/>
              </a:rPr>
              <a:t> + Biên độ (A)</a:t>
            </a:r>
            <a:endParaRPr/>
          </a:p>
          <a:p>
            <a:pPr indent="0" lvl="0" marL="0" marR="0" rtl="0" algn="just">
              <a:spcBef>
                <a:spcPts val="0"/>
              </a:spcBef>
              <a:spcAft>
                <a:spcPts val="0"/>
              </a:spcAft>
              <a:buNone/>
            </a:pPr>
            <a:r>
              <a:rPr lang="en-US" sz="2000">
                <a:solidFill>
                  <a:srgbClr val="53422A"/>
                </a:solidFill>
                <a:latin typeface="Arial"/>
                <a:ea typeface="Arial"/>
                <a:cs typeface="Arial"/>
                <a:sym typeface="Arial"/>
              </a:rPr>
              <a:t> + Bước sóng</a:t>
            </a:r>
            <a:endParaRPr sz="2000">
              <a:solidFill>
                <a:srgbClr val="53422A"/>
              </a:solidFill>
              <a:latin typeface="Arial"/>
              <a:ea typeface="Arial"/>
              <a:cs typeface="Arial"/>
              <a:sym typeface="Arial"/>
            </a:endParaRPr>
          </a:p>
          <a:p>
            <a:pPr indent="0" lvl="0" marL="0" marR="0" rtl="0" algn="just">
              <a:spcBef>
                <a:spcPts val="0"/>
              </a:spcBef>
              <a:spcAft>
                <a:spcPts val="0"/>
              </a:spcAft>
              <a:buNone/>
            </a:pPr>
            <a:r>
              <a:rPr lang="en-US" sz="2000">
                <a:solidFill>
                  <a:srgbClr val="53422A"/>
                </a:solidFill>
                <a:latin typeface="Arial"/>
                <a:ea typeface="Arial"/>
                <a:cs typeface="Arial"/>
                <a:sym typeface="Arial"/>
              </a:rPr>
              <a:t> + Chu kỳ (T), tần số (f), tần số góc</a:t>
            </a:r>
            <a:endParaRPr sz="2000">
              <a:solidFill>
                <a:srgbClr val="53422A"/>
              </a:solidFill>
              <a:latin typeface="Arial"/>
              <a:ea typeface="Arial"/>
              <a:cs typeface="Arial"/>
              <a:sym typeface="Arial"/>
            </a:endParaRPr>
          </a:p>
          <a:p>
            <a:pPr indent="0" lvl="0" marL="0" marR="0" rtl="0" algn="just">
              <a:spcBef>
                <a:spcPts val="0"/>
              </a:spcBef>
              <a:spcAft>
                <a:spcPts val="0"/>
              </a:spcAft>
              <a:buNone/>
            </a:pPr>
            <a:r>
              <a:rPr lang="en-US" sz="2000">
                <a:solidFill>
                  <a:srgbClr val="53422A"/>
                </a:solidFill>
                <a:latin typeface="Arial"/>
                <a:ea typeface="Arial"/>
                <a:cs typeface="Arial"/>
                <a:sym typeface="Arial"/>
              </a:rPr>
              <a:t> + Vận tốc truyền sóng (v)</a:t>
            </a:r>
            <a:endParaRPr/>
          </a:p>
          <a:p>
            <a:pPr indent="0" lvl="0" marL="0" marR="0" rtl="0" algn="just">
              <a:spcBef>
                <a:spcPts val="0"/>
              </a:spcBef>
              <a:spcAft>
                <a:spcPts val="0"/>
              </a:spcAft>
              <a:buNone/>
            </a:pPr>
            <a:r>
              <a:rPr lang="en-US" sz="2000">
                <a:solidFill>
                  <a:srgbClr val="53422A"/>
                </a:solidFill>
                <a:latin typeface="Arial"/>
                <a:ea typeface="Arial"/>
                <a:cs typeface="Arial"/>
                <a:sym typeface="Arial"/>
              </a:rPr>
              <a:t> + Cường độ sóng (I)</a:t>
            </a:r>
            <a:endParaRPr/>
          </a:p>
          <a:p>
            <a:pPr indent="0" lvl="0" marL="0" marR="0" rtl="0" algn="just">
              <a:spcBef>
                <a:spcPts val="0"/>
              </a:spcBef>
              <a:spcAft>
                <a:spcPts val="0"/>
              </a:spcAft>
              <a:buNone/>
            </a:pPr>
            <a:r>
              <a:t/>
            </a:r>
            <a:endParaRPr sz="2000">
              <a:solidFill>
                <a:srgbClr val="53422A"/>
              </a:solidFill>
              <a:latin typeface="Arial"/>
              <a:ea typeface="Arial"/>
              <a:cs typeface="Arial"/>
              <a:sym typeface="Arial"/>
            </a:endParaRPr>
          </a:p>
        </p:txBody>
      </p:sp>
      <p:pic>
        <p:nvPicPr>
          <p:cNvPr id="1406" name="Google Shape;1406;p44"/>
          <p:cNvPicPr preferRelativeResize="0"/>
          <p:nvPr/>
        </p:nvPicPr>
        <p:blipFill rotWithShape="1">
          <a:blip r:embed="rId3">
            <a:alphaModFix/>
          </a:blip>
          <a:srcRect b="0" l="0" r="0" t="0"/>
          <a:stretch/>
        </p:blipFill>
        <p:spPr>
          <a:xfrm>
            <a:off x="7936173" y="1140473"/>
            <a:ext cx="387347" cy="326187"/>
          </a:xfrm>
          <a:prstGeom prst="rect">
            <a:avLst/>
          </a:prstGeom>
          <a:noFill/>
          <a:ln>
            <a:noFill/>
          </a:ln>
        </p:spPr>
      </p:pic>
      <p:pic>
        <p:nvPicPr>
          <p:cNvPr id="1407" name="Google Shape;1407;p44"/>
          <p:cNvPicPr preferRelativeResize="0"/>
          <p:nvPr/>
        </p:nvPicPr>
        <p:blipFill rotWithShape="1">
          <a:blip r:embed="rId4">
            <a:alphaModFix/>
          </a:blip>
          <a:srcRect b="0" l="0" r="0" t="0"/>
          <a:stretch/>
        </p:blipFill>
        <p:spPr>
          <a:xfrm>
            <a:off x="7971939" y="1716546"/>
            <a:ext cx="491901" cy="393521"/>
          </a:xfrm>
          <a:prstGeom prst="rect">
            <a:avLst/>
          </a:prstGeom>
          <a:noFill/>
          <a:ln>
            <a:noFill/>
          </a:ln>
        </p:spPr>
      </p:pic>
      <p:pic>
        <p:nvPicPr>
          <p:cNvPr id="1408" name="Google Shape;1408;p44"/>
          <p:cNvPicPr preferRelativeResize="0"/>
          <p:nvPr/>
        </p:nvPicPr>
        <p:blipFill rotWithShape="1">
          <a:blip r:embed="rId5">
            <a:alphaModFix/>
          </a:blip>
          <a:srcRect b="0" l="0" r="0" t="0"/>
          <a:stretch/>
        </p:blipFill>
        <p:spPr>
          <a:xfrm>
            <a:off x="9432625" y="1144588"/>
            <a:ext cx="2559050" cy="1431925"/>
          </a:xfrm>
          <a:prstGeom prst="rect">
            <a:avLst/>
          </a:prstGeom>
          <a:noFill/>
          <a:ln cap="flat" cmpd="sng" w="57150">
            <a:solidFill>
              <a:schemeClr val="dk2"/>
            </a:solidFill>
            <a:prstDash val="dashDot"/>
            <a:round/>
            <a:headEnd len="sm" w="sm" type="none"/>
            <a:tailEnd len="sm" w="sm" type="none"/>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9"/>
                                        </p:tgtEl>
                                        <p:attrNameLst>
                                          <p:attrName>style.visibility</p:attrName>
                                        </p:attrNameLst>
                                      </p:cBhvr>
                                      <p:to>
                                        <p:strVal val="visible"/>
                                      </p:to>
                                    </p:set>
                                    <p:animEffect filter="fade" transition="in">
                                      <p:cBhvr>
                                        <p:cTn dur="1000"/>
                                        <p:tgtEl>
                                          <p:spTgt spid="1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0"/>
                                        </p:tgtEl>
                                        <p:attrNameLst>
                                          <p:attrName>style.visibility</p:attrName>
                                        </p:attrNameLst>
                                      </p:cBhvr>
                                      <p:to>
                                        <p:strVal val="visible"/>
                                      </p:to>
                                    </p:set>
                                    <p:animEffect filter="fade" transition="in">
                                      <p:cBhvr>
                                        <p:cTn dur="1000"/>
                                        <p:tgtEl>
                                          <p:spTgt spid="1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5"/>
                                        </p:tgtEl>
                                        <p:attrNameLst>
                                          <p:attrName>style.visibility</p:attrName>
                                        </p:attrNameLst>
                                      </p:cBhvr>
                                      <p:to>
                                        <p:strVal val="visible"/>
                                      </p:to>
                                    </p:set>
                                    <p:animEffect filter="fade" transition="in">
                                      <p:cBhvr>
                                        <p:cTn dur="1000"/>
                                        <p:tgtEl>
                                          <p:spTgt spid="1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9"/>
                                        </p:tgtEl>
                                        <p:attrNameLst>
                                          <p:attrName>style.visibility</p:attrName>
                                        </p:attrNameLst>
                                      </p:cBhvr>
                                      <p:to>
                                        <p:strVal val="visible"/>
                                      </p:to>
                                    </p:set>
                                    <p:animEffect filter="fade" transition="in">
                                      <p:cBhvr>
                                        <p:cTn dur="1000"/>
                                        <p:tgtEl>
                                          <p:spTgt spid="1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4"/>
                                        </p:tgtEl>
                                        <p:attrNameLst>
                                          <p:attrName>style.visibility</p:attrName>
                                        </p:attrNameLst>
                                      </p:cBhvr>
                                      <p:to>
                                        <p:strVal val="visible"/>
                                      </p:to>
                                    </p:set>
                                    <p:animEffect filter="fade" transition="in">
                                      <p:cBhvr>
                                        <p:cTn dur="1822"/>
                                        <p:tgtEl>
                                          <p:spTgt spid="1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94"/>
                                        </p:tgtEl>
                                        <p:attrNameLst>
                                          <p:attrName>style.visibility</p:attrName>
                                        </p:attrNameLst>
                                      </p:cBhvr>
                                      <p:to>
                                        <p:strVal val="visible"/>
                                      </p:to>
                                    </p:set>
                                    <p:anim calcmode="lin" valueType="num">
                                      <p:cBhvr additive="base">
                                        <p:cTn dur="500"/>
                                        <p:tgtEl>
                                          <p:spTgt spid="13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05"/>
                                        </p:tgtEl>
                                        <p:attrNameLst>
                                          <p:attrName>style.visibility</p:attrName>
                                        </p:attrNameLst>
                                      </p:cBhvr>
                                      <p:to>
                                        <p:strVal val="visible"/>
                                      </p:to>
                                    </p:set>
                                    <p:anim calcmode="lin" valueType="num">
                                      <p:cBhvr additive="base">
                                        <p:cTn dur="500"/>
                                        <p:tgtEl>
                                          <p:spTgt spid="14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pSp>
        <p:nvGrpSpPr>
          <p:cNvPr id="134" name="Google Shape;134;p18"/>
          <p:cNvGrpSpPr/>
          <p:nvPr/>
        </p:nvGrpSpPr>
        <p:grpSpPr>
          <a:xfrm>
            <a:off x="152377" y="1049046"/>
            <a:ext cx="4797425" cy="387985"/>
            <a:chOff x="0" y="0"/>
            <a:chExt cx="2137195" cy="388059"/>
          </a:xfrm>
        </p:grpSpPr>
        <p:sp>
          <p:nvSpPr>
            <p:cNvPr id="135" name="Google Shape;135;p18"/>
            <p:cNvSpPr/>
            <p:nvPr/>
          </p:nvSpPr>
          <p:spPr>
            <a:xfrm>
              <a:off x="0" y="0"/>
              <a:ext cx="426085" cy="373380"/>
            </a:xfrm>
            <a:custGeom>
              <a:rect b="b" l="l" r="r" t="t"/>
              <a:pathLst>
                <a:path extrusionOk="0" h="531" w="602">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4400">
                <a:solidFill>
                  <a:schemeClr val="dk1"/>
                </a:solidFill>
                <a:latin typeface="Arial"/>
                <a:ea typeface="Arial"/>
                <a:cs typeface="Arial"/>
                <a:sym typeface="Arial"/>
              </a:endParaRPr>
            </a:p>
          </p:txBody>
        </p:sp>
        <p:sp>
          <p:nvSpPr>
            <p:cNvPr id="136" name="Google Shape;136;p18"/>
            <p:cNvSpPr txBox="1"/>
            <p:nvPr/>
          </p:nvSpPr>
          <p:spPr>
            <a:xfrm>
              <a:off x="19050" y="47625"/>
              <a:ext cx="394335" cy="335915"/>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t/>
              </a:r>
              <a:endParaRPr sz="4400">
                <a:solidFill>
                  <a:schemeClr val="dk1"/>
                </a:solidFill>
                <a:latin typeface="Calibri"/>
                <a:ea typeface="Calibri"/>
                <a:cs typeface="Calibri"/>
                <a:sym typeface="Calibri"/>
              </a:endParaRPr>
            </a:p>
          </p:txBody>
        </p:sp>
        <p:sp>
          <p:nvSpPr>
            <p:cNvPr id="137" name="Google Shape;137;p18"/>
            <p:cNvSpPr txBox="1"/>
            <p:nvPr/>
          </p:nvSpPr>
          <p:spPr>
            <a:xfrm>
              <a:off x="413325" y="47625"/>
              <a:ext cx="1723870" cy="33591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t/>
              </a:r>
              <a:endParaRPr sz="4400">
                <a:solidFill>
                  <a:schemeClr val="dk1"/>
                </a:solidFill>
                <a:latin typeface="Calibri"/>
                <a:ea typeface="Calibri"/>
                <a:cs typeface="Calibri"/>
                <a:sym typeface="Calibri"/>
              </a:endParaRPr>
            </a:p>
          </p:txBody>
        </p:sp>
        <p:sp>
          <p:nvSpPr>
            <p:cNvPr id="138" name="Google Shape;138;p18"/>
            <p:cNvSpPr/>
            <p:nvPr/>
          </p:nvSpPr>
          <p:spPr>
            <a:xfrm>
              <a:off x="0" y="342331"/>
              <a:ext cx="1903275" cy="45728"/>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4400">
                <a:solidFill>
                  <a:schemeClr val="lt1"/>
                </a:solidFill>
                <a:latin typeface="Arial"/>
                <a:ea typeface="Arial"/>
                <a:cs typeface="Arial"/>
                <a:sym typeface="Arial"/>
              </a:endParaRPr>
            </a:p>
          </p:txBody>
        </p:sp>
      </p:grpSp>
      <p:grpSp>
        <p:nvGrpSpPr>
          <p:cNvPr id="139" name="Google Shape;139;p18"/>
          <p:cNvGrpSpPr/>
          <p:nvPr/>
        </p:nvGrpSpPr>
        <p:grpSpPr>
          <a:xfrm>
            <a:off x="190500" y="366483"/>
            <a:ext cx="11811000" cy="996454"/>
            <a:chOff x="0" y="-31098"/>
            <a:chExt cx="6512118" cy="488961"/>
          </a:xfrm>
        </p:grpSpPr>
        <p:grpSp>
          <p:nvGrpSpPr>
            <p:cNvPr id="140" name="Google Shape;140;p18"/>
            <p:cNvGrpSpPr/>
            <p:nvPr/>
          </p:nvGrpSpPr>
          <p:grpSpPr>
            <a:xfrm>
              <a:off x="0" y="76200"/>
              <a:ext cx="6512118" cy="381663"/>
              <a:chOff x="0" y="0"/>
              <a:chExt cx="6512118" cy="381663"/>
            </a:xfrm>
          </p:grpSpPr>
          <p:pic>
            <p:nvPicPr>
              <p:cNvPr id="141" name="Google Shape;141;p18"/>
              <p:cNvPicPr preferRelativeResize="0"/>
              <p:nvPr/>
            </p:nvPicPr>
            <p:blipFill rotWithShape="1">
              <a:blip r:embed="rId3">
                <a:alphaModFix/>
              </a:blip>
              <a:srcRect b="0" l="0" r="0" t="0"/>
              <a:stretch/>
            </p:blipFill>
            <p:spPr>
              <a:xfrm>
                <a:off x="0" y="278296"/>
                <a:ext cx="6512118" cy="103367"/>
              </a:xfrm>
              <a:prstGeom prst="rect">
                <a:avLst/>
              </a:prstGeom>
              <a:noFill/>
              <a:ln>
                <a:noFill/>
              </a:ln>
            </p:spPr>
          </p:pic>
          <p:pic>
            <p:nvPicPr>
              <p:cNvPr id="142" name="Google Shape;142;p18"/>
              <p:cNvPicPr preferRelativeResize="0"/>
              <p:nvPr/>
            </p:nvPicPr>
            <p:blipFill rotWithShape="1">
              <a:blip r:embed="rId4">
                <a:alphaModFix/>
              </a:blip>
              <a:srcRect b="0" l="0" r="0" t="0"/>
              <a:stretch/>
            </p:blipFill>
            <p:spPr>
              <a:xfrm>
                <a:off x="0" y="0"/>
                <a:ext cx="1709530" cy="286247"/>
              </a:xfrm>
              <a:prstGeom prst="rect">
                <a:avLst/>
              </a:prstGeom>
              <a:noFill/>
              <a:ln>
                <a:noFill/>
              </a:ln>
            </p:spPr>
          </p:pic>
        </p:grpSp>
        <p:sp>
          <p:nvSpPr>
            <p:cNvPr id="143" name="Google Shape;143;p18"/>
            <p:cNvSpPr txBox="1"/>
            <p:nvPr/>
          </p:nvSpPr>
          <p:spPr>
            <a:xfrm>
              <a:off x="1586285" y="-31098"/>
              <a:ext cx="4842344" cy="397546"/>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b="1" lang="en-US" sz="4400">
                  <a:solidFill>
                    <a:srgbClr val="548DD4"/>
                  </a:solidFill>
                  <a:latin typeface="Palatino Linotype"/>
                  <a:ea typeface="Palatino Linotype"/>
                  <a:cs typeface="Palatino Linotype"/>
                  <a:sym typeface="Palatino Linotype"/>
                </a:rPr>
                <a:t>MÔ TẢ SÓNG</a:t>
              </a:r>
              <a:endParaRPr sz="4400">
                <a:solidFill>
                  <a:schemeClr val="dk1"/>
                </a:solidFill>
                <a:latin typeface="Calibri"/>
                <a:ea typeface="Calibri"/>
                <a:cs typeface="Calibri"/>
                <a:sym typeface="Calibri"/>
              </a:endParaRPr>
            </a:p>
          </p:txBody>
        </p:sp>
        <p:sp>
          <p:nvSpPr>
            <p:cNvPr id="144" name="Google Shape;144;p18"/>
            <p:cNvSpPr txBox="1"/>
            <p:nvPr/>
          </p:nvSpPr>
          <p:spPr>
            <a:xfrm>
              <a:off x="148340" y="38100"/>
              <a:ext cx="1098800" cy="39751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4400">
                  <a:solidFill>
                    <a:srgbClr val="FFFFFF"/>
                  </a:solidFill>
                  <a:latin typeface="Palatino Linotype"/>
                  <a:ea typeface="Palatino Linotype"/>
                  <a:cs typeface="Palatino Linotype"/>
                  <a:sym typeface="Palatino Linotype"/>
                </a:rPr>
                <a:t>BÀI 8</a:t>
              </a:r>
              <a:endParaRPr sz="4400">
                <a:solidFill>
                  <a:schemeClr val="dk1"/>
                </a:solidFill>
                <a:latin typeface="Calibri"/>
                <a:ea typeface="Calibri"/>
                <a:cs typeface="Calibri"/>
                <a:sym typeface="Calibri"/>
              </a:endParaRPr>
            </a:p>
          </p:txBody>
        </p:sp>
      </p:grpSp>
      <p:sp>
        <p:nvSpPr>
          <p:cNvPr id="145" name="Google Shape;145;p18"/>
          <p:cNvSpPr/>
          <p:nvPr/>
        </p:nvSpPr>
        <p:spPr>
          <a:xfrm>
            <a:off x="152400" y="609600"/>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46" name="Google Shape;146;p18"/>
          <p:cNvPicPr preferRelativeResize="0"/>
          <p:nvPr/>
        </p:nvPicPr>
        <p:blipFill rotWithShape="1">
          <a:blip r:embed="rId5">
            <a:alphaModFix/>
          </a:blip>
          <a:srcRect b="0" l="0" r="0" t="0"/>
          <a:stretch/>
        </p:blipFill>
        <p:spPr>
          <a:xfrm>
            <a:off x="2590800" y="1432513"/>
            <a:ext cx="6705600" cy="4191000"/>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ppt_w</p:attrName>
                                        </p:attrNameLst>
                                      </p:cBhvr>
                                      <p:tavLst>
                                        <p:tav fmla="" tm="0">
                                          <p:val>
                                            <p:strVal val="0"/>
                                          </p:val>
                                        </p:tav>
                                        <p:tav fmla="" tm="100000">
                                          <p:val>
                                            <p:strVal val="#ppt_w"/>
                                          </p:val>
                                        </p:tav>
                                      </p:tavLst>
                                    </p:anim>
                                    <p:anim calcmode="lin" valueType="num">
                                      <p:cBhvr additive="base">
                                        <p:cTn dur="500"/>
                                        <p:tgtEl>
                                          <p:spTgt spid="1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descr="n272 fb Nguyen Thi Ngoc Tu" id="1413" name="Google Shape;1413;p45"/>
          <p:cNvSpPr/>
          <p:nvPr/>
        </p:nvSpPr>
        <p:spPr>
          <a:xfrm>
            <a:off x="264765" y="278640"/>
            <a:ext cx="3886200" cy="880235"/>
          </a:xfrm>
          <a:prstGeom prst="roundRect">
            <a:avLst>
              <a:gd fmla="val 16667" name="adj"/>
            </a:avLst>
          </a:prstGeom>
          <a:solidFill>
            <a:srgbClr val="D3E8F5"/>
          </a:solidFill>
          <a:ln cap="flat" cmpd="sng" w="57150">
            <a:solidFill>
              <a:schemeClr val="dk2"/>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a:solidFill>
                  <a:srgbClr val="C00000"/>
                </a:solidFill>
                <a:latin typeface="Arial"/>
                <a:ea typeface="Arial"/>
                <a:cs typeface="Arial"/>
                <a:sym typeface="Arial"/>
              </a:rPr>
              <a:t>Luyện tập</a:t>
            </a:r>
            <a:endParaRPr sz="4800">
              <a:solidFill>
                <a:srgbClr val="C00000"/>
              </a:solidFill>
              <a:latin typeface="Arial"/>
              <a:ea typeface="Arial"/>
              <a:cs typeface="Arial"/>
              <a:sym typeface="Arial"/>
            </a:endParaRPr>
          </a:p>
        </p:txBody>
      </p:sp>
      <p:sp>
        <p:nvSpPr>
          <p:cNvPr id="1414" name="Google Shape;1414;p45">
            <a:hlinkClick action="ppaction://hlinksldjump" r:id="rId3"/>
          </p:cNvPr>
          <p:cNvSpPr/>
          <p:nvPr/>
        </p:nvSpPr>
        <p:spPr>
          <a:xfrm>
            <a:off x="4005261" y="1814512"/>
            <a:ext cx="2341562" cy="487363"/>
          </a:xfrm>
          <a:prstGeom prst="roundRect">
            <a:avLst>
              <a:gd fmla="val 16667" name="adj"/>
            </a:avLst>
          </a:prstGeom>
          <a:blipFill rotWithShape="1">
            <a:blip r:embed="rId4">
              <a:alphaModFix/>
            </a:blip>
            <a:tile algn="tl" flip="none" tx="0" sx="100000" ty="0" sy="100000"/>
          </a:blipFill>
          <a:ln cap="flat" cmpd="sng" w="12700">
            <a:solidFill>
              <a:schemeClr val="lt1"/>
            </a:solidFill>
            <a:prstDash val="solid"/>
            <a:round/>
            <a:headEnd len="sm" w="sm" type="none"/>
            <a:tailEnd len="sm" w="sm" type="none"/>
          </a:ln>
          <a:effectLst>
            <a:outerShdw rotWithShape="0" algn="ctr" dir="2388334" dist="99190">
              <a:srgbClr val="333333">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Cambria"/>
              <a:buNone/>
            </a:pPr>
            <a:r>
              <a:t/>
            </a:r>
            <a:endParaRPr sz="2800">
              <a:solidFill>
                <a:schemeClr val="dk1"/>
              </a:solidFill>
              <a:latin typeface="Arial"/>
              <a:ea typeface="Arial"/>
              <a:cs typeface="Arial"/>
              <a:sym typeface="Arial"/>
            </a:endParaRPr>
          </a:p>
        </p:txBody>
      </p:sp>
      <p:sp>
        <p:nvSpPr>
          <p:cNvPr id="1415" name="Google Shape;1415;p45"/>
          <p:cNvSpPr/>
          <p:nvPr/>
        </p:nvSpPr>
        <p:spPr>
          <a:xfrm>
            <a:off x="3776661" y="1738312"/>
            <a:ext cx="369887" cy="731838"/>
          </a:xfrm>
          <a:prstGeom prst="diamond">
            <a:avLst/>
          </a:prstGeom>
          <a:blipFill rotWithShape="1">
            <a:blip r:embed="rId4">
              <a:alphaModFix/>
            </a:blip>
            <a:tile algn="tl" flip="none" tx="0" sx="100000" ty="0" sy="100000"/>
          </a:blipFill>
          <a:ln cap="flat" cmpd="sng" w="25400">
            <a:solidFill>
              <a:schemeClr val="lt1"/>
            </a:solidFill>
            <a:prstDash val="solid"/>
            <a:miter lim="800000"/>
            <a:headEnd len="sm" w="sm" type="none"/>
            <a:tailEnd len="sm" w="sm" type="none"/>
          </a:ln>
          <a:effectLst>
            <a:outerShdw rotWithShape="0" algn="ctr" dir="2212194" dist="63500">
              <a:srgbClr val="333333">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800"/>
              <a:buFont typeface="Cambria"/>
              <a:buNone/>
            </a:pPr>
            <a:r>
              <a:t/>
            </a:r>
            <a:endParaRPr sz="2800">
              <a:solidFill>
                <a:schemeClr val="dk1"/>
              </a:solidFill>
              <a:latin typeface="Arial"/>
              <a:ea typeface="Arial"/>
              <a:cs typeface="Arial"/>
              <a:sym typeface="Arial"/>
            </a:endParaRPr>
          </a:p>
        </p:txBody>
      </p:sp>
      <p:sp>
        <p:nvSpPr>
          <p:cNvPr id="1416" name="Google Shape;1416;p45">
            <a:hlinkClick action="ppaction://hlinksldjump" r:id="rId5"/>
          </p:cNvPr>
          <p:cNvSpPr txBox="1"/>
          <p:nvPr/>
        </p:nvSpPr>
        <p:spPr>
          <a:xfrm>
            <a:off x="4141786" y="1874837"/>
            <a:ext cx="21209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Câu hỏi số 1</a:t>
            </a:r>
            <a:endParaRPr/>
          </a:p>
        </p:txBody>
      </p:sp>
      <p:sp>
        <p:nvSpPr>
          <p:cNvPr id="1417" name="Google Shape;1417;p45">
            <a:hlinkClick action="ppaction://hlinksldjump" r:id="rId6"/>
          </p:cNvPr>
          <p:cNvSpPr/>
          <p:nvPr/>
        </p:nvSpPr>
        <p:spPr>
          <a:xfrm>
            <a:off x="4081461" y="2881312"/>
            <a:ext cx="2352675" cy="487363"/>
          </a:xfrm>
          <a:prstGeom prst="roundRect">
            <a:avLst>
              <a:gd fmla="val 16667" name="adj"/>
            </a:avLst>
          </a:prstGeom>
          <a:blipFill rotWithShape="1">
            <a:blip r:embed="rId7">
              <a:alphaModFix/>
            </a:blip>
            <a:tile algn="tl" flip="none" tx="0" sx="100000" ty="0" sy="100000"/>
          </a:blipFill>
          <a:ln cap="flat" cmpd="sng" w="12700">
            <a:solidFill>
              <a:schemeClr val="lt1"/>
            </a:solidFill>
            <a:prstDash val="solid"/>
            <a:round/>
            <a:headEnd len="sm" w="sm" type="none"/>
            <a:tailEnd len="sm" w="sm" type="none"/>
          </a:ln>
          <a:effectLst>
            <a:outerShdw rotWithShape="0" algn="ctr" dir="2388334" dist="99190">
              <a:srgbClr val="333333">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Cambria"/>
              <a:buNone/>
            </a:pPr>
            <a:r>
              <a:t/>
            </a:r>
            <a:endParaRPr sz="2800">
              <a:solidFill>
                <a:schemeClr val="dk1"/>
              </a:solidFill>
              <a:latin typeface="Arial"/>
              <a:ea typeface="Arial"/>
              <a:cs typeface="Arial"/>
              <a:sym typeface="Arial"/>
            </a:endParaRPr>
          </a:p>
        </p:txBody>
      </p:sp>
      <p:sp>
        <p:nvSpPr>
          <p:cNvPr id="1418" name="Google Shape;1418;p45"/>
          <p:cNvSpPr/>
          <p:nvPr/>
        </p:nvSpPr>
        <p:spPr>
          <a:xfrm>
            <a:off x="3776661" y="2728912"/>
            <a:ext cx="371475" cy="731838"/>
          </a:xfrm>
          <a:prstGeom prst="diamond">
            <a:avLst/>
          </a:prstGeom>
          <a:blipFill rotWithShape="1">
            <a:blip r:embed="rId7">
              <a:alphaModFix/>
            </a:blip>
            <a:tile algn="tl" flip="none" tx="0" sx="100000" ty="0" sy="100000"/>
          </a:blipFill>
          <a:ln cap="flat" cmpd="sng" w="25400">
            <a:solidFill>
              <a:schemeClr val="lt1"/>
            </a:solidFill>
            <a:prstDash val="solid"/>
            <a:miter lim="800000"/>
            <a:headEnd len="sm" w="sm" type="none"/>
            <a:tailEnd len="sm" w="sm" type="none"/>
          </a:ln>
          <a:effectLst>
            <a:outerShdw rotWithShape="0" algn="ctr" dir="2212194" dist="63500">
              <a:srgbClr val="333333">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Cambria"/>
              <a:buNone/>
            </a:pPr>
            <a:r>
              <a:t/>
            </a:r>
            <a:endParaRPr sz="2800">
              <a:solidFill>
                <a:schemeClr val="dk1"/>
              </a:solidFill>
              <a:latin typeface="Arial"/>
              <a:ea typeface="Arial"/>
              <a:cs typeface="Arial"/>
              <a:sym typeface="Arial"/>
            </a:endParaRPr>
          </a:p>
        </p:txBody>
      </p:sp>
      <p:sp>
        <p:nvSpPr>
          <p:cNvPr id="1419" name="Google Shape;1419;p45">
            <a:hlinkClick action="ppaction://hlinksldjump" r:id="rId8"/>
          </p:cNvPr>
          <p:cNvSpPr txBox="1"/>
          <p:nvPr/>
        </p:nvSpPr>
        <p:spPr>
          <a:xfrm>
            <a:off x="4108448" y="2957512"/>
            <a:ext cx="219075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Câu hỏi số 2</a:t>
            </a:r>
            <a:endParaRPr/>
          </a:p>
        </p:txBody>
      </p:sp>
      <p:sp>
        <p:nvSpPr>
          <p:cNvPr id="1420" name="Google Shape;1420;p45">
            <a:hlinkClick action="ppaction://hlinksldjump" r:id="rId9"/>
          </p:cNvPr>
          <p:cNvSpPr/>
          <p:nvPr/>
        </p:nvSpPr>
        <p:spPr>
          <a:xfrm>
            <a:off x="4081461" y="3871912"/>
            <a:ext cx="2352675" cy="487363"/>
          </a:xfrm>
          <a:prstGeom prst="roundRect">
            <a:avLst>
              <a:gd fmla="val 16667" name="adj"/>
            </a:avLst>
          </a:prstGeom>
          <a:blipFill rotWithShape="1">
            <a:blip r:embed="rId10">
              <a:alphaModFix/>
            </a:blip>
            <a:tile algn="tl" flip="none" tx="0" sx="100000" ty="0" sy="100000"/>
          </a:blipFill>
          <a:ln cap="flat" cmpd="sng" w="12700">
            <a:solidFill>
              <a:schemeClr val="lt1"/>
            </a:solidFill>
            <a:prstDash val="solid"/>
            <a:round/>
            <a:headEnd len="sm" w="sm" type="none"/>
            <a:tailEnd len="sm" w="sm" type="none"/>
          </a:ln>
          <a:effectLst>
            <a:outerShdw rotWithShape="0" algn="ctr" dir="2388334" dist="99190">
              <a:srgbClr val="333333">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Cambria"/>
              <a:buNone/>
            </a:pPr>
            <a:r>
              <a:t/>
            </a:r>
            <a:endParaRPr sz="2800">
              <a:solidFill>
                <a:schemeClr val="dk1"/>
              </a:solidFill>
              <a:latin typeface="Arial"/>
              <a:ea typeface="Arial"/>
              <a:cs typeface="Arial"/>
              <a:sym typeface="Arial"/>
            </a:endParaRPr>
          </a:p>
        </p:txBody>
      </p:sp>
      <p:sp>
        <p:nvSpPr>
          <p:cNvPr id="1421" name="Google Shape;1421;p45"/>
          <p:cNvSpPr/>
          <p:nvPr/>
        </p:nvSpPr>
        <p:spPr>
          <a:xfrm>
            <a:off x="3776661" y="3719512"/>
            <a:ext cx="371475" cy="731838"/>
          </a:xfrm>
          <a:prstGeom prst="diamond">
            <a:avLst/>
          </a:prstGeom>
          <a:blipFill rotWithShape="1">
            <a:blip r:embed="rId10">
              <a:alphaModFix/>
            </a:blip>
            <a:tile algn="tl" flip="none" tx="0" sx="100000" ty="0" sy="100000"/>
          </a:blipFill>
          <a:ln cap="flat" cmpd="sng" w="25400">
            <a:solidFill>
              <a:schemeClr val="lt1"/>
            </a:solidFill>
            <a:prstDash val="solid"/>
            <a:miter lim="800000"/>
            <a:headEnd len="sm" w="sm" type="none"/>
            <a:tailEnd len="sm" w="sm" type="none"/>
          </a:ln>
          <a:effectLst>
            <a:outerShdw rotWithShape="0" algn="ctr" dir="2212194" dist="63500">
              <a:srgbClr val="333333">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Cambria"/>
              <a:buNone/>
            </a:pPr>
            <a:r>
              <a:t/>
            </a:r>
            <a:endParaRPr sz="2800">
              <a:solidFill>
                <a:schemeClr val="dk1"/>
              </a:solidFill>
              <a:latin typeface="Arial"/>
              <a:ea typeface="Arial"/>
              <a:cs typeface="Arial"/>
              <a:sym typeface="Arial"/>
            </a:endParaRPr>
          </a:p>
        </p:txBody>
      </p:sp>
      <p:sp>
        <p:nvSpPr>
          <p:cNvPr id="1422" name="Google Shape;1422;p45">
            <a:hlinkClick action="ppaction://hlinksldjump" r:id="rId11"/>
          </p:cNvPr>
          <p:cNvSpPr txBox="1"/>
          <p:nvPr/>
        </p:nvSpPr>
        <p:spPr>
          <a:xfrm>
            <a:off x="4121148" y="3948112"/>
            <a:ext cx="219075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Câu hỏi số 3</a:t>
            </a:r>
            <a:endParaRPr/>
          </a:p>
        </p:txBody>
      </p:sp>
      <p:sp>
        <p:nvSpPr>
          <p:cNvPr id="1423" name="Google Shape;1423;p45"/>
          <p:cNvSpPr/>
          <p:nvPr/>
        </p:nvSpPr>
        <p:spPr>
          <a:xfrm>
            <a:off x="7515225" y="1844675"/>
            <a:ext cx="2352675" cy="488950"/>
          </a:xfrm>
          <a:prstGeom prst="roundRect">
            <a:avLst>
              <a:gd fmla="val 16667" name="adj"/>
            </a:avLst>
          </a:prstGeom>
          <a:blipFill rotWithShape="1">
            <a:blip r:embed="rId12">
              <a:alphaModFix/>
            </a:blip>
            <a:tile algn="tl" flip="none" tx="0" sx="100000" ty="0" sy="100000"/>
          </a:blipFill>
          <a:ln cap="flat" cmpd="sng" w="12700">
            <a:solidFill>
              <a:schemeClr val="lt1"/>
            </a:solidFill>
            <a:prstDash val="solid"/>
            <a:round/>
            <a:headEnd len="sm" w="sm" type="none"/>
            <a:tailEnd len="sm" w="sm" type="none"/>
          </a:ln>
          <a:effectLst>
            <a:outerShdw rotWithShape="0" algn="ctr" dir="2388334" dist="99190">
              <a:srgbClr val="333333">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Cambria"/>
              <a:buNone/>
            </a:pPr>
            <a:r>
              <a:t/>
            </a:r>
            <a:endParaRPr sz="2800">
              <a:solidFill>
                <a:schemeClr val="dk1"/>
              </a:solidFill>
              <a:latin typeface="Arial"/>
              <a:ea typeface="Arial"/>
              <a:cs typeface="Arial"/>
              <a:sym typeface="Arial"/>
            </a:endParaRPr>
          </a:p>
        </p:txBody>
      </p:sp>
      <p:sp>
        <p:nvSpPr>
          <p:cNvPr id="1424" name="Google Shape;1424;p45"/>
          <p:cNvSpPr/>
          <p:nvPr/>
        </p:nvSpPr>
        <p:spPr>
          <a:xfrm>
            <a:off x="7210425" y="1692275"/>
            <a:ext cx="371475" cy="731838"/>
          </a:xfrm>
          <a:prstGeom prst="diamond">
            <a:avLst/>
          </a:prstGeom>
          <a:blipFill rotWithShape="1">
            <a:blip r:embed="rId12">
              <a:alphaModFix/>
            </a:blip>
            <a:tile algn="tl" flip="none" tx="0" sx="100000" ty="0" sy="100000"/>
          </a:blipFill>
          <a:ln cap="flat" cmpd="sng" w="25400">
            <a:solidFill>
              <a:schemeClr val="lt1"/>
            </a:solidFill>
            <a:prstDash val="solid"/>
            <a:miter lim="800000"/>
            <a:headEnd len="sm" w="sm" type="none"/>
            <a:tailEnd len="sm" w="sm" type="none"/>
          </a:ln>
          <a:effectLst>
            <a:outerShdw rotWithShape="0" algn="ctr" dir="2212194" dist="63500">
              <a:srgbClr val="333333">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Cambria"/>
              <a:buNone/>
            </a:pPr>
            <a:r>
              <a:t/>
            </a:r>
            <a:endParaRPr sz="2800">
              <a:solidFill>
                <a:schemeClr val="dk1"/>
              </a:solidFill>
              <a:latin typeface="Arial"/>
              <a:ea typeface="Arial"/>
              <a:cs typeface="Arial"/>
              <a:sym typeface="Arial"/>
            </a:endParaRPr>
          </a:p>
        </p:txBody>
      </p:sp>
      <p:sp>
        <p:nvSpPr>
          <p:cNvPr id="1425" name="Google Shape;1425;p45">
            <a:hlinkClick action="ppaction://hlinksldjump" r:id="rId13"/>
          </p:cNvPr>
          <p:cNvSpPr txBox="1"/>
          <p:nvPr/>
        </p:nvSpPr>
        <p:spPr>
          <a:xfrm>
            <a:off x="7543800" y="1905000"/>
            <a:ext cx="2157412"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Câu hỏi số 4</a:t>
            </a:r>
            <a:endParaRPr/>
          </a:p>
        </p:txBody>
      </p:sp>
      <p:sp>
        <p:nvSpPr>
          <p:cNvPr id="1426" name="Google Shape;1426;p45"/>
          <p:cNvSpPr/>
          <p:nvPr/>
        </p:nvSpPr>
        <p:spPr>
          <a:xfrm>
            <a:off x="7566025" y="2865436"/>
            <a:ext cx="2352675" cy="487363"/>
          </a:xfrm>
          <a:prstGeom prst="roundRect">
            <a:avLst>
              <a:gd fmla="val 16667" name="adj"/>
            </a:avLst>
          </a:prstGeom>
          <a:blipFill rotWithShape="1">
            <a:blip r:embed="rId14">
              <a:alphaModFix/>
            </a:blip>
            <a:tile algn="tl" flip="none" tx="0" sx="100000" ty="0" sy="100000"/>
          </a:blipFill>
          <a:ln cap="flat" cmpd="sng" w="12700">
            <a:solidFill>
              <a:schemeClr val="lt1"/>
            </a:solidFill>
            <a:prstDash val="solid"/>
            <a:round/>
            <a:headEnd len="sm" w="sm" type="none"/>
            <a:tailEnd len="sm" w="sm" type="none"/>
          </a:ln>
          <a:effectLst>
            <a:outerShdw rotWithShape="0" algn="ctr" dir="2388334" dist="99190">
              <a:srgbClr val="333333">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Cambria"/>
              <a:buNone/>
            </a:pPr>
            <a:r>
              <a:t/>
            </a:r>
            <a:endParaRPr sz="2800">
              <a:solidFill>
                <a:schemeClr val="dk1"/>
              </a:solidFill>
              <a:latin typeface="Arial"/>
              <a:ea typeface="Arial"/>
              <a:cs typeface="Arial"/>
              <a:sym typeface="Arial"/>
            </a:endParaRPr>
          </a:p>
        </p:txBody>
      </p:sp>
      <p:sp>
        <p:nvSpPr>
          <p:cNvPr id="1427" name="Google Shape;1427;p45"/>
          <p:cNvSpPr/>
          <p:nvPr/>
        </p:nvSpPr>
        <p:spPr>
          <a:xfrm>
            <a:off x="7261225" y="2713036"/>
            <a:ext cx="371475" cy="731838"/>
          </a:xfrm>
          <a:prstGeom prst="diamond">
            <a:avLst/>
          </a:prstGeom>
          <a:blipFill rotWithShape="1">
            <a:blip r:embed="rId14">
              <a:alphaModFix/>
            </a:blip>
            <a:tile algn="tl" flip="none" tx="0" sx="100000" ty="0" sy="100000"/>
          </a:blipFill>
          <a:ln cap="flat" cmpd="sng" w="25400">
            <a:solidFill>
              <a:schemeClr val="lt1"/>
            </a:solidFill>
            <a:prstDash val="solid"/>
            <a:miter lim="800000"/>
            <a:headEnd len="sm" w="sm" type="none"/>
            <a:tailEnd len="sm" w="sm" type="none"/>
          </a:ln>
          <a:effectLst>
            <a:outerShdw rotWithShape="0" algn="ctr" dir="2212194" dist="63500">
              <a:srgbClr val="333333">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Cambria"/>
              <a:buNone/>
            </a:pPr>
            <a:r>
              <a:t/>
            </a:r>
            <a:endParaRPr sz="2800">
              <a:solidFill>
                <a:schemeClr val="dk1"/>
              </a:solidFill>
              <a:latin typeface="Arial"/>
              <a:ea typeface="Arial"/>
              <a:cs typeface="Arial"/>
              <a:sym typeface="Arial"/>
            </a:endParaRPr>
          </a:p>
        </p:txBody>
      </p:sp>
      <p:sp>
        <p:nvSpPr>
          <p:cNvPr id="1428" name="Google Shape;1428;p45">
            <a:hlinkClick action="ppaction://hlinksldjump" r:id="rId15"/>
          </p:cNvPr>
          <p:cNvSpPr txBox="1"/>
          <p:nvPr/>
        </p:nvSpPr>
        <p:spPr>
          <a:xfrm>
            <a:off x="7516812" y="2941636"/>
            <a:ext cx="222885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Câu hỏi số 5</a:t>
            </a:r>
            <a:endParaRPr/>
          </a:p>
        </p:txBody>
      </p:sp>
      <p:sp>
        <p:nvSpPr>
          <p:cNvPr id="1429" name="Google Shape;1429;p45">
            <a:hlinkClick action="ppaction://hlinksldjump" r:id="rId16"/>
          </p:cNvPr>
          <p:cNvSpPr/>
          <p:nvPr/>
        </p:nvSpPr>
        <p:spPr>
          <a:xfrm>
            <a:off x="7543800" y="3933030"/>
            <a:ext cx="2352675" cy="487363"/>
          </a:xfrm>
          <a:prstGeom prst="roundRect">
            <a:avLst>
              <a:gd fmla="val 16667" name="adj"/>
            </a:avLst>
          </a:prstGeom>
          <a:blipFill rotWithShape="1">
            <a:blip r:embed="rId17">
              <a:alphaModFix/>
            </a:blip>
            <a:tile algn="tl" flip="none" tx="0" sx="100000" ty="0" sy="100000"/>
          </a:blipFill>
          <a:ln cap="flat" cmpd="sng" w="12700">
            <a:solidFill>
              <a:schemeClr val="lt1"/>
            </a:solidFill>
            <a:prstDash val="solid"/>
            <a:round/>
            <a:headEnd len="sm" w="sm" type="none"/>
            <a:tailEnd len="sm" w="sm" type="none"/>
          </a:ln>
          <a:effectLst>
            <a:outerShdw rotWithShape="0" algn="ctr" dir="2388334" dist="99190">
              <a:srgbClr val="333333">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Cambria"/>
              <a:buNone/>
            </a:pPr>
            <a:r>
              <a:t/>
            </a:r>
            <a:endParaRPr sz="2800">
              <a:solidFill>
                <a:schemeClr val="dk1"/>
              </a:solidFill>
              <a:latin typeface="Arial"/>
              <a:ea typeface="Arial"/>
              <a:cs typeface="Arial"/>
              <a:sym typeface="Arial"/>
            </a:endParaRPr>
          </a:p>
        </p:txBody>
      </p:sp>
      <p:sp>
        <p:nvSpPr>
          <p:cNvPr id="1430" name="Google Shape;1430;p45"/>
          <p:cNvSpPr/>
          <p:nvPr/>
        </p:nvSpPr>
        <p:spPr>
          <a:xfrm>
            <a:off x="7239000" y="3780630"/>
            <a:ext cx="371475" cy="731838"/>
          </a:xfrm>
          <a:prstGeom prst="diamond">
            <a:avLst/>
          </a:prstGeom>
          <a:blipFill rotWithShape="1">
            <a:blip r:embed="rId17">
              <a:alphaModFix/>
            </a:blip>
            <a:tile algn="tl" flip="none" tx="0" sx="100000" ty="0" sy="100000"/>
          </a:blipFill>
          <a:ln cap="flat" cmpd="sng" w="25400">
            <a:solidFill>
              <a:schemeClr val="lt1"/>
            </a:solidFill>
            <a:prstDash val="solid"/>
            <a:miter lim="800000"/>
            <a:headEnd len="sm" w="sm" type="none"/>
            <a:tailEnd len="sm" w="sm" type="none"/>
          </a:ln>
          <a:effectLst>
            <a:outerShdw rotWithShape="0" algn="ctr" dir="2212194" dist="63500">
              <a:srgbClr val="333333">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Cambria"/>
              <a:buNone/>
            </a:pPr>
            <a:r>
              <a:t/>
            </a:r>
            <a:endParaRPr sz="2800">
              <a:solidFill>
                <a:schemeClr val="dk1"/>
              </a:solidFill>
              <a:latin typeface="Arial"/>
              <a:ea typeface="Arial"/>
              <a:cs typeface="Arial"/>
              <a:sym typeface="Arial"/>
            </a:endParaRPr>
          </a:p>
        </p:txBody>
      </p:sp>
      <p:pic>
        <p:nvPicPr>
          <p:cNvPr descr="D:\GIAO AN DIEN TU\12\tính chất và cấu tạo hạt nhân\Thao giang Tuan\634159016220781250_Cau_hoi_thuong_gap2.jpg" id="1431" name="Google Shape;1431;p45">
            <a:hlinkClick action="ppaction://hlinksldjump" r:id="rId18"/>
          </p:cNvPr>
          <p:cNvPicPr preferRelativeResize="0"/>
          <p:nvPr/>
        </p:nvPicPr>
        <p:blipFill rotWithShape="1">
          <a:blip r:embed="rId19">
            <a:alphaModFix/>
          </a:blip>
          <a:srcRect b="0" l="0" r="0" t="0"/>
          <a:stretch/>
        </p:blipFill>
        <p:spPr>
          <a:xfrm>
            <a:off x="227012" y="2962551"/>
            <a:ext cx="2362200" cy="3733800"/>
          </a:xfrm>
          <a:prstGeom prst="rect">
            <a:avLst/>
          </a:prstGeom>
          <a:noFill/>
          <a:ln>
            <a:noFill/>
          </a:ln>
        </p:spPr>
      </p:pic>
      <p:sp>
        <p:nvSpPr>
          <p:cNvPr id="1432" name="Google Shape;1432;p45">
            <a:hlinkClick action="ppaction://hlinksldjump" r:id="rId20"/>
          </p:cNvPr>
          <p:cNvSpPr txBox="1"/>
          <p:nvPr/>
        </p:nvSpPr>
        <p:spPr>
          <a:xfrm>
            <a:off x="7624762" y="3980655"/>
            <a:ext cx="21209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Câu hỏi số 6</a:t>
            </a:r>
            <a:endParaRPr/>
          </a:p>
        </p:txBody>
      </p:sp>
      <p:sp>
        <p:nvSpPr>
          <p:cNvPr id="1433" name="Google Shape;1433;p45">
            <a:hlinkClick action="ppaction://hlinksldjump" r:id="rId21"/>
          </p:cNvPr>
          <p:cNvSpPr/>
          <p:nvPr/>
        </p:nvSpPr>
        <p:spPr>
          <a:xfrm>
            <a:off x="10329655" y="4664075"/>
            <a:ext cx="609600" cy="533400"/>
          </a:xfrm>
          <a:prstGeom prst="sun">
            <a:avLst>
              <a:gd fmla="val 25000" name="adj"/>
            </a:avLst>
          </a:prstGeom>
          <a:solidFill>
            <a:srgbClr val="FF0000"/>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16"/>
                                        </p:tgtEl>
                                      </p:cBhvr>
                                    </p:animEffect>
                                    <p:set>
                                      <p:cBhvr>
                                        <p:cTn dur="1" fill="hold">
                                          <p:stCondLst>
                                            <p:cond delay="500"/>
                                          </p:stCondLst>
                                        </p:cTn>
                                        <p:tgtEl>
                                          <p:spTgt spid="14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19"/>
                                        </p:tgtEl>
                                      </p:cBhvr>
                                    </p:animEffect>
                                    <p:set>
                                      <p:cBhvr>
                                        <p:cTn dur="1" fill="hold">
                                          <p:stCondLst>
                                            <p:cond delay="500"/>
                                          </p:stCondLst>
                                        </p:cTn>
                                        <p:tgtEl>
                                          <p:spTgt spid="14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22"/>
                                        </p:tgtEl>
                                      </p:cBhvr>
                                    </p:animEffect>
                                    <p:set>
                                      <p:cBhvr>
                                        <p:cTn dur="1" fill="hold">
                                          <p:stCondLst>
                                            <p:cond delay="500"/>
                                          </p:stCondLst>
                                        </p:cTn>
                                        <p:tgtEl>
                                          <p:spTgt spid="14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25"/>
                                        </p:tgtEl>
                                      </p:cBhvr>
                                    </p:animEffect>
                                    <p:set>
                                      <p:cBhvr>
                                        <p:cTn dur="1" fill="hold">
                                          <p:stCondLst>
                                            <p:cond delay="500"/>
                                          </p:stCondLst>
                                        </p:cTn>
                                        <p:tgtEl>
                                          <p:spTgt spid="14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28"/>
                                        </p:tgtEl>
                                      </p:cBhvr>
                                    </p:animEffect>
                                    <p:set>
                                      <p:cBhvr>
                                        <p:cTn dur="1" fill="hold">
                                          <p:stCondLst>
                                            <p:cond delay="500"/>
                                          </p:stCondLst>
                                        </p:cTn>
                                        <p:tgtEl>
                                          <p:spTgt spid="14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32"/>
                                        </p:tgtEl>
                                      </p:cBhvr>
                                    </p:animEffect>
                                    <p:set>
                                      <p:cBhvr>
                                        <p:cTn dur="1" fill="hold">
                                          <p:stCondLst>
                                            <p:cond delay="500"/>
                                          </p:stCondLst>
                                        </p:cTn>
                                        <p:tgtEl>
                                          <p:spTgt spid="143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46"/>
          <p:cNvSpPr/>
          <p:nvPr/>
        </p:nvSpPr>
        <p:spPr>
          <a:xfrm>
            <a:off x="1447800" y="228600"/>
            <a:ext cx="10363200" cy="584775"/>
          </a:xfrm>
          <a:prstGeom prst="rect">
            <a:avLst/>
          </a:prstGeom>
          <a:solidFill>
            <a:schemeClr val="lt1"/>
          </a:solidFill>
          <a:ln cap="flat" cmpd="sng" w="28575">
            <a:solidFill>
              <a:srgbClr val="0066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Clr>
                <a:srgbClr val="FF0000"/>
              </a:buClr>
              <a:buSzPts val="3200"/>
              <a:buFont typeface="Arial"/>
              <a:buNone/>
            </a:pPr>
            <a:r>
              <a:rPr b="1" lang="en-US" sz="3200">
                <a:solidFill>
                  <a:srgbClr val="FF0000"/>
                </a:solidFill>
                <a:latin typeface="Arial"/>
                <a:ea typeface="Arial"/>
                <a:cs typeface="Arial"/>
                <a:sym typeface="Arial"/>
              </a:rPr>
              <a:t>Câu 1.</a:t>
            </a:r>
            <a:r>
              <a:rPr b="1" lang="en-US" sz="3200">
                <a:solidFill>
                  <a:schemeClr val="dk1"/>
                </a:solidFill>
                <a:latin typeface="Arial"/>
                <a:ea typeface="Arial"/>
                <a:cs typeface="Arial"/>
                <a:sym typeface="Arial"/>
              </a:rPr>
              <a:t> Chọn phát biểu đúng khi nói về sóng cơ học:</a:t>
            </a:r>
            <a:endParaRPr b="1" sz="3200">
              <a:solidFill>
                <a:schemeClr val="dk1"/>
              </a:solidFill>
              <a:latin typeface="Arial"/>
              <a:ea typeface="Arial"/>
              <a:cs typeface="Arial"/>
              <a:sym typeface="Arial"/>
            </a:endParaRPr>
          </a:p>
        </p:txBody>
      </p:sp>
      <p:sp>
        <p:nvSpPr>
          <p:cNvPr id="1439" name="Google Shape;1439;p46"/>
          <p:cNvSpPr/>
          <p:nvPr/>
        </p:nvSpPr>
        <p:spPr>
          <a:xfrm>
            <a:off x="1802296" y="914400"/>
            <a:ext cx="9528313" cy="4831131"/>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3000">
                <a:solidFill>
                  <a:schemeClr val="dk1"/>
                </a:solidFill>
                <a:latin typeface="Arial"/>
                <a:ea typeface="Arial"/>
                <a:cs typeface="Arial"/>
                <a:sym typeface="Arial"/>
              </a:rPr>
              <a:t>A. </a:t>
            </a:r>
            <a:r>
              <a:rPr lang="en-US" sz="3000">
                <a:solidFill>
                  <a:schemeClr val="dk1"/>
                </a:solidFill>
                <a:latin typeface="Arial"/>
                <a:ea typeface="Arial"/>
                <a:cs typeface="Arial"/>
                <a:sym typeface="Arial"/>
              </a:rPr>
              <a:t>Sóng cơ học là quá trình lan truyền trong không gian của các phần tử vật chất.</a:t>
            </a:r>
            <a:br>
              <a:rPr lang="en-US" sz="3000">
                <a:solidFill>
                  <a:schemeClr val="dk1"/>
                </a:solidFill>
                <a:latin typeface="Arial"/>
                <a:ea typeface="Arial"/>
                <a:cs typeface="Arial"/>
                <a:sym typeface="Arial"/>
              </a:rPr>
            </a:br>
            <a:r>
              <a:rPr b="1" lang="en-US" sz="3000">
                <a:solidFill>
                  <a:schemeClr val="dk1"/>
                </a:solidFill>
                <a:latin typeface="Arial"/>
                <a:ea typeface="Arial"/>
                <a:cs typeface="Arial"/>
                <a:sym typeface="Arial"/>
              </a:rPr>
              <a:t>B. </a:t>
            </a:r>
            <a:r>
              <a:rPr lang="en-US" sz="3000">
                <a:solidFill>
                  <a:schemeClr val="dk1"/>
                </a:solidFill>
                <a:latin typeface="Arial"/>
                <a:ea typeface="Arial"/>
                <a:cs typeface="Arial"/>
                <a:sym typeface="Arial"/>
              </a:rPr>
              <a:t>Sóng cơ học là quá trình lan truyền của dao động theo thời gian.</a:t>
            </a:r>
            <a:endParaRPr sz="3000">
              <a:solidFill>
                <a:schemeClr val="dk1"/>
              </a:solidFill>
              <a:latin typeface="Arial"/>
              <a:ea typeface="Arial"/>
              <a:cs typeface="Arial"/>
              <a:sym typeface="Arial"/>
            </a:endParaRPr>
          </a:p>
          <a:p>
            <a:pPr indent="0" lvl="0" marL="0" marR="0" rtl="0" algn="l">
              <a:lnSpc>
                <a:spcPct val="130000"/>
              </a:lnSpc>
              <a:spcBef>
                <a:spcPts val="0"/>
              </a:spcBef>
              <a:spcAft>
                <a:spcPts val="0"/>
              </a:spcAft>
              <a:buNone/>
            </a:pPr>
            <a:r>
              <a:rPr b="1" lang="en-US" sz="3000">
                <a:solidFill>
                  <a:schemeClr val="dk1"/>
                </a:solidFill>
                <a:latin typeface="Arial"/>
                <a:ea typeface="Arial"/>
                <a:cs typeface="Arial"/>
                <a:sym typeface="Arial"/>
              </a:rPr>
              <a:t>C. </a:t>
            </a:r>
            <a:r>
              <a:rPr lang="en-US" sz="3000">
                <a:solidFill>
                  <a:schemeClr val="dk1"/>
                </a:solidFill>
                <a:latin typeface="Arial"/>
                <a:ea typeface="Arial"/>
                <a:cs typeface="Arial"/>
                <a:sym typeface="Arial"/>
              </a:rPr>
              <a:t>Sóng cơ học là những dao động cơ học lan truyền trong môi trường vật chất theo thời gian.</a:t>
            </a:r>
            <a:br>
              <a:rPr lang="en-US" sz="3000">
                <a:solidFill>
                  <a:schemeClr val="dk1"/>
                </a:solidFill>
                <a:latin typeface="Arial"/>
                <a:ea typeface="Arial"/>
                <a:cs typeface="Arial"/>
                <a:sym typeface="Arial"/>
              </a:rPr>
            </a:br>
            <a:r>
              <a:rPr b="1" lang="en-US" sz="3000">
                <a:solidFill>
                  <a:schemeClr val="dk1"/>
                </a:solidFill>
                <a:latin typeface="Arial"/>
                <a:ea typeface="Arial"/>
                <a:cs typeface="Arial"/>
                <a:sym typeface="Arial"/>
              </a:rPr>
              <a:t>D. </a:t>
            </a:r>
            <a:r>
              <a:rPr lang="en-US" sz="3000">
                <a:solidFill>
                  <a:schemeClr val="dk1"/>
                </a:solidFill>
                <a:latin typeface="Arial"/>
                <a:ea typeface="Arial"/>
                <a:cs typeface="Arial"/>
                <a:sym typeface="Arial"/>
              </a:rPr>
              <a:t>Sóng cơ học là sự lan truyền của biên độ theo thời gian trong môi trường vật chất đàn hồi</a:t>
            </a:r>
            <a:endParaRPr sz="3000">
              <a:solidFill>
                <a:schemeClr val="dk1"/>
              </a:solidFill>
              <a:latin typeface="Arial"/>
              <a:ea typeface="Arial"/>
              <a:cs typeface="Arial"/>
              <a:sym typeface="Arial"/>
            </a:endParaRPr>
          </a:p>
        </p:txBody>
      </p:sp>
      <p:sp>
        <p:nvSpPr>
          <p:cNvPr id="1440" name="Google Shape;1440;p46"/>
          <p:cNvSpPr/>
          <p:nvPr/>
        </p:nvSpPr>
        <p:spPr>
          <a:xfrm>
            <a:off x="12192000" y="4419600"/>
            <a:ext cx="685800" cy="533400"/>
          </a:xfrm>
          <a:prstGeom prst="smileyFace">
            <a:avLst>
              <a:gd fmla="val 4653" name="adj"/>
            </a:avLst>
          </a:prstGeom>
          <a:solidFill>
            <a:srgbClr val="FFFF00"/>
          </a:solid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1" name="Google Shape;1441;p46">
            <a:hlinkClick action="ppaction://hlinksldjump" r:id="rId3"/>
          </p:cNvPr>
          <p:cNvSpPr/>
          <p:nvPr/>
        </p:nvSpPr>
        <p:spPr>
          <a:xfrm>
            <a:off x="11151704" y="4343400"/>
            <a:ext cx="609600" cy="533400"/>
          </a:xfrm>
          <a:prstGeom prst="sun">
            <a:avLst>
              <a:gd fmla="val 25000" name="adj"/>
            </a:avLst>
          </a:prstGeom>
          <a:solidFill>
            <a:srgbClr val="FF0000"/>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gtEl>
                                        <p:attrNameLst>
                                          <p:attrName>style.visibility</p:attrName>
                                        </p:attrNameLst>
                                      </p:cBhvr>
                                      <p:to>
                                        <p:strVal val="visible"/>
                                      </p:to>
                                    </p:set>
                                    <p:animEffect filter="fade" transition="in">
                                      <p:cBhvr>
                                        <p:cTn dur="500"/>
                                        <p:tgtEl>
                                          <p:spTgt spid="1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9"/>
                                        </p:tgtEl>
                                        <p:attrNameLst>
                                          <p:attrName>style.visibility</p:attrName>
                                        </p:attrNameLst>
                                      </p:cBhvr>
                                      <p:to>
                                        <p:strVal val="visible"/>
                                      </p:to>
                                    </p:set>
                                    <p:animEffect filter="fade" transition="in">
                                      <p:cBhvr>
                                        <p:cTn dur="500"/>
                                        <p:tgtEl>
                                          <p:spTgt spid="1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47"/>
          <p:cNvSpPr/>
          <p:nvPr/>
        </p:nvSpPr>
        <p:spPr>
          <a:xfrm>
            <a:off x="1447800" y="228600"/>
            <a:ext cx="8839200" cy="1077218"/>
          </a:xfrm>
          <a:prstGeom prst="rect">
            <a:avLst/>
          </a:prstGeom>
          <a:solidFill>
            <a:schemeClr val="lt1"/>
          </a:solidFill>
          <a:ln cap="flat" cmpd="sng" w="28575">
            <a:solidFill>
              <a:srgbClr val="0066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3200"/>
              <a:buFont typeface="Arial"/>
              <a:buNone/>
            </a:pPr>
            <a:r>
              <a:rPr b="1" lang="en-US" sz="3200">
                <a:solidFill>
                  <a:srgbClr val="FF0000"/>
                </a:solidFill>
                <a:latin typeface="Arial"/>
                <a:ea typeface="Arial"/>
                <a:cs typeface="Arial"/>
                <a:sym typeface="Arial"/>
              </a:rPr>
              <a:t>Câu 2.</a:t>
            </a:r>
            <a:r>
              <a:rPr lang="en-US" sz="3200">
                <a:solidFill>
                  <a:schemeClr val="dk1"/>
                </a:solidFill>
                <a:latin typeface="Arial"/>
                <a:ea typeface="Arial"/>
                <a:cs typeface="Arial"/>
                <a:sym typeface="Arial"/>
              </a:rPr>
              <a:t> </a:t>
            </a:r>
            <a:r>
              <a:rPr b="1" lang="en-US" sz="3200">
                <a:solidFill>
                  <a:schemeClr val="dk1"/>
                </a:solidFill>
                <a:latin typeface="Arial"/>
                <a:ea typeface="Arial"/>
                <a:cs typeface="Arial"/>
                <a:sym typeface="Arial"/>
              </a:rPr>
              <a:t>Vận tốc truyền sóng cơ học giảm dần trong các môi trường:</a:t>
            </a:r>
            <a:endParaRPr b="1" sz="3200">
              <a:solidFill>
                <a:schemeClr val="dk1"/>
              </a:solidFill>
              <a:latin typeface="Arial"/>
              <a:ea typeface="Arial"/>
              <a:cs typeface="Arial"/>
              <a:sym typeface="Arial"/>
            </a:endParaRPr>
          </a:p>
        </p:txBody>
      </p:sp>
      <p:sp>
        <p:nvSpPr>
          <p:cNvPr id="1447" name="Google Shape;1447;p47"/>
          <p:cNvSpPr/>
          <p:nvPr/>
        </p:nvSpPr>
        <p:spPr>
          <a:xfrm>
            <a:off x="3270251" y="2286000"/>
            <a:ext cx="4806950" cy="258641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3200">
                <a:solidFill>
                  <a:schemeClr val="dk1"/>
                </a:solidFill>
                <a:latin typeface="Arial"/>
                <a:ea typeface="Arial"/>
                <a:cs typeface="Arial"/>
                <a:sym typeface="Arial"/>
              </a:rPr>
              <a:t>A. </a:t>
            </a:r>
            <a:r>
              <a:rPr lang="en-US" sz="3200">
                <a:solidFill>
                  <a:schemeClr val="dk1"/>
                </a:solidFill>
                <a:latin typeface="Arial"/>
                <a:ea typeface="Arial"/>
                <a:cs typeface="Arial"/>
                <a:sym typeface="Arial"/>
              </a:rPr>
              <a:t>Rắn, khí nà lỏng.</a:t>
            </a:r>
            <a:br>
              <a:rPr lang="en-US" sz="3200">
                <a:solidFill>
                  <a:schemeClr val="dk1"/>
                </a:solidFill>
                <a:latin typeface="Arial"/>
                <a:ea typeface="Arial"/>
                <a:cs typeface="Arial"/>
                <a:sym typeface="Arial"/>
              </a:rPr>
            </a:br>
            <a:r>
              <a:rPr b="1" lang="en-US" sz="3200">
                <a:solidFill>
                  <a:schemeClr val="dk1"/>
                </a:solidFill>
                <a:latin typeface="Arial"/>
                <a:ea typeface="Arial"/>
                <a:cs typeface="Arial"/>
                <a:sym typeface="Arial"/>
              </a:rPr>
              <a:t>B. </a:t>
            </a:r>
            <a:r>
              <a:rPr lang="en-US" sz="3200">
                <a:solidFill>
                  <a:schemeClr val="dk1"/>
                </a:solidFill>
                <a:latin typeface="Arial"/>
                <a:ea typeface="Arial"/>
                <a:cs typeface="Arial"/>
                <a:sym typeface="Arial"/>
              </a:rPr>
              <a:t>Khí, lỏng và rắn.</a:t>
            </a:r>
            <a:endParaRPr sz="3200">
              <a:solidFill>
                <a:schemeClr val="dk1"/>
              </a:solidFill>
              <a:latin typeface="Arial"/>
              <a:ea typeface="Arial"/>
              <a:cs typeface="Arial"/>
              <a:sym typeface="Arial"/>
            </a:endParaRPr>
          </a:p>
          <a:p>
            <a:pPr indent="0" lvl="0" marL="0" marR="0" rtl="0" algn="l">
              <a:lnSpc>
                <a:spcPct val="130000"/>
              </a:lnSpc>
              <a:spcBef>
                <a:spcPts val="0"/>
              </a:spcBef>
              <a:spcAft>
                <a:spcPts val="0"/>
              </a:spcAft>
              <a:buNone/>
            </a:pPr>
            <a:r>
              <a:rPr b="1" lang="en-US" sz="3200">
                <a:solidFill>
                  <a:schemeClr val="dk1"/>
                </a:solidFill>
                <a:latin typeface="Arial"/>
                <a:ea typeface="Arial"/>
                <a:cs typeface="Arial"/>
                <a:sym typeface="Arial"/>
              </a:rPr>
              <a:t>C. </a:t>
            </a:r>
            <a:r>
              <a:rPr lang="en-US" sz="3200">
                <a:solidFill>
                  <a:schemeClr val="dk1"/>
                </a:solidFill>
                <a:latin typeface="Arial"/>
                <a:ea typeface="Arial"/>
                <a:cs typeface="Arial"/>
                <a:sym typeface="Arial"/>
              </a:rPr>
              <a:t>Rắn, lỏng và khí.</a:t>
            </a:r>
            <a:br>
              <a:rPr lang="en-US" sz="3200">
                <a:solidFill>
                  <a:schemeClr val="dk1"/>
                </a:solidFill>
                <a:latin typeface="Arial"/>
                <a:ea typeface="Arial"/>
                <a:cs typeface="Arial"/>
                <a:sym typeface="Arial"/>
              </a:rPr>
            </a:br>
            <a:r>
              <a:rPr b="1" lang="en-US" sz="3200">
                <a:solidFill>
                  <a:schemeClr val="dk1"/>
                </a:solidFill>
                <a:latin typeface="Arial"/>
                <a:ea typeface="Arial"/>
                <a:cs typeface="Arial"/>
                <a:sym typeface="Arial"/>
              </a:rPr>
              <a:t>D. </a:t>
            </a:r>
            <a:r>
              <a:rPr lang="en-US" sz="3200">
                <a:solidFill>
                  <a:schemeClr val="dk1"/>
                </a:solidFill>
                <a:latin typeface="Arial"/>
                <a:ea typeface="Arial"/>
                <a:cs typeface="Arial"/>
                <a:sym typeface="Arial"/>
              </a:rPr>
              <a:t>Lỏng, khí và rắn.</a:t>
            </a:r>
            <a:endParaRPr sz="3200">
              <a:solidFill>
                <a:schemeClr val="dk1"/>
              </a:solidFill>
              <a:latin typeface="Arial"/>
              <a:ea typeface="Arial"/>
              <a:cs typeface="Arial"/>
              <a:sym typeface="Arial"/>
            </a:endParaRPr>
          </a:p>
        </p:txBody>
      </p:sp>
      <p:sp>
        <p:nvSpPr>
          <p:cNvPr id="1448" name="Google Shape;1448;p47"/>
          <p:cNvSpPr/>
          <p:nvPr/>
        </p:nvSpPr>
        <p:spPr>
          <a:xfrm>
            <a:off x="10517187" y="5397500"/>
            <a:ext cx="685800" cy="533400"/>
          </a:xfrm>
          <a:prstGeom prst="smileyFace">
            <a:avLst>
              <a:gd fmla="val 4653" name="adj"/>
            </a:avLst>
          </a:prstGeom>
          <a:solidFill>
            <a:srgbClr val="FFFF00"/>
          </a:solid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9" name="Google Shape;1449;p47">
            <a:hlinkClick action="ppaction://hlinksldjump" r:id="rId3"/>
          </p:cNvPr>
          <p:cNvSpPr/>
          <p:nvPr/>
        </p:nvSpPr>
        <p:spPr>
          <a:xfrm>
            <a:off x="11151704" y="4343400"/>
            <a:ext cx="609600" cy="533400"/>
          </a:xfrm>
          <a:prstGeom prst="sun">
            <a:avLst>
              <a:gd fmla="val 25000" name="adj"/>
            </a:avLst>
          </a:prstGeom>
          <a:solidFill>
            <a:srgbClr val="FF0000"/>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6"/>
                                        </p:tgtEl>
                                        <p:attrNameLst>
                                          <p:attrName>style.visibility</p:attrName>
                                        </p:attrNameLst>
                                      </p:cBhvr>
                                      <p:to>
                                        <p:strVal val="visible"/>
                                      </p:to>
                                    </p:set>
                                    <p:animEffect filter="fade" transition="in">
                                      <p:cBhvr>
                                        <p:cTn dur="500"/>
                                        <p:tgtEl>
                                          <p:spTgt spid="1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7"/>
                                        </p:tgtEl>
                                        <p:attrNameLst>
                                          <p:attrName>style.visibility</p:attrName>
                                        </p:attrNameLst>
                                      </p:cBhvr>
                                      <p:to>
                                        <p:strVal val="visible"/>
                                      </p:to>
                                    </p:set>
                                    <p:animEffect filter="fade" transition="in">
                                      <p:cBhvr>
                                        <p:cTn dur="500"/>
                                        <p:tgtEl>
                                          <p:spTgt spid="1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48"/>
          <p:cNvSpPr/>
          <p:nvPr/>
        </p:nvSpPr>
        <p:spPr>
          <a:xfrm>
            <a:off x="1752600" y="314187"/>
            <a:ext cx="8537575" cy="584775"/>
          </a:xfrm>
          <a:prstGeom prst="rect">
            <a:avLst/>
          </a:prstGeom>
          <a:solidFill>
            <a:schemeClr val="lt1"/>
          </a:solidFill>
          <a:ln cap="flat" cmpd="sng" w="28575">
            <a:solidFill>
              <a:srgbClr val="0066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3200"/>
              <a:buFont typeface="Arial"/>
              <a:buNone/>
            </a:pPr>
            <a:r>
              <a:rPr b="1" lang="en-US" sz="3200">
                <a:solidFill>
                  <a:srgbClr val="FF0000"/>
                </a:solidFill>
                <a:latin typeface="Arial"/>
                <a:ea typeface="Arial"/>
                <a:cs typeface="Arial"/>
                <a:sym typeface="Arial"/>
              </a:rPr>
              <a:t>Câu 3.</a:t>
            </a:r>
            <a:r>
              <a:rPr b="1" lang="en-US" sz="3200">
                <a:solidFill>
                  <a:schemeClr val="dk1"/>
                </a:solidFill>
                <a:latin typeface="Arial"/>
                <a:ea typeface="Arial"/>
                <a:cs typeface="Arial"/>
                <a:sym typeface="Arial"/>
              </a:rPr>
              <a:t> Cường độ âm được xác định bởi:</a:t>
            </a:r>
            <a:endParaRPr b="1" sz="3200">
              <a:solidFill>
                <a:schemeClr val="dk1"/>
              </a:solidFill>
              <a:latin typeface="Arial"/>
              <a:ea typeface="Arial"/>
              <a:cs typeface="Arial"/>
              <a:sym typeface="Arial"/>
            </a:endParaRPr>
          </a:p>
        </p:txBody>
      </p:sp>
      <p:sp>
        <p:nvSpPr>
          <p:cNvPr id="1455" name="Google Shape;1455;p48"/>
          <p:cNvSpPr/>
          <p:nvPr/>
        </p:nvSpPr>
        <p:spPr>
          <a:xfrm>
            <a:off x="1676400" y="935405"/>
            <a:ext cx="8537574" cy="514711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3200">
                <a:solidFill>
                  <a:schemeClr val="dk1"/>
                </a:solidFill>
                <a:latin typeface="Arial"/>
                <a:ea typeface="Arial"/>
                <a:cs typeface="Arial"/>
                <a:sym typeface="Arial"/>
              </a:rPr>
              <a:t>A. </a:t>
            </a:r>
            <a:r>
              <a:rPr lang="en-US" sz="3200">
                <a:solidFill>
                  <a:schemeClr val="dk1"/>
                </a:solidFill>
                <a:latin typeface="Arial"/>
                <a:ea typeface="Arial"/>
                <a:cs typeface="Arial"/>
                <a:sym typeface="Arial"/>
              </a:rPr>
              <a:t>Áp suất tại một điểm trong môi trường khi có sóng âm truyền qua.</a:t>
            </a:r>
            <a:endParaRPr sz="3200">
              <a:solidFill>
                <a:schemeClr val="dk1"/>
              </a:solidFill>
              <a:latin typeface="Arial"/>
              <a:ea typeface="Arial"/>
              <a:cs typeface="Arial"/>
              <a:sym typeface="Arial"/>
            </a:endParaRPr>
          </a:p>
          <a:p>
            <a:pPr indent="0" lvl="0" marL="0" marR="0" rtl="0" algn="l">
              <a:lnSpc>
                <a:spcPct val="130000"/>
              </a:lnSpc>
              <a:spcBef>
                <a:spcPts val="0"/>
              </a:spcBef>
              <a:spcAft>
                <a:spcPts val="0"/>
              </a:spcAft>
              <a:buNone/>
            </a:pPr>
            <a:r>
              <a:rPr b="1" lang="en-US" sz="3200">
                <a:solidFill>
                  <a:schemeClr val="dk1"/>
                </a:solidFill>
                <a:latin typeface="Arial"/>
                <a:ea typeface="Arial"/>
                <a:cs typeface="Arial"/>
                <a:sym typeface="Arial"/>
              </a:rPr>
              <a:t>B. </a:t>
            </a:r>
            <a:r>
              <a:rPr lang="en-US" sz="3200">
                <a:solidFill>
                  <a:schemeClr val="dk1"/>
                </a:solidFill>
                <a:latin typeface="Arial"/>
                <a:ea typeface="Arial"/>
                <a:cs typeface="Arial"/>
                <a:sym typeface="Arial"/>
              </a:rPr>
              <a:t>Năng lượng mà sóng âm truyền qua một đơn vị diện tích vuông góc với phương truyền âm trong một đơn vị thời gian.</a:t>
            </a:r>
            <a:br>
              <a:rPr lang="en-US" sz="3200">
                <a:solidFill>
                  <a:schemeClr val="dk1"/>
                </a:solidFill>
                <a:latin typeface="Arial"/>
                <a:ea typeface="Arial"/>
                <a:cs typeface="Arial"/>
                <a:sym typeface="Arial"/>
              </a:rPr>
            </a:br>
            <a:r>
              <a:rPr b="1" lang="en-US" sz="3200">
                <a:solidFill>
                  <a:schemeClr val="dk1"/>
                </a:solidFill>
                <a:latin typeface="Arial"/>
                <a:ea typeface="Arial"/>
                <a:cs typeface="Arial"/>
                <a:sym typeface="Arial"/>
              </a:rPr>
              <a:t>C.</a:t>
            </a:r>
            <a:r>
              <a:rPr lang="en-US" sz="3200">
                <a:solidFill>
                  <a:schemeClr val="dk1"/>
                </a:solidFill>
                <a:latin typeface="Arial"/>
                <a:ea typeface="Arial"/>
                <a:cs typeface="Arial"/>
                <a:sym typeface="Arial"/>
              </a:rPr>
              <a:t> Bình phương biên độ âm tại một điểm trong môi trường khi có sóng âm truyền qua.</a:t>
            </a:r>
            <a:br>
              <a:rPr lang="en-US" sz="3200">
                <a:solidFill>
                  <a:schemeClr val="dk1"/>
                </a:solidFill>
                <a:latin typeface="Arial"/>
                <a:ea typeface="Arial"/>
                <a:cs typeface="Arial"/>
                <a:sym typeface="Arial"/>
              </a:rPr>
            </a:br>
            <a:r>
              <a:rPr b="1" lang="en-US" sz="3200">
                <a:solidFill>
                  <a:schemeClr val="dk1"/>
                </a:solidFill>
                <a:latin typeface="Arial"/>
                <a:ea typeface="Arial"/>
                <a:cs typeface="Arial"/>
                <a:sym typeface="Arial"/>
              </a:rPr>
              <a:t>D. </a:t>
            </a:r>
            <a:r>
              <a:rPr lang="en-US" sz="3200">
                <a:solidFill>
                  <a:schemeClr val="dk1"/>
                </a:solidFill>
                <a:latin typeface="Arial"/>
                <a:ea typeface="Arial"/>
                <a:cs typeface="Arial"/>
                <a:sym typeface="Arial"/>
              </a:rPr>
              <a:t>Áp suất, và biên độ âm.</a:t>
            </a:r>
            <a:endParaRPr/>
          </a:p>
        </p:txBody>
      </p:sp>
      <p:sp>
        <p:nvSpPr>
          <p:cNvPr id="1456" name="Google Shape;1456;p48"/>
          <p:cNvSpPr/>
          <p:nvPr/>
        </p:nvSpPr>
        <p:spPr>
          <a:xfrm>
            <a:off x="10821987" y="5483087"/>
            <a:ext cx="685800" cy="533400"/>
          </a:xfrm>
          <a:prstGeom prst="smileyFace">
            <a:avLst>
              <a:gd fmla="val 4653" name="adj"/>
            </a:avLst>
          </a:prstGeom>
          <a:solidFill>
            <a:srgbClr val="FFFF00"/>
          </a:solid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7" name="Google Shape;1457;p48">
            <a:hlinkClick action="ppaction://hlinksldjump" r:id="rId3"/>
          </p:cNvPr>
          <p:cNvSpPr/>
          <p:nvPr/>
        </p:nvSpPr>
        <p:spPr>
          <a:xfrm>
            <a:off x="11151704" y="4343400"/>
            <a:ext cx="609600" cy="533400"/>
          </a:xfrm>
          <a:prstGeom prst="sun">
            <a:avLst>
              <a:gd fmla="val 25000" name="adj"/>
            </a:avLst>
          </a:prstGeom>
          <a:solidFill>
            <a:srgbClr val="FF0000"/>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4"/>
                                        </p:tgtEl>
                                        <p:attrNameLst>
                                          <p:attrName>style.visibility</p:attrName>
                                        </p:attrNameLst>
                                      </p:cBhvr>
                                      <p:to>
                                        <p:strVal val="visible"/>
                                      </p:to>
                                    </p:set>
                                    <p:animEffect filter="fade" transition="in">
                                      <p:cBhvr>
                                        <p:cTn dur="500"/>
                                        <p:tgtEl>
                                          <p:spTgt spid="14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5"/>
                                        </p:tgtEl>
                                        <p:attrNameLst>
                                          <p:attrName>style.visibility</p:attrName>
                                        </p:attrNameLst>
                                      </p:cBhvr>
                                      <p:to>
                                        <p:strVal val="visible"/>
                                      </p:to>
                                    </p:set>
                                    <p:animEffect filter="fade" transition="in">
                                      <p:cBhvr>
                                        <p:cTn dur="500"/>
                                        <p:tgtEl>
                                          <p:spTgt spid="1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49"/>
          <p:cNvSpPr/>
          <p:nvPr/>
        </p:nvSpPr>
        <p:spPr>
          <a:xfrm>
            <a:off x="1584325" y="533400"/>
            <a:ext cx="9448800" cy="584775"/>
          </a:xfrm>
          <a:prstGeom prst="rect">
            <a:avLst/>
          </a:prstGeom>
          <a:solidFill>
            <a:schemeClr val="lt1"/>
          </a:solidFill>
          <a:ln cap="flat" cmpd="sng" w="28575">
            <a:solidFill>
              <a:srgbClr val="0066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3200"/>
              <a:buFont typeface="Arial"/>
              <a:buNone/>
            </a:pPr>
            <a:r>
              <a:rPr b="1" lang="en-US" sz="3200">
                <a:solidFill>
                  <a:srgbClr val="FF0000"/>
                </a:solidFill>
                <a:latin typeface="Arial"/>
                <a:ea typeface="Arial"/>
                <a:cs typeface="Arial"/>
                <a:sym typeface="Arial"/>
              </a:rPr>
              <a:t>Câu 4.</a:t>
            </a:r>
            <a:r>
              <a:rPr b="1" lang="en-US" sz="3200">
                <a:solidFill>
                  <a:schemeClr val="dk1"/>
                </a:solidFill>
                <a:latin typeface="Arial"/>
                <a:ea typeface="Arial"/>
                <a:cs typeface="Arial"/>
                <a:sym typeface="Arial"/>
              </a:rPr>
              <a:t> Chọn phát biểu đúng. Vận tốc truyền âm:</a:t>
            </a:r>
            <a:endParaRPr b="1" sz="3200">
              <a:solidFill>
                <a:schemeClr val="dk1"/>
              </a:solidFill>
              <a:latin typeface="Arial"/>
              <a:ea typeface="Arial"/>
              <a:cs typeface="Arial"/>
              <a:sym typeface="Arial"/>
            </a:endParaRPr>
          </a:p>
        </p:txBody>
      </p:sp>
      <p:sp>
        <p:nvSpPr>
          <p:cNvPr id="1463" name="Google Shape;1463;p49"/>
          <p:cNvSpPr/>
          <p:nvPr/>
        </p:nvSpPr>
        <p:spPr>
          <a:xfrm>
            <a:off x="1463675" y="1453856"/>
            <a:ext cx="9264650" cy="394364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3200">
                <a:solidFill>
                  <a:schemeClr val="dk1"/>
                </a:solidFill>
                <a:latin typeface="Arial"/>
                <a:ea typeface="Arial"/>
                <a:cs typeface="Arial"/>
                <a:sym typeface="Arial"/>
              </a:rPr>
              <a:t>A. </a:t>
            </a:r>
            <a:r>
              <a:rPr lang="en-US" sz="3200">
                <a:solidFill>
                  <a:schemeClr val="dk1"/>
                </a:solidFill>
                <a:latin typeface="Arial"/>
                <a:ea typeface="Arial"/>
                <a:cs typeface="Arial"/>
                <a:sym typeface="Arial"/>
              </a:rPr>
              <a:t>Có giá trị cực đại khi truyền trong chân không và bằng 3.10</a:t>
            </a:r>
            <a:r>
              <a:rPr baseline="30000" lang="en-US" sz="3200">
                <a:solidFill>
                  <a:schemeClr val="dk1"/>
                </a:solidFill>
                <a:latin typeface="Arial"/>
                <a:ea typeface="Arial"/>
                <a:cs typeface="Arial"/>
                <a:sym typeface="Arial"/>
              </a:rPr>
              <a:t>8</a:t>
            </a:r>
            <a:r>
              <a:rPr lang="en-US" sz="3200">
                <a:solidFill>
                  <a:schemeClr val="dk1"/>
                </a:solidFill>
                <a:latin typeface="Arial"/>
                <a:ea typeface="Arial"/>
                <a:cs typeface="Arial"/>
                <a:sym typeface="Arial"/>
              </a:rPr>
              <a:t> m/s.</a:t>
            </a:r>
            <a:br>
              <a:rPr lang="en-US" sz="3200">
                <a:solidFill>
                  <a:schemeClr val="dk1"/>
                </a:solidFill>
                <a:latin typeface="Arial"/>
                <a:ea typeface="Arial"/>
                <a:cs typeface="Arial"/>
                <a:sym typeface="Arial"/>
              </a:rPr>
            </a:br>
            <a:r>
              <a:rPr b="1" lang="en-US" sz="3200">
                <a:solidFill>
                  <a:schemeClr val="dk1"/>
                </a:solidFill>
                <a:latin typeface="Arial"/>
                <a:ea typeface="Arial"/>
                <a:cs typeface="Arial"/>
                <a:sym typeface="Arial"/>
              </a:rPr>
              <a:t>B. </a:t>
            </a:r>
            <a:r>
              <a:rPr lang="en-US" sz="3200">
                <a:solidFill>
                  <a:schemeClr val="dk1"/>
                </a:solidFill>
                <a:latin typeface="Arial"/>
                <a:ea typeface="Arial"/>
                <a:cs typeface="Arial"/>
                <a:sym typeface="Arial"/>
              </a:rPr>
              <a:t>Tăng khi mật độ vật chất của môi trường giảm.</a:t>
            </a:r>
            <a:endParaRPr sz="3200">
              <a:solidFill>
                <a:schemeClr val="dk1"/>
              </a:solidFill>
              <a:latin typeface="Arial"/>
              <a:ea typeface="Arial"/>
              <a:cs typeface="Arial"/>
              <a:sym typeface="Arial"/>
            </a:endParaRPr>
          </a:p>
          <a:p>
            <a:pPr indent="0" lvl="0" marL="0" marR="0" rtl="0" algn="l">
              <a:lnSpc>
                <a:spcPct val="130000"/>
              </a:lnSpc>
              <a:spcBef>
                <a:spcPts val="0"/>
              </a:spcBef>
              <a:spcAft>
                <a:spcPts val="0"/>
              </a:spcAft>
              <a:buNone/>
            </a:pPr>
            <a:r>
              <a:rPr b="1" lang="en-US" sz="3200">
                <a:solidFill>
                  <a:schemeClr val="dk1"/>
                </a:solidFill>
                <a:latin typeface="Arial"/>
                <a:ea typeface="Arial"/>
                <a:cs typeface="Arial"/>
                <a:sym typeface="Arial"/>
              </a:rPr>
              <a:t>C. </a:t>
            </a:r>
            <a:r>
              <a:rPr lang="en-US" sz="3200">
                <a:solidFill>
                  <a:schemeClr val="dk1"/>
                </a:solidFill>
                <a:latin typeface="Arial"/>
                <a:ea typeface="Arial"/>
                <a:cs typeface="Arial"/>
                <a:sym typeface="Arial"/>
              </a:rPr>
              <a:t>Tăng khi độ đàn hồi của môi trường càng lớn.</a:t>
            </a:r>
            <a:br>
              <a:rPr lang="en-US" sz="3200">
                <a:solidFill>
                  <a:schemeClr val="dk1"/>
                </a:solidFill>
                <a:latin typeface="Arial"/>
                <a:ea typeface="Arial"/>
                <a:cs typeface="Arial"/>
                <a:sym typeface="Arial"/>
              </a:rPr>
            </a:br>
            <a:r>
              <a:rPr b="1" lang="en-US" sz="3200">
                <a:solidFill>
                  <a:schemeClr val="dk1"/>
                </a:solidFill>
                <a:latin typeface="Arial"/>
                <a:ea typeface="Arial"/>
                <a:cs typeface="Arial"/>
                <a:sym typeface="Arial"/>
              </a:rPr>
              <a:t>D. </a:t>
            </a:r>
            <a:r>
              <a:rPr lang="en-US" sz="3200">
                <a:solidFill>
                  <a:schemeClr val="dk1"/>
                </a:solidFill>
                <a:latin typeface="Arial"/>
                <a:ea typeface="Arial"/>
                <a:cs typeface="Arial"/>
                <a:sym typeface="Arial"/>
              </a:rPr>
              <a:t>Giảm khi nhiệt độ của môi trường tăng.</a:t>
            </a:r>
            <a:endParaRPr sz="3200">
              <a:solidFill>
                <a:schemeClr val="dk1"/>
              </a:solidFill>
              <a:latin typeface="Arial"/>
              <a:ea typeface="Arial"/>
              <a:cs typeface="Arial"/>
              <a:sym typeface="Arial"/>
            </a:endParaRPr>
          </a:p>
          <a:p>
            <a:pPr indent="0" lvl="0" marL="0" marR="0" rtl="0" algn="l">
              <a:lnSpc>
                <a:spcPct val="130000"/>
              </a:lnSpc>
              <a:spcBef>
                <a:spcPts val="600"/>
              </a:spcBef>
              <a:spcAft>
                <a:spcPts val="0"/>
              </a:spcAft>
              <a:buNone/>
            </a:pPr>
            <a:r>
              <a:t/>
            </a:r>
            <a:endParaRPr sz="3200">
              <a:solidFill>
                <a:schemeClr val="dk1"/>
              </a:solidFill>
              <a:latin typeface="Cambria"/>
              <a:ea typeface="Cambria"/>
              <a:cs typeface="Cambria"/>
              <a:sym typeface="Cambria"/>
            </a:endParaRPr>
          </a:p>
        </p:txBody>
      </p:sp>
      <p:sp>
        <p:nvSpPr>
          <p:cNvPr id="1464" name="Google Shape;1464;p49"/>
          <p:cNvSpPr/>
          <p:nvPr/>
        </p:nvSpPr>
        <p:spPr>
          <a:xfrm>
            <a:off x="11033125" y="5397500"/>
            <a:ext cx="685800" cy="533400"/>
          </a:xfrm>
          <a:prstGeom prst="smileyFace">
            <a:avLst>
              <a:gd fmla="val 4653" name="adj"/>
            </a:avLst>
          </a:prstGeom>
          <a:solidFill>
            <a:srgbClr val="FFFF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5" name="Google Shape;1465;p49">
            <a:hlinkClick action="ppaction://hlinksldjump" r:id="rId3"/>
          </p:cNvPr>
          <p:cNvSpPr/>
          <p:nvPr/>
        </p:nvSpPr>
        <p:spPr>
          <a:xfrm>
            <a:off x="11109325" y="4267200"/>
            <a:ext cx="609600" cy="533400"/>
          </a:xfrm>
          <a:prstGeom prst="sun">
            <a:avLst>
              <a:gd fmla="val 25000" name="adj"/>
            </a:avLst>
          </a:prstGeom>
          <a:solidFill>
            <a:srgbClr val="FF0000"/>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2"/>
                                        </p:tgtEl>
                                        <p:attrNameLst>
                                          <p:attrName>style.visibility</p:attrName>
                                        </p:attrNameLst>
                                      </p:cBhvr>
                                      <p:to>
                                        <p:strVal val="visible"/>
                                      </p:to>
                                    </p:set>
                                    <p:animEffect filter="fade" transition="in">
                                      <p:cBhvr>
                                        <p:cTn dur="500"/>
                                        <p:tgtEl>
                                          <p:spTgt spid="1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3"/>
                                        </p:tgtEl>
                                        <p:attrNameLst>
                                          <p:attrName>style.visibility</p:attrName>
                                        </p:attrNameLst>
                                      </p:cBhvr>
                                      <p:to>
                                        <p:strVal val="visible"/>
                                      </p:to>
                                    </p:set>
                                    <p:animEffect filter="fade" transition="in">
                                      <p:cBhvr>
                                        <p:cTn dur="500"/>
                                        <p:tgtEl>
                                          <p:spTgt spid="1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50"/>
          <p:cNvSpPr/>
          <p:nvPr/>
        </p:nvSpPr>
        <p:spPr>
          <a:xfrm>
            <a:off x="2057400" y="152400"/>
            <a:ext cx="7543800" cy="584775"/>
          </a:xfrm>
          <a:prstGeom prst="rect">
            <a:avLst/>
          </a:prstGeom>
          <a:solidFill>
            <a:schemeClr val="lt1"/>
          </a:solidFill>
          <a:ln cap="flat" cmpd="sng" w="28575">
            <a:solidFill>
              <a:srgbClr val="0066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3200"/>
              <a:buFont typeface="Arial"/>
              <a:buNone/>
            </a:pPr>
            <a:r>
              <a:rPr b="1" lang="en-US" sz="3200">
                <a:solidFill>
                  <a:srgbClr val="FF0000"/>
                </a:solidFill>
                <a:latin typeface="Arial"/>
                <a:ea typeface="Arial"/>
                <a:cs typeface="Arial"/>
                <a:sym typeface="Arial"/>
              </a:rPr>
              <a:t>Câu 5.</a:t>
            </a:r>
            <a:r>
              <a:rPr b="1" lang="en-US" sz="3200">
                <a:solidFill>
                  <a:schemeClr val="dk1"/>
                </a:solidFill>
                <a:latin typeface="Arial"/>
                <a:ea typeface="Arial"/>
                <a:cs typeface="Arial"/>
                <a:sym typeface="Arial"/>
              </a:rPr>
              <a:t> Bước sóng được định nghĩa:</a:t>
            </a:r>
            <a:endParaRPr b="1" sz="3200">
              <a:solidFill>
                <a:schemeClr val="dk1"/>
              </a:solidFill>
              <a:latin typeface="Arial"/>
              <a:ea typeface="Arial"/>
              <a:cs typeface="Arial"/>
              <a:sym typeface="Arial"/>
            </a:endParaRPr>
          </a:p>
        </p:txBody>
      </p:sp>
      <p:sp>
        <p:nvSpPr>
          <p:cNvPr id="1471" name="Google Shape;1471;p50"/>
          <p:cNvSpPr/>
          <p:nvPr/>
        </p:nvSpPr>
        <p:spPr>
          <a:xfrm>
            <a:off x="1600200" y="927100"/>
            <a:ext cx="10031896" cy="5147115"/>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3200">
                <a:solidFill>
                  <a:schemeClr val="dk1"/>
                </a:solidFill>
                <a:latin typeface="Arial"/>
                <a:ea typeface="Arial"/>
                <a:cs typeface="Arial"/>
                <a:sym typeface="Arial"/>
              </a:rPr>
              <a:t>A. </a:t>
            </a:r>
            <a:r>
              <a:rPr lang="en-US" sz="3200">
                <a:solidFill>
                  <a:schemeClr val="dk1"/>
                </a:solidFill>
                <a:latin typeface="Arial"/>
                <a:ea typeface="Arial"/>
                <a:cs typeface="Arial"/>
                <a:sym typeface="Arial"/>
              </a:rPr>
              <a:t>Là khoảng cách giữa hai điểm gần nhau nhất trên cùng một phương truyền sóng dao động cùng pha.</a:t>
            </a:r>
            <a:br>
              <a:rPr lang="en-US" sz="3200">
                <a:solidFill>
                  <a:schemeClr val="dk1"/>
                </a:solidFill>
                <a:latin typeface="Arial"/>
                <a:ea typeface="Arial"/>
                <a:cs typeface="Arial"/>
                <a:sym typeface="Arial"/>
              </a:rPr>
            </a:br>
            <a:r>
              <a:rPr b="1" lang="en-US" sz="3200">
                <a:solidFill>
                  <a:schemeClr val="dk1"/>
                </a:solidFill>
                <a:latin typeface="Arial"/>
                <a:ea typeface="Arial"/>
                <a:cs typeface="Arial"/>
                <a:sym typeface="Arial"/>
              </a:rPr>
              <a:t>B. </a:t>
            </a:r>
            <a:r>
              <a:rPr lang="en-US" sz="3200">
                <a:solidFill>
                  <a:schemeClr val="dk1"/>
                </a:solidFill>
                <a:latin typeface="Arial"/>
                <a:ea typeface="Arial"/>
                <a:cs typeface="Arial"/>
                <a:sym typeface="Arial"/>
              </a:rPr>
              <a:t>Là quãng đường sóng truyền đi được trong một chu kì.</a:t>
            </a:r>
            <a:br>
              <a:rPr lang="en-US" sz="3200">
                <a:solidFill>
                  <a:schemeClr val="dk1"/>
                </a:solidFill>
                <a:latin typeface="Arial"/>
                <a:ea typeface="Arial"/>
                <a:cs typeface="Arial"/>
                <a:sym typeface="Arial"/>
              </a:rPr>
            </a:br>
            <a:r>
              <a:rPr b="1" lang="en-US" sz="3200">
                <a:solidFill>
                  <a:schemeClr val="dk1"/>
                </a:solidFill>
                <a:latin typeface="Arial"/>
                <a:ea typeface="Arial"/>
                <a:cs typeface="Arial"/>
                <a:sym typeface="Arial"/>
              </a:rPr>
              <a:t>C. </a:t>
            </a:r>
            <a:r>
              <a:rPr lang="en-US" sz="3200">
                <a:solidFill>
                  <a:schemeClr val="dk1"/>
                </a:solidFill>
                <a:latin typeface="Arial"/>
                <a:ea typeface="Arial"/>
                <a:cs typeface="Arial"/>
                <a:sym typeface="Arial"/>
              </a:rPr>
              <a:t>Là khoảng cách giữa hai điểm trên cùng một phương truyền sóng dao động cùng pha. </a:t>
            </a:r>
            <a:endParaRPr sz="3200">
              <a:solidFill>
                <a:schemeClr val="dk1"/>
              </a:solidFill>
              <a:latin typeface="Arial"/>
              <a:ea typeface="Arial"/>
              <a:cs typeface="Arial"/>
              <a:sym typeface="Arial"/>
            </a:endParaRPr>
          </a:p>
          <a:p>
            <a:pPr indent="0" lvl="0" marL="0" marR="0" rtl="0" algn="l">
              <a:lnSpc>
                <a:spcPct val="130000"/>
              </a:lnSpc>
              <a:spcBef>
                <a:spcPts val="0"/>
              </a:spcBef>
              <a:spcAft>
                <a:spcPts val="0"/>
              </a:spcAft>
              <a:buNone/>
            </a:pPr>
            <a:r>
              <a:rPr b="1" lang="en-US" sz="3200">
                <a:solidFill>
                  <a:schemeClr val="dk1"/>
                </a:solidFill>
                <a:latin typeface="Arial"/>
                <a:ea typeface="Arial"/>
                <a:cs typeface="Arial"/>
                <a:sym typeface="Arial"/>
              </a:rPr>
              <a:t>D. </a:t>
            </a:r>
            <a:r>
              <a:rPr lang="en-US" sz="3200">
                <a:solidFill>
                  <a:schemeClr val="dk1"/>
                </a:solidFill>
                <a:latin typeface="Arial"/>
                <a:ea typeface="Arial"/>
                <a:cs typeface="Arial"/>
                <a:sym typeface="Arial"/>
              </a:rPr>
              <a:t>Là quãng đường sóng truyền đi được trong một nửa chu kì.</a:t>
            </a:r>
            <a:endParaRPr sz="3200">
              <a:solidFill>
                <a:schemeClr val="dk1"/>
              </a:solidFill>
              <a:latin typeface="Arial"/>
              <a:ea typeface="Arial"/>
              <a:cs typeface="Arial"/>
              <a:sym typeface="Arial"/>
            </a:endParaRPr>
          </a:p>
        </p:txBody>
      </p:sp>
      <p:sp>
        <p:nvSpPr>
          <p:cNvPr id="1472" name="Google Shape;1472;p50"/>
          <p:cNvSpPr/>
          <p:nvPr/>
        </p:nvSpPr>
        <p:spPr>
          <a:xfrm>
            <a:off x="10728325" y="5397500"/>
            <a:ext cx="685800" cy="533400"/>
          </a:xfrm>
          <a:prstGeom prst="smileyFace">
            <a:avLst>
              <a:gd fmla="val 4653" name="adj"/>
            </a:avLst>
          </a:prstGeom>
          <a:solidFill>
            <a:srgbClr val="FFFF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3" name="Google Shape;1473;p50">
            <a:hlinkClick action="ppaction://hlinksldjump" r:id="rId3"/>
          </p:cNvPr>
          <p:cNvSpPr/>
          <p:nvPr/>
        </p:nvSpPr>
        <p:spPr>
          <a:xfrm>
            <a:off x="11151704" y="4343400"/>
            <a:ext cx="609600" cy="533400"/>
          </a:xfrm>
          <a:prstGeom prst="sun">
            <a:avLst>
              <a:gd fmla="val 25000" name="adj"/>
            </a:avLst>
          </a:prstGeom>
          <a:solidFill>
            <a:srgbClr val="FF0000"/>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0"/>
                                        </p:tgtEl>
                                        <p:attrNameLst>
                                          <p:attrName>style.visibility</p:attrName>
                                        </p:attrNameLst>
                                      </p:cBhvr>
                                      <p:to>
                                        <p:strVal val="visible"/>
                                      </p:to>
                                    </p:set>
                                    <p:animEffect filter="fade" transition="in">
                                      <p:cBhvr>
                                        <p:cTn dur="500"/>
                                        <p:tgtEl>
                                          <p:spTgt spid="1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1"/>
                                        </p:tgtEl>
                                        <p:attrNameLst>
                                          <p:attrName>style.visibility</p:attrName>
                                        </p:attrNameLst>
                                      </p:cBhvr>
                                      <p:to>
                                        <p:strVal val="visible"/>
                                      </p:to>
                                    </p:set>
                                    <p:animEffect filter="fade" transition="in">
                                      <p:cBhvr>
                                        <p:cTn dur="500"/>
                                        <p:tgtEl>
                                          <p:spTgt spid="1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51"/>
          <p:cNvSpPr/>
          <p:nvPr/>
        </p:nvSpPr>
        <p:spPr>
          <a:xfrm>
            <a:off x="1827212" y="228600"/>
            <a:ext cx="9069387" cy="1569660"/>
          </a:xfrm>
          <a:prstGeom prst="rect">
            <a:avLst/>
          </a:prstGeom>
          <a:solidFill>
            <a:schemeClr val="lt1"/>
          </a:solidFill>
          <a:ln cap="flat" cmpd="sng" w="28575">
            <a:solidFill>
              <a:srgbClr val="0066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FF0000"/>
              </a:buClr>
              <a:buSzPts val="3200"/>
              <a:buFont typeface="Arial"/>
              <a:buNone/>
            </a:pPr>
            <a:r>
              <a:rPr b="1" lang="en-US" sz="3200">
                <a:solidFill>
                  <a:srgbClr val="FF0000"/>
                </a:solidFill>
                <a:latin typeface="Arial"/>
                <a:ea typeface="Arial"/>
                <a:cs typeface="Arial"/>
                <a:sym typeface="Arial"/>
              </a:rPr>
              <a:t>Câu 6.</a:t>
            </a:r>
            <a:r>
              <a:rPr b="1" lang="en-US" sz="3200">
                <a:solidFill>
                  <a:schemeClr val="dk1"/>
                </a:solidFill>
                <a:latin typeface="Arial"/>
                <a:ea typeface="Arial"/>
                <a:cs typeface="Arial"/>
                <a:sym typeface="Arial"/>
              </a:rPr>
              <a:t> Công thức liên hệ vận tốc truyền sóng v, bước sóng λ, chu kì sóng T và tần số sóng f là:</a:t>
            </a:r>
            <a:endParaRPr/>
          </a:p>
        </p:txBody>
      </p:sp>
      <p:sp>
        <p:nvSpPr>
          <p:cNvPr id="1479" name="Google Shape;1479;p51"/>
          <p:cNvSpPr/>
          <p:nvPr/>
        </p:nvSpPr>
        <p:spPr>
          <a:xfrm>
            <a:off x="3733800" y="2590800"/>
            <a:ext cx="4953000" cy="258641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3200">
                <a:solidFill>
                  <a:schemeClr val="dk1"/>
                </a:solidFill>
                <a:latin typeface="Arial"/>
                <a:ea typeface="Arial"/>
                <a:cs typeface="Arial"/>
                <a:sym typeface="Arial"/>
              </a:rPr>
              <a:t>A. </a:t>
            </a:r>
            <a:r>
              <a:rPr lang="en-US" sz="3200">
                <a:solidFill>
                  <a:schemeClr val="dk1"/>
                </a:solidFill>
                <a:latin typeface="Arial"/>
                <a:ea typeface="Arial"/>
                <a:cs typeface="Arial"/>
                <a:sym typeface="Arial"/>
              </a:rPr>
              <a:t>λ = v.f = v/T</a:t>
            </a:r>
            <a:br>
              <a:rPr lang="en-US" sz="3200">
                <a:solidFill>
                  <a:schemeClr val="dk1"/>
                </a:solidFill>
                <a:latin typeface="Arial"/>
                <a:ea typeface="Arial"/>
                <a:cs typeface="Arial"/>
                <a:sym typeface="Arial"/>
              </a:rPr>
            </a:br>
            <a:r>
              <a:rPr b="1" lang="en-US" sz="3200">
                <a:solidFill>
                  <a:schemeClr val="dk1"/>
                </a:solidFill>
                <a:latin typeface="Arial"/>
                <a:ea typeface="Arial"/>
                <a:cs typeface="Arial"/>
                <a:sym typeface="Arial"/>
              </a:rPr>
              <a:t>B. </a:t>
            </a:r>
            <a:r>
              <a:rPr lang="en-US" sz="3200">
                <a:solidFill>
                  <a:schemeClr val="dk1"/>
                </a:solidFill>
                <a:latin typeface="Arial"/>
                <a:ea typeface="Arial"/>
                <a:cs typeface="Arial"/>
                <a:sym typeface="Arial"/>
              </a:rPr>
              <a:t>λ.T = v.f</a:t>
            </a:r>
            <a:endParaRPr sz="3200">
              <a:solidFill>
                <a:schemeClr val="dk1"/>
              </a:solidFill>
              <a:latin typeface="Arial"/>
              <a:ea typeface="Arial"/>
              <a:cs typeface="Arial"/>
              <a:sym typeface="Arial"/>
            </a:endParaRPr>
          </a:p>
          <a:p>
            <a:pPr indent="0" lvl="0" marL="0" marR="0" rtl="0" algn="l">
              <a:lnSpc>
                <a:spcPct val="130000"/>
              </a:lnSpc>
              <a:spcBef>
                <a:spcPts val="0"/>
              </a:spcBef>
              <a:spcAft>
                <a:spcPts val="0"/>
              </a:spcAft>
              <a:buNone/>
            </a:pPr>
            <a:r>
              <a:rPr b="1" lang="en-US" sz="3200">
                <a:solidFill>
                  <a:schemeClr val="dk1"/>
                </a:solidFill>
                <a:latin typeface="Arial"/>
                <a:ea typeface="Arial"/>
                <a:cs typeface="Arial"/>
                <a:sym typeface="Arial"/>
              </a:rPr>
              <a:t>C. </a:t>
            </a:r>
            <a:r>
              <a:rPr lang="en-US" sz="3200">
                <a:solidFill>
                  <a:schemeClr val="dk1"/>
                </a:solidFill>
                <a:latin typeface="Arial"/>
                <a:ea typeface="Arial"/>
                <a:cs typeface="Arial"/>
                <a:sym typeface="Arial"/>
              </a:rPr>
              <a:t>λ = v.T= v/f</a:t>
            </a:r>
            <a:br>
              <a:rPr lang="en-US" sz="3200">
                <a:solidFill>
                  <a:schemeClr val="dk1"/>
                </a:solidFill>
                <a:latin typeface="Arial"/>
                <a:ea typeface="Arial"/>
                <a:cs typeface="Arial"/>
                <a:sym typeface="Arial"/>
              </a:rPr>
            </a:br>
            <a:r>
              <a:rPr b="1" lang="en-US" sz="3200">
                <a:solidFill>
                  <a:schemeClr val="dk1"/>
                </a:solidFill>
                <a:latin typeface="Arial"/>
                <a:ea typeface="Arial"/>
                <a:cs typeface="Arial"/>
                <a:sym typeface="Arial"/>
              </a:rPr>
              <a:t>D. </a:t>
            </a:r>
            <a:r>
              <a:rPr lang="en-US" sz="3200">
                <a:solidFill>
                  <a:schemeClr val="dk1"/>
                </a:solidFill>
                <a:latin typeface="Arial"/>
                <a:ea typeface="Arial"/>
                <a:cs typeface="Arial"/>
                <a:sym typeface="Arial"/>
              </a:rPr>
              <a:t>v = λ.T = λ/f</a:t>
            </a:r>
            <a:endParaRPr/>
          </a:p>
        </p:txBody>
      </p:sp>
      <p:sp>
        <p:nvSpPr>
          <p:cNvPr id="1480" name="Google Shape;1480;p51"/>
          <p:cNvSpPr/>
          <p:nvPr/>
        </p:nvSpPr>
        <p:spPr>
          <a:xfrm>
            <a:off x="10896599" y="5397500"/>
            <a:ext cx="685800" cy="533400"/>
          </a:xfrm>
          <a:prstGeom prst="smileyFace">
            <a:avLst>
              <a:gd fmla="val 4653" name="adj"/>
            </a:avLst>
          </a:prstGeom>
          <a:solidFill>
            <a:srgbClr val="FFFF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1" name="Google Shape;1481;p51">
            <a:hlinkClick action="ppaction://hlinksldjump" r:id="rId3"/>
          </p:cNvPr>
          <p:cNvSpPr/>
          <p:nvPr/>
        </p:nvSpPr>
        <p:spPr>
          <a:xfrm>
            <a:off x="11151704" y="4343400"/>
            <a:ext cx="609600" cy="533400"/>
          </a:xfrm>
          <a:prstGeom prst="sun">
            <a:avLst>
              <a:gd fmla="val 25000" name="adj"/>
            </a:avLst>
          </a:prstGeom>
          <a:solidFill>
            <a:srgbClr val="FF0000"/>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8"/>
                                        </p:tgtEl>
                                        <p:attrNameLst>
                                          <p:attrName>style.visibility</p:attrName>
                                        </p:attrNameLst>
                                      </p:cBhvr>
                                      <p:to>
                                        <p:strVal val="visible"/>
                                      </p:to>
                                    </p:set>
                                    <p:animEffect filter="fade" transition="in">
                                      <p:cBhvr>
                                        <p:cTn dur="500"/>
                                        <p:tgtEl>
                                          <p:spTgt spid="1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9"/>
                                        </p:tgtEl>
                                        <p:attrNameLst>
                                          <p:attrName>style.visibility</p:attrName>
                                        </p:attrNameLst>
                                      </p:cBhvr>
                                      <p:to>
                                        <p:strVal val="visible"/>
                                      </p:to>
                                    </p:set>
                                    <p:animEffect filter="fade" transition="in">
                                      <p:cBhvr>
                                        <p:cTn dur="500"/>
                                        <p:tgtEl>
                                          <p:spTgt spid="1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descr="n272 fb Nguyen Thi Ngoc Tu" id="1486" name="Google Shape;1486;p52"/>
          <p:cNvSpPr/>
          <p:nvPr/>
        </p:nvSpPr>
        <p:spPr>
          <a:xfrm>
            <a:off x="264765" y="278640"/>
            <a:ext cx="3886200" cy="880235"/>
          </a:xfrm>
          <a:prstGeom prst="roundRect">
            <a:avLst>
              <a:gd fmla="val 16667" name="adj"/>
            </a:avLst>
          </a:prstGeom>
          <a:solidFill>
            <a:srgbClr val="D3E8F5"/>
          </a:solidFill>
          <a:ln cap="flat" cmpd="sng" w="57150">
            <a:solidFill>
              <a:schemeClr val="dk2"/>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a:solidFill>
                  <a:srgbClr val="C00000"/>
                </a:solidFill>
                <a:latin typeface="Arial"/>
                <a:ea typeface="Arial"/>
                <a:cs typeface="Arial"/>
                <a:sym typeface="Arial"/>
              </a:rPr>
              <a:t>Vận dụng</a:t>
            </a:r>
            <a:endParaRPr sz="4800">
              <a:solidFill>
                <a:srgbClr val="C00000"/>
              </a:solidFill>
              <a:latin typeface="Arial"/>
              <a:ea typeface="Arial"/>
              <a:cs typeface="Arial"/>
              <a:sym typeface="Arial"/>
            </a:endParaRPr>
          </a:p>
        </p:txBody>
      </p:sp>
      <p:grpSp>
        <p:nvGrpSpPr>
          <p:cNvPr id="1487" name="Google Shape;1487;p52"/>
          <p:cNvGrpSpPr/>
          <p:nvPr/>
        </p:nvGrpSpPr>
        <p:grpSpPr>
          <a:xfrm>
            <a:off x="238366" y="1371600"/>
            <a:ext cx="11725034" cy="4953000"/>
            <a:chOff x="505448" y="869950"/>
            <a:chExt cx="10133826" cy="4342230"/>
          </a:xfrm>
        </p:grpSpPr>
        <p:pic>
          <p:nvPicPr>
            <p:cNvPr descr="C:\Documents and Settings\jaewook\Desktop\Eng\그림1.png" id="1488" name="Google Shape;1488;p52"/>
            <p:cNvPicPr preferRelativeResize="0"/>
            <p:nvPr/>
          </p:nvPicPr>
          <p:blipFill rotWithShape="1">
            <a:blip r:embed="rId3">
              <a:alphaModFix/>
            </a:blip>
            <a:srcRect b="0" l="0" r="0" t="0"/>
            <a:stretch/>
          </p:blipFill>
          <p:spPr>
            <a:xfrm>
              <a:off x="742950" y="3364647"/>
              <a:ext cx="3667125" cy="671513"/>
            </a:xfrm>
            <a:prstGeom prst="rect">
              <a:avLst/>
            </a:prstGeom>
            <a:noFill/>
            <a:ln>
              <a:noFill/>
            </a:ln>
          </p:spPr>
        </p:pic>
        <p:sp>
          <p:nvSpPr>
            <p:cNvPr id="1489" name="Google Shape;1489;p52"/>
            <p:cNvSpPr/>
            <p:nvPr/>
          </p:nvSpPr>
          <p:spPr>
            <a:xfrm>
              <a:off x="748316" y="1385747"/>
              <a:ext cx="9890958" cy="3826433"/>
            </a:xfrm>
            <a:prstGeom prst="rect">
              <a:avLst/>
            </a:prstGeom>
            <a:solidFill>
              <a:srgbClr val="EDE6D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30480" marR="30480" rtl="0" algn="just">
                <a:lnSpc>
                  <a:spcPct val="130000"/>
                </a:lnSpc>
                <a:spcBef>
                  <a:spcPts val="0"/>
                </a:spcBef>
                <a:spcAft>
                  <a:spcPts val="0"/>
                </a:spcAft>
                <a:buNone/>
              </a:pPr>
              <a:r>
                <a:rPr lang="en-US" sz="2800">
                  <a:solidFill>
                    <a:srgbClr val="000000"/>
                  </a:solidFill>
                  <a:latin typeface="Play"/>
                  <a:ea typeface="Play"/>
                  <a:cs typeface="Play"/>
                  <a:sym typeface="Play"/>
                </a:rPr>
                <a:t>Trên mặt hồ yên lặng, một người làm cho con thuyền dao động tạo ra sóng trên mặt nước. Thuyền thực hiện được 24 dao động trong 40 s, mỗi dao động tạo ra một ngọn sóng cao 12 cm so với mặt hồ yên lặng và ngọn sóng tới bờ cách thuyền 10 m sau 5 s. Với số liệu này, hãy xác định:</a:t>
              </a:r>
              <a:endParaRPr sz="2800">
                <a:solidFill>
                  <a:schemeClr val="lt1"/>
                </a:solidFill>
                <a:latin typeface="Play"/>
                <a:ea typeface="Play"/>
                <a:cs typeface="Play"/>
                <a:sym typeface="Play"/>
              </a:endParaRPr>
            </a:p>
            <a:p>
              <a:pPr indent="0" lvl="0" marL="30480" marR="30480" rtl="0" algn="just">
                <a:lnSpc>
                  <a:spcPct val="130000"/>
                </a:lnSpc>
                <a:spcBef>
                  <a:spcPts val="0"/>
                </a:spcBef>
                <a:spcAft>
                  <a:spcPts val="0"/>
                </a:spcAft>
                <a:buNone/>
              </a:pPr>
              <a:r>
                <a:rPr lang="en-US" sz="2800">
                  <a:solidFill>
                    <a:srgbClr val="000000"/>
                  </a:solidFill>
                  <a:latin typeface="Play"/>
                  <a:ea typeface="Play"/>
                  <a:cs typeface="Play"/>
                  <a:sym typeface="Play"/>
                </a:rPr>
                <a:t>a) Chu kì dao động của thuyền.</a:t>
              </a:r>
              <a:r>
                <a:rPr lang="en-US" sz="2800">
                  <a:solidFill>
                    <a:schemeClr val="lt1"/>
                  </a:solidFill>
                  <a:latin typeface="Play"/>
                  <a:ea typeface="Play"/>
                  <a:cs typeface="Play"/>
                  <a:sym typeface="Play"/>
                </a:rPr>
                <a:t>		</a:t>
              </a:r>
              <a:r>
                <a:rPr lang="en-US" sz="2800">
                  <a:solidFill>
                    <a:srgbClr val="000000"/>
                  </a:solidFill>
                  <a:latin typeface="Play"/>
                  <a:ea typeface="Play"/>
                  <a:cs typeface="Play"/>
                  <a:sym typeface="Play"/>
                </a:rPr>
                <a:t>b) Tốc độ lan truyền của sóng.</a:t>
              </a:r>
              <a:endParaRPr sz="2800">
                <a:solidFill>
                  <a:schemeClr val="lt1"/>
                </a:solidFill>
                <a:latin typeface="Play"/>
                <a:ea typeface="Play"/>
                <a:cs typeface="Play"/>
                <a:sym typeface="Play"/>
              </a:endParaRPr>
            </a:p>
            <a:p>
              <a:pPr indent="0" lvl="0" marL="30480" marR="30480" rtl="0" algn="just">
                <a:lnSpc>
                  <a:spcPct val="130000"/>
                </a:lnSpc>
                <a:spcBef>
                  <a:spcPts val="0"/>
                </a:spcBef>
                <a:spcAft>
                  <a:spcPts val="0"/>
                </a:spcAft>
                <a:buNone/>
              </a:pPr>
              <a:r>
                <a:rPr lang="en-US" sz="2800">
                  <a:solidFill>
                    <a:srgbClr val="000000"/>
                  </a:solidFill>
                  <a:latin typeface="Play"/>
                  <a:ea typeface="Play"/>
                  <a:cs typeface="Play"/>
                  <a:sym typeface="Play"/>
                </a:rPr>
                <a:t>c) Bước sóng.</a:t>
              </a:r>
              <a:r>
                <a:rPr lang="en-US" sz="2800">
                  <a:solidFill>
                    <a:schemeClr val="lt1"/>
                  </a:solidFill>
                  <a:latin typeface="Play"/>
                  <a:ea typeface="Play"/>
                  <a:cs typeface="Play"/>
                  <a:sym typeface="Play"/>
                </a:rPr>
                <a:t>				</a:t>
              </a:r>
              <a:r>
                <a:rPr lang="en-US" sz="2800">
                  <a:solidFill>
                    <a:srgbClr val="000000"/>
                  </a:solidFill>
                  <a:latin typeface="Play"/>
                  <a:ea typeface="Play"/>
                  <a:cs typeface="Play"/>
                  <a:sym typeface="Play"/>
                </a:rPr>
                <a:t>d) Biên độ sóng.</a:t>
              </a:r>
              <a:endParaRPr sz="2800">
                <a:solidFill>
                  <a:schemeClr val="lt1"/>
                </a:solidFill>
                <a:latin typeface="Play"/>
                <a:ea typeface="Play"/>
                <a:cs typeface="Play"/>
                <a:sym typeface="Play"/>
              </a:endParaRPr>
            </a:p>
          </p:txBody>
        </p:sp>
        <p:grpSp>
          <p:nvGrpSpPr>
            <p:cNvPr id="1490" name="Google Shape;1490;p52"/>
            <p:cNvGrpSpPr/>
            <p:nvPr/>
          </p:nvGrpSpPr>
          <p:grpSpPr>
            <a:xfrm>
              <a:off x="505448" y="869950"/>
              <a:ext cx="2309636" cy="957004"/>
              <a:chOff x="505448" y="869950"/>
              <a:chExt cx="2309636" cy="957004"/>
            </a:xfrm>
          </p:grpSpPr>
          <p:grpSp>
            <p:nvGrpSpPr>
              <p:cNvPr id="1491" name="Google Shape;1491;p52"/>
              <p:cNvGrpSpPr/>
              <p:nvPr/>
            </p:nvGrpSpPr>
            <p:grpSpPr>
              <a:xfrm>
                <a:off x="505448" y="869950"/>
                <a:ext cx="2309636" cy="957004"/>
                <a:chOff x="505448" y="869950"/>
                <a:chExt cx="2309636" cy="957004"/>
              </a:xfrm>
            </p:grpSpPr>
            <p:sp>
              <p:nvSpPr>
                <p:cNvPr id="1492" name="Google Shape;1492;p52"/>
                <p:cNvSpPr/>
                <p:nvPr/>
              </p:nvSpPr>
              <p:spPr>
                <a:xfrm>
                  <a:off x="505448" y="869950"/>
                  <a:ext cx="2309636" cy="957004"/>
                </a:xfrm>
                <a:custGeom>
                  <a:rect b="b" l="l" r="r" t="t"/>
                  <a:pathLst>
                    <a:path extrusionOk="0" h="957263" w="2309813">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5EED2C"/>
                    </a:gs>
                    <a:gs pos="50000">
                      <a:srgbClr val="37AA0F"/>
                    </a:gs>
                    <a:gs pos="100000">
                      <a:srgbClr val="26770A"/>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3" name="Google Shape;1493;p52"/>
                <p:cNvSpPr txBox="1"/>
                <p:nvPr/>
              </p:nvSpPr>
              <p:spPr>
                <a:xfrm rot="-664836">
                  <a:off x="709192" y="1147970"/>
                  <a:ext cx="2079625" cy="424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2400">
                    <a:solidFill>
                      <a:schemeClr val="dk1"/>
                    </a:solidFill>
                    <a:latin typeface="Arial"/>
                    <a:ea typeface="Arial"/>
                    <a:cs typeface="Arial"/>
                    <a:sym typeface="Arial"/>
                  </a:endParaRPr>
                </a:p>
              </p:txBody>
            </p:sp>
          </p:grpSp>
          <p:sp>
            <p:nvSpPr>
              <p:cNvPr id="1494" name="Google Shape;1494;p52"/>
              <p:cNvSpPr/>
              <p:nvPr/>
            </p:nvSpPr>
            <p:spPr>
              <a:xfrm>
                <a:off x="586404" y="1152449"/>
                <a:ext cx="266680" cy="671331"/>
              </a:xfrm>
              <a:custGeom>
                <a:rect b="b" l="l" r="r" t="t"/>
                <a:pathLst>
                  <a:path extrusionOk="0" h="671546" w="265706">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pic>
        <p:nvPicPr>
          <p:cNvPr descr="Thuyền buồm và những khám phá thú vị" id="1495" name="Google Shape;1495;p52"/>
          <p:cNvPicPr preferRelativeResize="0"/>
          <p:nvPr/>
        </p:nvPicPr>
        <p:blipFill rotWithShape="1">
          <a:blip r:embed="rId4">
            <a:alphaModFix/>
          </a:blip>
          <a:srcRect b="0" l="0" r="0" t="0"/>
          <a:stretch/>
        </p:blipFill>
        <p:spPr>
          <a:xfrm>
            <a:off x="7086600" y="123281"/>
            <a:ext cx="4495800" cy="2496638"/>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a:effectLst>
            <a:reflection blurRad="0" dir="5400000" dist="5000" endA="0" endPos="28000" kx="0" rotWithShape="0" algn="bl" stA="33000" stPos="0" sy="-100000" ky="0"/>
          </a:effectLst>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95"/>
                                        </p:tgtEl>
                                        <p:attrNameLst>
                                          <p:attrName>style.visibility</p:attrName>
                                        </p:attrNameLst>
                                      </p:cBhvr>
                                      <p:to>
                                        <p:strVal val="visible"/>
                                      </p:to>
                                    </p:set>
                                    <p:anim calcmode="lin" valueType="num">
                                      <p:cBhvr additive="base">
                                        <p:cTn dur="500"/>
                                        <p:tgtEl>
                                          <p:spTgt spid="14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87"/>
                                        </p:tgtEl>
                                        <p:attrNameLst>
                                          <p:attrName>style.visibility</p:attrName>
                                        </p:attrNameLst>
                                      </p:cBhvr>
                                      <p:to>
                                        <p:strVal val="visible"/>
                                      </p:to>
                                    </p:set>
                                    <p:anim calcmode="lin" valueType="num">
                                      <p:cBhvr additive="base">
                                        <p:cTn dur="500"/>
                                        <p:tgtEl>
                                          <p:spTgt spid="1487"/>
                                        </p:tgtEl>
                                        <p:attrNameLst>
                                          <p:attrName>ppt_w</p:attrName>
                                        </p:attrNameLst>
                                      </p:cBhvr>
                                      <p:tavLst>
                                        <p:tav fmla="" tm="0">
                                          <p:val>
                                            <p:strVal val="0"/>
                                          </p:val>
                                        </p:tav>
                                        <p:tav fmla="" tm="100000">
                                          <p:val>
                                            <p:strVal val="#ppt_w"/>
                                          </p:val>
                                        </p:tav>
                                      </p:tavLst>
                                    </p:anim>
                                    <p:anim calcmode="lin" valueType="num">
                                      <p:cBhvr additive="base">
                                        <p:cTn dur="500"/>
                                        <p:tgtEl>
                                          <p:spTgt spid="148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grpSp>
        <p:nvGrpSpPr>
          <p:cNvPr id="1500" name="Google Shape;1500;p53"/>
          <p:cNvGrpSpPr/>
          <p:nvPr/>
        </p:nvGrpSpPr>
        <p:grpSpPr>
          <a:xfrm>
            <a:off x="929878" y="152400"/>
            <a:ext cx="10332243" cy="6248401"/>
            <a:chOff x="520700" y="3732213"/>
            <a:chExt cx="10051605" cy="6246639"/>
          </a:xfrm>
        </p:grpSpPr>
        <p:pic>
          <p:nvPicPr>
            <p:cNvPr descr="C:\Documents and Settings\jaewook\Desktop\Eng\그림1.png" id="1501" name="Google Shape;1501;p53"/>
            <p:cNvPicPr preferRelativeResize="0"/>
            <p:nvPr/>
          </p:nvPicPr>
          <p:blipFill rotWithShape="1">
            <a:blip r:embed="rId3">
              <a:alphaModFix/>
            </a:blip>
            <a:srcRect b="0" l="0" r="0" t="0"/>
            <a:stretch/>
          </p:blipFill>
          <p:spPr>
            <a:xfrm>
              <a:off x="978059" y="5400016"/>
              <a:ext cx="3667125" cy="671512"/>
            </a:xfrm>
            <a:prstGeom prst="rect">
              <a:avLst/>
            </a:prstGeom>
            <a:noFill/>
            <a:ln>
              <a:noFill/>
            </a:ln>
          </p:spPr>
        </p:pic>
        <p:sp>
          <p:nvSpPr>
            <p:cNvPr id="1502" name="Google Shape;1502;p53"/>
            <p:cNvSpPr/>
            <p:nvPr/>
          </p:nvSpPr>
          <p:spPr>
            <a:xfrm>
              <a:off x="719152" y="4201981"/>
              <a:ext cx="9853153" cy="5776871"/>
            </a:xfrm>
            <a:prstGeom prst="rect">
              <a:avLst/>
            </a:prstGeom>
            <a:blipFill rotWithShape="1">
              <a:blip r:embed="rId4">
                <a:alphaModFix/>
              </a:blip>
              <a:stretch>
                <a:fillRect b="0" l="-1863" r="0" t="0"/>
              </a:stretch>
            </a:blip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503" name="Google Shape;1503;p53"/>
            <p:cNvSpPr/>
            <p:nvPr/>
          </p:nvSpPr>
          <p:spPr>
            <a:xfrm>
              <a:off x="520700" y="3732213"/>
              <a:ext cx="2310394" cy="956993"/>
            </a:xfrm>
            <a:custGeom>
              <a:rect b="b" l="l" r="r" t="t"/>
              <a:pathLst>
                <a:path extrusionOk="0" h="957263" w="2309813">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D57BD0"/>
                </a:gs>
                <a:gs pos="50000">
                  <a:srgbClr val="C444BD"/>
                </a:gs>
                <a:gs pos="100000">
                  <a:srgbClr val="8C2C87"/>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4" name="Google Shape;1504;p53"/>
            <p:cNvSpPr/>
            <p:nvPr/>
          </p:nvSpPr>
          <p:spPr>
            <a:xfrm>
              <a:off x="585564" y="4036927"/>
              <a:ext cx="267177" cy="671324"/>
            </a:xfrm>
            <a:custGeom>
              <a:rect b="b" l="l" r="r" t="t"/>
              <a:pathLst>
                <a:path extrusionOk="0" h="671546" w="265706">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505" name="Google Shape;1505;p53"/>
            <p:cNvSpPr txBox="1"/>
            <p:nvPr/>
          </p:nvSpPr>
          <p:spPr>
            <a:xfrm rot="-664836">
              <a:off x="767012" y="3942901"/>
              <a:ext cx="207962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Bài làm</a:t>
              </a:r>
              <a:endParaRPr b="1" i="1" sz="2400">
                <a:solidFill>
                  <a:schemeClr val="dk1"/>
                </a:solidFill>
                <a:latin typeface="Arial"/>
                <a:ea typeface="Arial"/>
                <a:cs typeface="Arial"/>
                <a:sym typeface="Arial"/>
              </a:endParaRPr>
            </a:p>
          </p:txBody>
        </p:sp>
      </p:gr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00"/>
                                        </p:tgtEl>
                                        <p:attrNameLst>
                                          <p:attrName>style.visibility</p:attrName>
                                        </p:attrNameLst>
                                      </p:cBhvr>
                                      <p:to>
                                        <p:strVal val="visible"/>
                                      </p:to>
                                    </p:set>
                                    <p:anim calcmode="lin" valueType="num">
                                      <p:cBhvr additive="base">
                                        <p:cTn dur="500"/>
                                        <p:tgtEl>
                                          <p:spTgt spid="15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grpSp>
        <p:nvGrpSpPr>
          <p:cNvPr id="1510" name="Google Shape;1510;p54"/>
          <p:cNvGrpSpPr/>
          <p:nvPr/>
        </p:nvGrpSpPr>
        <p:grpSpPr>
          <a:xfrm>
            <a:off x="1422722" y="1144237"/>
            <a:ext cx="4847901" cy="2773714"/>
            <a:chOff x="394224" y="1261188"/>
            <a:chExt cx="4148423" cy="2618179"/>
          </a:xfrm>
        </p:grpSpPr>
        <p:pic>
          <p:nvPicPr>
            <p:cNvPr descr="C:\Documents and Settings\jaewook\Desktop\Eng\그림1.png" id="1511" name="Google Shape;1511;p54"/>
            <p:cNvPicPr preferRelativeResize="0"/>
            <p:nvPr/>
          </p:nvPicPr>
          <p:blipFill rotWithShape="1">
            <a:blip r:embed="rId3">
              <a:alphaModFix/>
            </a:blip>
            <a:srcRect b="0" l="0" r="0" t="0"/>
            <a:stretch/>
          </p:blipFill>
          <p:spPr>
            <a:xfrm>
              <a:off x="760631" y="3209442"/>
              <a:ext cx="3667125" cy="669925"/>
            </a:xfrm>
            <a:prstGeom prst="rect">
              <a:avLst/>
            </a:prstGeom>
            <a:noFill/>
            <a:ln>
              <a:noFill/>
            </a:ln>
          </p:spPr>
        </p:pic>
        <p:grpSp>
          <p:nvGrpSpPr>
            <p:cNvPr id="1512" name="Google Shape;1512;p54"/>
            <p:cNvGrpSpPr/>
            <p:nvPr/>
          </p:nvGrpSpPr>
          <p:grpSpPr>
            <a:xfrm>
              <a:off x="394224" y="1261188"/>
              <a:ext cx="4148423" cy="2243558"/>
              <a:chOff x="425445" y="961205"/>
              <a:chExt cx="4149467" cy="2243558"/>
            </a:xfrm>
          </p:grpSpPr>
          <p:grpSp>
            <p:nvGrpSpPr>
              <p:cNvPr id="1513" name="Google Shape;1513;p54"/>
              <p:cNvGrpSpPr/>
              <p:nvPr/>
            </p:nvGrpSpPr>
            <p:grpSpPr>
              <a:xfrm>
                <a:off x="927923" y="1235759"/>
                <a:ext cx="3490730" cy="1969004"/>
                <a:chOff x="992318" y="1609899"/>
                <a:chExt cx="3490730" cy="1969004"/>
              </a:xfrm>
            </p:grpSpPr>
            <p:sp>
              <p:nvSpPr>
                <p:cNvPr id="1514" name="Google Shape;1514;p54"/>
                <p:cNvSpPr/>
                <p:nvPr/>
              </p:nvSpPr>
              <p:spPr>
                <a:xfrm>
                  <a:off x="992318" y="1609899"/>
                  <a:ext cx="3490730" cy="1969004"/>
                </a:xfrm>
                <a:prstGeom prst="rect">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5" name="Google Shape;1515;p54"/>
                <p:cNvSpPr/>
                <p:nvPr/>
              </p:nvSpPr>
              <p:spPr>
                <a:xfrm>
                  <a:off x="1102380" y="1728280"/>
                  <a:ext cx="3269247" cy="1732244"/>
                </a:xfrm>
                <a:prstGeom prst="rect">
                  <a:avLst/>
                </a:prstGeom>
                <a:noFill/>
                <a:ln cap="flat" cmpd="sng" w="12700">
                  <a:solidFill>
                    <a:srgbClr val="20202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516" name="Google Shape;1516;p54"/>
              <p:cNvGrpSpPr/>
              <p:nvPr/>
            </p:nvGrpSpPr>
            <p:grpSpPr>
              <a:xfrm>
                <a:off x="576638" y="961205"/>
                <a:ext cx="1682692" cy="1697820"/>
                <a:chOff x="4679950" y="2067498"/>
                <a:chExt cx="1682692" cy="1697980"/>
              </a:xfrm>
            </p:grpSpPr>
            <p:pic>
              <p:nvPicPr>
                <p:cNvPr descr="shadow_1_m" id="1517" name="Google Shape;1517;p54"/>
                <p:cNvPicPr preferRelativeResize="0"/>
                <p:nvPr/>
              </p:nvPicPr>
              <p:blipFill rotWithShape="1">
                <a:blip r:embed="rId4">
                  <a:alphaModFix/>
                </a:blip>
                <a:srcRect b="0" l="0" r="0" t="61411"/>
                <a:stretch/>
              </p:blipFill>
              <p:spPr>
                <a:xfrm rot="-2717892">
                  <a:off x="4404384" y="2838135"/>
                  <a:ext cx="2233823" cy="156705"/>
                </a:xfrm>
                <a:prstGeom prst="rect">
                  <a:avLst/>
                </a:prstGeom>
                <a:noFill/>
                <a:ln>
                  <a:noFill/>
                </a:ln>
              </p:spPr>
            </p:pic>
            <p:grpSp>
              <p:nvGrpSpPr>
                <p:cNvPr id="1518" name="Google Shape;1518;p54"/>
                <p:cNvGrpSpPr/>
                <p:nvPr/>
              </p:nvGrpSpPr>
              <p:grpSpPr>
                <a:xfrm>
                  <a:off x="4874974" y="2190717"/>
                  <a:ext cx="1315309" cy="1314291"/>
                  <a:chOff x="4920694" y="2190717"/>
                  <a:chExt cx="1315309" cy="1314291"/>
                </a:xfrm>
              </p:grpSpPr>
              <p:sp>
                <p:nvSpPr>
                  <p:cNvPr id="1519" name="Google Shape;1519;p54"/>
                  <p:cNvSpPr/>
                  <p:nvPr/>
                </p:nvSpPr>
                <p:spPr>
                  <a:xfrm flipH="1" rot="10800000">
                    <a:off x="4920695" y="2190717"/>
                    <a:ext cx="1315308" cy="1314291"/>
                  </a:xfrm>
                  <a:prstGeom prst="rtTriangle">
                    <a:avLst/>
                  </a:prstGeom>
                  <a:gradFill>
                    <a:gsLst>
                      <a:gs pos="0">
                        <a:srgbClr val="9E7400"/>
                      </a:gs>
                      <a:gs pos="50000">
                        <a:srgbClr val="E4A800"/>
                      </a:gs>
                      <a:gs pos="100000">
                        <a:srgbClr val="FFC900"/>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0" name="Google Shape;1520;p54"/>
                  <p:cNvSpPr/>
                  <p:nvPr/>
                </p:nvSpPr>
                <p:spPr>
                  <a:xfrm rot="-5400000">
                    <a:off x="6083550" y="2189626"/>
                    <a:ext cx="151360" cy="153544"/>
                  </a:xfrm>
                  <a:prstGeom prst="rtTriangle">
                    <a:avLst/>
                  </a:prstGeom>
                  <a:solidFill>
                    <a:srgbClr val="0154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1" name="Google Shape;1521;p54"/>
                  <p:cNvSpPr/>
                  <p:nvPr/>
                </p:nvSpPr>
                <p:spPr>
                  <a:xfrm rot="-5400000">
                    <a:off x="4921036" y="3351807"/>
                    <a:ext cx="152859" cy="153543"/>
                  </a:xfrm>
                  <a:prstGeom prst="rtTriangle">
                    <a:avLst/>
                  </a:prstGeom>
                  <a:solidFill>
                    <a:srgbClr val="0154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sp>
            <p:nvSpPr>
              <p:cNvPr id="1522" name="Google Shape;1522;p54"/>
              <p:cNvSpPr txBox="1"/>
              <p:nvPr/>
            </p:nvSpPr>
            <p:spPr>
              <a:xfrm rot="-2597987">
                <a:off x="444194" y="1391123"/>
                <a:ext cx="1106488" cy="49388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chemeClr val="dk1"/>
                    </a:solidFill>
                    <a:latin typeface="Arial"/>
                    <a:ea typeface="Arial"/>
                    <a:cs typeface="Arial"/>
                    <a:sym typeface="Arial"/>
                  </a:rPr>
                  <a:t>ÔN</a:t>
                </a:r>
                <a:endParaRPr b="1" i="1" sz="2800">
                  <a:solidFill>
                    <a:schemeClr val="dk1"/>
                  </a:solidFill>
                  <a:latin typeface="Arial"/>
                  <a:ea typeface="Arial"/>
                  <a:cs typeface="Arial"/>
                  <a:sym typeface="Arial"/>
                </a:endParaRPr>
              </a:p>
            </p:txBody>
          </p:sp>
          <p:sp>
            <p:nvSpPr>
              <p:cNvPr id="1523" name="Google Shape;1523;p54"/>
              <p:cNvSpPr txBox="1"/>
              <p:nvPr/>
            </p:nvSpPr>
            <p:spPr>
              <a:xfrm>
                <a:off x="1409143" y="1351677"/>
                <a:ext cx="3165769" cy="14816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 Học phần sóng cơ, các đặc trưng của sóng.</a:t>
                </a:r>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 Vẽ sơ đồ tư duy.</a:t>
                </a:r>
                <a:endParaRPr/>
              </a:p>
            </p:txBody>
          </p:sp>
        </p:grpSp>
      </p:grpSp>
      <p:grpSp>
        <p:nvGrpSpPr>
          <p:cNvPr id="1524" name="Google Shape;1524;p54"/>
          <p:cNvGrpSpPr/>
          <p:nvPr/>
        </p:nvGrpSpPr>
        <p:grpSpPr>
          <a:xfrm>
            <a:off x="6101751" y="1230815"/>
            <a:ext cx="4445891" cy="2674436"/>
            <a:chOff x="4640993" y="941963"/>
            <a:chExt cx="3951250" cy="2662821"/>
          </a:xfrm>
        </p:grpSpPr>
        <p:pic>
          <p:nvPicPr>
            <p:cNvPr descr="C:\Documents and Settings\jaewook\Desktop\Eng\그림1.png" id="1525" name="Google Shape;1525;p54"/>
            <p:cNvPicPr preferRelativeResize="0"/>
            <p:nvPr/>
          </p:nvPicPr>
          <p:blipFill rotWithShape="1">
            <a:blip r:embed="rId3">
              <a:alphaModFix/>
            </a:blip>
            <a:srcRect b="0" l="0" r="0" t="0"/>
            <a:stretch/>
          </p:blipFill>
          <p:spPr>
            <a:xfrm>
              <a:off x="4925118" y="2934859"/>
              <a:ext cx="3667125" cy="669925"/>
            </a:xfrm>
            <a:prstGeom prst="rect">
              <a:avLst/>
            </a:prstGeom>
            <a:noFill/>
            <a:ln>
              <a:noFill/>
            </a:ln>
          </p:spPr>
        </p:pic>
        <p:grpSp>
          <p:nvGrpSpPr>
            <p:cNvPr id="1526" name="Google Shape;1526;p54"/>
            <p:cNvGrpSpPr/>
            <p:nvPr/>
          </p:nvGrpSpPr>
          <p:grpSpPr>
            <a:xfrm>
              <a:off x="5041005" y="1236234"/>
              <a:ext cx="3492500" cy="1968500"/>
              <a:chOff x="5105400" y="1610374"/>
              <a:chExt cx="3492500" cy="1968500"/>
            </a:xfrm>
          </p:grpSpPr>
          <p:sp>
            <p:nvSpPr>
              <p:cNvPr id="1527" name="Google Shape;1527;p54"/>
              <p:cNvSpPr/>
              <p:nvPr/>
            </p:nvSpPr>
            <p:spPr>
              <a:xfrm>
                <a:off x="5105400" y="1610374"/>
                <a:ext cx="3492500" cy="1968500"/>
              </a:xfrm>
              <a:prstGeom prst="rect">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8" name="Google Shape;1528;p54"/>
              <p:cNvSpPr/>
              <p:nvPr/>
            </p:nvSpPr>
            <p:spPr>
              <a:xfrm>
                <a:off x="5216525" y="1729437"/>
                <a:ext cx="3270250" cy="1730375"/>
              </a:xfrm>
              <a:prstGeom prst="rect">
                <a:avLst/>
              </a:prstGeom>
              <a:solidFill>
                <a:srgbClr val="FAFAFA"/>
              </a:solidFill>
              <a:ln cap="flat" cmpd="sng" w="12700">
                <a:solidFill>
                  <a:srgbClr val="20202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529" name="Google Shape;1529;p54"/>
            <p:cNvGrpSpPr/>
            <p:nvPr/>
          </p:nvGrpSpPr>
          <p:grpSpPr>
            <a:xfrm>
              <a:off x="4691438" y="961205"/>
              <a:ext cx="1682692" cy="1697820"/>
              <a:chOff x="4679950" y="2067498"/>
              <a:chExt cx="1682692" cy="1697980"/>
            </a:xfrm>
          </p:grpSpPr>
          <p:pic>
            <p:nvPicPr>
              <p:cNvPr descr="shadow_1_m" id="1530" name="Google Shape;1530;p54"/>
              <p:cNvPicPr preferRelativeResize="0"/>
              <p:nvPr/>
            </p:nvPicPr>
            <p:blipFill rotWithShape="1">
              <a:blip r:embed="rId4">
                <a:alphaModFix/>
              </a:blip>
              <a:srcRect b="0" l="0" r="0" t="61411"/>
              <a:stretch/>
            </p:blipFill>
            <p:spPr>
              <a:xfrm rot="-2717892">
                <a:off x="4404384" y="2838135"/>
                <a:ext cx="2233823" cy="156705"/>
              </a:xfrm>
              <a:prstGeom prst="rect">
                <a:avLst/>
              </a:prstGeom>
              <a:noFill/>
              <a:ln>
                <a:noFill/>
              </a:ln>
            </p:spPr>
          </p:pic>
          <p:grpSp>
            <p:nvGrpSpPr>
              <p:cNvPr id="1531" name="Google Shape;1531;p54"/>
              <p:cNvGrpSpPr/>
              <p:nvPr/>
            </p:nvGrpSpPr>
            <p:grpSpPr>
              <a:xfrm>
                <a:off x="4875530" y="2190023"/>
                <a:ext cx="1314938" cy="1315188"/>
                <a:chOff x="4921250" y="2190023"/>
                <a:chExt cx="1314938" cy="1315188"/>
              </a:xfrm>
            </p:grpSpPr>
            <p:sp>
              <p:nvSpPr>
                <p:cNvPr id="1532" name="Google Shape;1532;p54"/>
                <p:cNvSpPr/>
                <p:nvPr/>
              </p:nvSpPr>
              <p:spPr>
                <a:xfrm flipH="1" rot="10800000">
                  <a:off x="4921250" y="2190023"/>
                  <a:ext cx="1314938" cy="1315187"/>
                </a:xfrm>
                <a:prstGeom prst="rtTriangle">
                  <a:avLst/>
                </a:prstGeom>
                <a:solidFill>
                  <a:srgbClr val="F5CE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3" name="Google Shape;1533;p54"/>
                <p:cNvSpPr/>
                <p:nvPr/>
              </p:nvSpPr>
              <p:spPr>
                <a:xfrm rot="-5400000">
                  <a:off x="6084124" y="2189712"/>
                  <a:ext cx="151752" cy="152375"/>
                </a:xfrm>
                <a:prstGeom prst="rtTriangle">
                  <a:avLst/>
                </a:prstGeom>
                <a:solidFill>
                  <a:srgbClr val="580C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4" name="Google Shape;1534;p54"/>
                <p:cNvSpPr/>
                <p:nvPr/>
              </p:nvSpPr>
              <p:spPr>
                <a:xfrm rot="-5400000">
                  <a:off x="4920771" y="3352356"/>
                  <a:ext cx="153334" cy="152375"/>
                </a:xfrm>
                <a:prstGeom prst="rtTriangle">
                  <a:avLst/>
                </a:prstGeom>
                <a:solidFill>
                  <a:srgbClr val="580C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sp>
          <p:nvSpPr>
            <p:cNvPr id="1535" name="Google Shape;1535;p54"/>
            <p:cNvSpPr txBox="1"/>
            <p:nvPr/>
          </p:nvSpPr>
          <p:spPr>
            <a:xfrm rot="-2718811">
              <a:off x="4585639" y="1401579"/>
              <a:ext cx="1487039" cy="46500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en-US" sz="2800">
                  <a:solidFill>
                    <a:schemeClr val="dk1"/>
                  </a:solidFill>
                  <a:latin typeface="Arial"/>
                  <a:ea typeface="Arial"/>
                  <a:cs typeface="Arial"/>
                  <a:sym typeface="Arial"/>
                </a:rPr>
                <a:t>LUYỆN</a:t>
              </a:r>
              <a:endParaRPr b="1" i="1" sz="2800">
                <a:solidFill>
                  <a:schemeClr val="dk1"/>
                </a:solidFill>
                <a:latin typeface="Arial"/>
                <a:ea typeface="Arial"/>
                <a:cs typeface="Arial"/>
                <a:sym typeface="Arial"/>
              </a:endParaRPr>
            </a:p>
          </p:txBody>
        </p:sp>
        <p:sp>
          <p:nvSpPr>
            <p:cNvPr id="1536" name="Google Shape;1536;p54"/>
            <p:cNvSpPr txBox="1"/>
            <p:nvPr/>
          </p:nvSpPr>
          <p:spPr>
            <a:xfrm>
              <a:off x="5544487" y="1778993"/>
              <a:ext cx="2892865" cy="827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Làm bài tập còn lại trong SGK.</a:t>
              </a:r>
              <a:endParaRPr/>
            </a:p>
          </p:txBody>
        </p:sp>
      </p:grpSp>
      <p:grpSp>
        <p:nvGrpSpPr>
          <p:cNvPr id="1537" name="Google Shape;1537;p54"/>
          <p:cNvGrpSpPr/>
          <p:nvPr/>
        </p:nvGrpSpPr>
        <p:grpSpPr>
          <a:xfrm>
            <a:off x="3939490" y="3894251"/>
            <a:ext cx="4391711" cy="2973274"/>
            <a:chOff x="2578969" y="3772791"/>
            <a:chExt cx="3966301" cy="2572142"/>
          </a:xfrm>
        </p:grpSpPr>
        <p:pic>
          <p:nvPicPr>
            <p:cNvPr descr="C:\Documents and Settings\jaewook\Desktop\Eng\그림1.png" id="1538" name="Google Shape;1538;p54"/>
            <p:cNvPicPr preferRelativeResize="0"/>
            <p:nvPr/>
          </p:nvPicPr>
          <p:blipFill rotWithShape="1">
            <a:blip r:embed="rId3">
              <a:alphaModFix/>
            </a:blip>
            <a:srcRect b="0" l="0" r="0" t="0"/>
            <a:stretch/>
          </p:blipFill>
          <p:spPr>
            <a:xfrm>
              <a:off x="2878145" y="5673420"/>
              <a:ext cx="3667125" cy="671513"/>
            </a:xfrm>
            <a:prstGeom prst="rect">
              <a:avLst/>
            </a:prstGeom>
            <a:noFill/>
            <a:ln>
              <a:noFill/>
            </a:ln>
          </p:spPr>
        </p:pic>
        <p:grpSp>
          <p:nvGrpSpPr>
            <p:cNvPr id="1539" name="Google Shape;1539;p54"/>
            <p:cNvGrpSpPr/>
            <p:nvPr/>
          </p:nvGrpSpPr>
          <p:grpSpPr>
            <a:xfrm>
              <a:off x="2959107" y="4047820"/>
              <a:ext cx="3492500" cy="1968500"/>
              <a:chOff x="990600" y="4343400"/>
              <a:chExt cx="3492500" cy="1968500"/>
            </a:xfrm>
          </p:grpSpPr>
          <p:sp>
            <p:nvSpPr>
              <p:cNvPr id="1540" name="Google Shape;1540;p54"/>
              <p:cNvSpPr/>
              <p:nvPr/>
            </p:nvSpPr>
            <p:spPr>
              <a:xfrm>
                <a:off x="990600" y="4343400"/>
                <a:ext cx="3492500" cy="1968500"/>
              </a:xfrm>
              <a:prstGeom prst="rect">
                <a:avLst/>
              </a:prstGeom>
              <a:solidFill>
                <a:srgbClr val="FAFA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1" name="Google Shape;1541;p54"/>
              <p:cNvSpPr/>
              <p:nvPr/>
            </p:nvSpPr>
            <p:spPr>
              <a:xfrm>
                <a:off x="1101725" y="4462463"/>
                <a:ext cx="3270250" cy="1730375"/>
              </a:xfrm>
              <a:prstGeom prst="rect">
                <a:avLst/>
              </a:prstGeom>
              <a:solidFill>
                <a:srgbClr val="FAFAFA"/>
              </a:solidFill>
              <a:ln cap="flat" cmpd="sng" w="12700">
                <a:solidFill>
                  <a:srgbClr val="20202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542" name="Google Shape;1542;p54"/>
            <p:cNvGrpSpPr/>
            <p:nvPr/>
          </p:nvGrpSpPr>
          <p:grpSpPr>
            <a:xfrm>
              <a:off x="2609540" y="3772791"/>
              <a:ext cx="1682692" cy="1697820"/>
              <a:chOff x="4679950" y="2067498"/>
              <a:chExt cx="1682692" cy="1697980"/>
            </a:xfrm>
          </p:grpSpPr>
          <p:pic>
            <p:nvPicPr>
              <p:cNvPr descr="shadow_1_m" id="1543" name="Google Shape;1543;p54"/>
              <p:cNvPicPr preferRelativeResize="0"/>
              <p:nvPr/>
            </p:nvPicPr>
            <p:blipFill rotWithShape="1">
              <a:blip r:embed="rId4">
                <a:alphaModFix/>
              </a:blip>
              <a:srcRect b="0" l="0" r="0" t="61411"/>
              <a:stretch/>
            </p:blipFill>
            <p:spPr>
              <a:xfrm rot="-2717892">
                <a:off x="4404384" y="2838135"/>
                <a:ext cx="2233823" cy="156705"/>
              </a:xfrm>
              <a:prstGeom prst="rect">
                <a:avLst/>
              </a:prstGeom>
              <a:noFill/>
              <a:ln>
                <a:noFill/>
              </a:ln>
            </p:spPr>
          </p:pic>
          <p:grpSp>
            <p:nvGrpSpPr>
              <p:cNvPr id="1544" name="Google Shape;1544;p54"/>
              <p:cNvGrpSpPr/>
              <p:nvPr/>
            </p:nvGrpSpPr>
            <p:grpSpPr>
              <a:xfrm>
                <a:off x="4875094" y="2191011"/>
                <a:ext cx="1314725" cy="1314396"/>
                <a:chOff x="4920814" y="2191011"/>
                <a:chExt cx="1314725" cy="1314396"/>
              </a:xfrm>
            </p:grpSpPr>
            <p:sp>
              <p:nvSpPr>
                <p:cNvPr id="1545" name="Google Shape;1545;p54"/>
                <p:cNvSpPr/>
                <p:nvPr/>
              </p:nvSpPr>
              <p:spPr>
                <a:xfrm flipH="1" rot="10800000">
                  <a:off x="4920814" y="2191011"/>
                  <a:ext cx="1314725" cy="1314396"/>
                </a:xfrm>
                <a:prstGeom prst="rtTriangle">
                  <a:avLst/>
                </a:prstGeom>
                <a:gradFill>
                  <a:gsLst>
                    <a:gs pos="0">
                      <a:srgbClr val="9E9E00"/>
                    </a:gs>
                    <a:gs pos="50000">
                      <a:srgbClr val="E4E400"/>
                    </a:gs>
                    <a:gs pos="100000">
                      <a:srgbClr val="FFFF00"/>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6" name="Google Shape;1546;p54"/>
                <p:cNvSpPr/>
                <p:nvPr/>
              </p:nvSpPr>
              <p:spPr>
                <a:xfrm rot="-5400000">
                  <a:off x="6083325" y="2191250"/>
                  <a:ext cx="152453" cy="151975"/>
                </a:xfrm>
                <a:prstGeom prst="rtTriangle">
                  <a:avLst/>
                </a:prstGeom>
                <a:solidFill>
                  <a:srgbClr val="672A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7" name="Google Shape;1547;p54"/>
                <p:cNvSpPr/>
                <p:nvPr/>
              </p:nvSpPr>
              <p:spPr>
                <a:xfrm rot="-5400000">
                  <a:off x="4920575" y="3353193"/>
                  <a:ext cx="152453" cy="151975"/>
                </a:xfrm>
                <a:prstGeom prst="rtTriangle">
                  <a:avLst/>
                </a:prstGeom>
                <a:solidFill>
                  <a:srgbClr val="672A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sp>
          <p:nvSpPr>
            <p:cNvPr id="1548" name="Google Shape;1548;p54"/>
            <p:cNvSpPr txBox="1"/>
            <p:nvPr/>
          </p:nvSpPr>
          <p:spPr>
            <a:xfrm rot="-2638206">
              <a:off x="2581023" y="4213344"/>
              <a:ext cx="1106488" cy="4526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800">
                  <a:solidFill>
                    <a:schemeClr val="dk1"/>
                  </a:solidFill>
                  <a:latin typeface="Arial"/>
                  <a:ea typeface="Arial"/>
                  <a:cs typeface="Arial"/>
                  <a:sym typeface="Arial"/>
                </a:rPr>
                <a:t>RÈN</a:t>
              </a:r>
              <a:endParaRPr b="1" i="1" sz="2800">
                <a:solidFill>
                  <a:schemeClr val="dk1"/>
                </a:solidFill>
                <a:latin typeface="Arial"/>
                <a:ea typeface="Arial"/>
                <a:cs typeface="Arial"/>
                <a:sym typeface="Arial"/>
              </a:endParaRPr>
            </a:p>
          </p:txBody>
        </p:sp>
        <p:sp>
          <p:nvSpPr>
            <p:cNvPr id="1549" name="Google Shape;1549;p54"/>
            <p:cNvSpPr txBox="1"/>
            <p:nvPr/>
          </p:nvSpPr>
          <p:spPr>
            <a:xfrm>
              <a:off x="3597646" y="4416567"/>
              <a:ext cx="2677971" cy="11182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600">
                  <a:solidFill>
                    <a:schemeClr val="dk1"/>
                  </a:solidFill>
                  <a:latin typeface="Arial"/>
                  <a:ea typeface="Arial"/>
                  <a:cs typeface="Arial"/>
                  <a:sym typeface="Arial"/>
                </a:rPr>
                <a:t>Làm trắc nghiệm về sóng cơ trong tài liệu.</a:t>
              </a:r>
              <a:endParaRPr/>
            </a:p>
          </p:txBody>
        </p:sp>
      </p:grpSp>
      <p:sp>
        <p:nvSpPr>
          <p:cNvPr id="1550" name="Google Shape;1550;p54"/>
          <p:cNvSpPr txBox="1"/>
          <p:nvPr/>
        </p:nvSpPr>
        <p:spPr>
          <a:xfrm>
            <a:off x="4943476" y="254001"/>
            <a:ext cx="2208213" cy="70802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4000">
                <a:solidFill>
                  <a:schemeClr val="dk2"/>
                </a:solidFill>
                <a:latin typeface="Arial"/>
                <a:ea typeface="Arial"/>
                <a:cs typeface="Arial"/>
                <a:sym typeface="Arial"/>
              </a:rPr>
              <a:t>	</a:t>
            </a:r>
            <a:r>
              <a:rPr b="1" lang="en-US" sz="4000">
                <a:solidFill>
                  <a:srgbClr val="C00000"/>
                </a:solidFill>
                <a:latin typeface="Arial"/>
                <a:ea typeface="Arial"/>
                <a:cs typeface="Arial"/>
                <a:sym typeface="Arial"/>
              </a:rPr>
              <a:t>DẶN DÒ</a:t>
            </a:r>
            <a:endParaRPr b="1" sz="4000">
              <a:solidFill>
                <a:srgbClr val="C00000"/>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10"/>
                                        </p:tgtEl>
                                        <p:attrNameLst>
                                          <p:attrName>style.visibility</p:attrName>
                                        </p:attrNameLst>
                                      </p:cBhvr>
                                      <p:to>
                                        <p:strVal val="visible"/>
                                      </p:to>
                                    </p:set>
                                    <p:anim calcmode="lin" valueType="num">
                                      <p:cBhvr additive="base">
                                        <p:cTn dur="500"/>
                                        <p:tgtEl>
                                          <p:spTgt spid="15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24"/>
                                        </p:tgtEl>
                                        <p:attrNameLst>
                                          <p:attrName>style.visibility</p:attrName>
                                        </p:attrNameLst>
                                      </p:cBhvr>
                                      <p:to>
                                        <p:strVal val="visible"/>
                                      </p:to>
                                    </p:set>
                                    <p:anim calcmode="lin" valueType="num">
                                      <p:cBhvr additive="base">
                                        <p:cTn dur="500"/>
                                        <p:tgtEl>
                                          <p:spTgt spid="152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37"/>
                                        </p:tgtEl>
                                        <p:attrNameLst>
                                          <p:attrName>style.visibility</p:attrName>
                                        </p:attrNameLst>
                                      </p:cBhvr>
                                      <p:to>
                                        <p:strVal val="visible"/>
                                      </p:to>
                                    </p:set>
                                    <p:anim calcmode="lin" valueType="num">
                                      <p:cBhvr additive="base">
                                        <p:cTn dur="500"/>
                                        <p:tgtEl>
                                          <p:spTgt spid="153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pSp>
        <p:nvGrpSpPr>
          <p:cNvPr id="151" name="Google Shape;151;p19"/>
          <p:cNvGrpSpPr/>
          <p:nvPr/>
        </p:nvGrpSpPr>
        <p:grpSpPr>
          <a:xfrm>
            <a:off x="2352676" y="244475"/>
            <a:ext cx="7459663" cy="1371600"/>
            <a:chOff x="829245" y="244234"/>
            <a:chExt cx="7459662" cy="1371600"/>
          </a:xfrm>
        </p:grpSpPr>
        <p:grpSp>
          <p:nvGrpSpPr>
            <p:cNvPr id="152" name="Google Shape;152;p19"/>
            <p:cNvGrpSpPr/>
            <p:nvPr/>
          </p:nvGrpSpPr>
          <p:grpSpPr>
            <a:xfrm>
              <a:off x="829245" y="576022"/>
              <a:ext cx="7459662" cy="630237"/>
              <a:chOff x="1631147" y="1316986"/>
              <a:chExt cx="5761832" cy="559048"/>
            </a:xfrm>
          </p:grpSpPr>
          <p:sp>
            <p:nvSpPr>
              <p:cNvPr id="153" name="Google Shape;153;p19"/>
              <p:cNvSpPr/>
              <p:nvPr/>
            </p:nvSpPr>
            <p:spPr>
              <a:xfrm>
                <a:off x="1631147" y="1316986"/>
                <a:ext cx="5761832" cy="559048"/>
              </a:xfrm>
              <a:custGeom>
                <a:rect b="b" l="l" r="r" t="t"/>
                <a:pathLst>
                  <a:path extrusionOk="0" h="559049" w="5761832">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 name="Google Shape;154;p19"/>
              <p:cNvSpPr/>
              <p:nvPr/>
            </p:nvSpPr>
            <p:spPr>
              <a:xfrm>
                <a:off x="1731694" y="1373313"/>
                <a:ext cx="5563190" cy="453435"/>
              </a:xfrm>
              <a:custGeom>
                <a:rect b="b" l="l" r="r" t="t"/>
                <a:pathLst>
                  <a:path extrusionOk="0" h="559049" w="5761832">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55" name="Google Shape;155;p19"/>
            <p:cNvGrpSpPr/>
            <p:nvPr/>
          </p:nvGrpSpPr>
          <p:grpSpPr>
            <a:xfrm>
              <a:off x="1761107" y="244234"/>
              <a:ext cx="5465763" cy="1371600"/>
              <a:chOff x="2530645" y="1066800"/>
              <a:chExt cx="4651820" cy="1220177"/>
            </a:xfrm>
          </p:grpSpPr>
          <p:pic>
            <p:nvPicPr>
              <p:cNvPr descr="C:\Users\dell\Desktop\Icon sale page\Icon tĩnh\200wide.jpg" id="156" name="Google Shape;156;p19"/>
              <p:cNvPicPr preferRelativeResize="0"/>
              <p:nvPr/>
            </p:nvPicPr>
            <p:blipFill rotWithShape="1">
              <a:blip r:embed="rId3">
                <a:alphaModFix/>
              </a:blip>
              <a:srcRect b="0" l="14158" r="0" t="0"/>
              <a:stretch/>
            </p:blipFill>
            <p:spPr>
              <a:xfrm flipH="1">
                <a:off x="2631272" y="2040885"/>
                <a:ext cx="3744118" cy="246092"/>
              </a:xfrm>
              <a:prstGeom prst="rect">
                <a:avLst/>
              </a:prstGeom>
              <a:noFill/>
              <a:ln>
                <a:noFill/>
              </a:ln>
            </p:spPr>
          </p:pic>
          <p:grpSp>
            <p:nvGrpSpPr>
              <p:cNvPr id="157" name="Google Shape;157;p19"/>
              <p:cNvGrpSpPr/>
              <p:nvPr/>
            </p:nvGrpSpPr>
            <p:grpSpPr>
              <a:xfrm>
                <a:off x="2530645" y="1066800"/>
                <a:ext cx="4651820" cy="1011238"/>
                <a:chOff x="2671148" y="1311915"/>
                <a:chExt cx="3938587" cy="1011238"/>
              </a:xfrm>
            </p:grpSpPr>
            <p:pic>
              <p:nvPicPr>
                <p:cNvPr id="158" name="Google Shape;158;p19"/>
                <p:cNvPicPr preferRelativeResize="0"/>
                <p:nvPr/>
              </p:nvPicPr>
              <p:blipFill rotWithShape="1">
                <a:blip r:embed="rId4">
                  <a:alphaModFix/>
                </a:blip>
                <a:srcRect b="0" l="0" r="0" t="0"/>
                <a:stretch/>
              </p:blipFill>
              <p:spPr>
                <a:xfrm>
                  <a:off x="2671148" y="1311915"/>
                  <a:ext cx="3938587" cy="1011238"/>
                </a:xfrm>
                <a:prstGeom prst="rect">
                  <a:avLst/>
                </a:prstGeom>
                <a:noFill/>
                <a:ln>
                  <a:noFill/>
                </a:ln>
              </p:spPr>
            </p:pic>
            <p:sp>
              <p:nvSpPr>
                <p:cNvPr id="159" name="Google Shape;159;p19"/>
                <p:cNvSpPr/>
                <p:nvPr/>
              </p:nvSpPr>
              <p:spPr>
                <a:xfrm>
                  <a:off x="2762664" y="1386764"/>
                  <a:ext cx="3777290" cy="861467"/>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sp>
          <p:nvSpPr>
            <p:cNvPr id="160" name="Google Shape;160;p19"/>
            <p:cNvSpPr txBox="1"/>
            <p:nvPr/>
          </p:nvSpPr>
          <p:spPr>
            <a:xfrm>
              <a:off x="2067466" y="420717"/>
              <a:ext cx="50128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996633"/>
                  </a:solidFill>
                  <a:latin typeface="Verdana"/>
                  <a:ea typeface="Verdana"/>
                  <a:cs typeface="Verdana"/>
                  <a:sym typeface="Verdana"/>
                </a:rPr>
                <a:t>NỘI DUNG CHÍNH</a:t>
              </a:r>
              <a:endParaRPr/>
            </a:p>
          </p:txBody>
        </p:sp>
      </p:grpSp>
      <p:grpSp>
        <p:nvGrpSpPr>
          <p:cNvPr id="161" name="Google Shape;161;p19"/>
          <p:cNvGrpSpPr/>
          <p:nvPr/>
        </p:nvGrpSpPr>
        <p:grpSpPr>
          <a:xfrm>
            <a:off x="1600200" y="1727200"/>
            <a:ext cx="8435975" cy="1371600"/>
            <a:chOff x="852488" y="2279650"/>
            <a:chExt cx="6397625" cy="1371600"/>
          </a:xfrm>
        </p:grpSpPr>
        <p:grpSp>
          <p:nvGrpSpPr>
            <p:cNvPr id="162" name="Google Shape;162;p19"/>
            <p:cNvGrpSpPr/>
            <p:nvPr/>
          </p:nvGrpSpPr>
          <p:grpSpPr>
            <a:xfrm>
              <a:off x="852488" y="2762250"/>
              <a:ext cx="1231608" cy="555625"/>
              <a:chOff x="1714500" y="3094038"/>
              <a:chExt cx="1047502" cy="551111"/>
            </a:xfrm>
          </p:grpSpPr>
          <p:sp>
            <p:nvSpPr>
              <p:cNvPr id="163" name="Google Shape;163;p19"/>
              <p:cNvSpPr/>
              <p:nvPr/>
            </p:nvSpPr>
            <p:spPr>
              <a:xfrm>
                <a:off x="1714500" y="3094038"/>
                <a:ext cx="1047502"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 name="Google Shape;164;p19"/>
              <p:cNvSpPr/>
              <p:nvPr/>
            </p:nvSpPr>
            <p:spPr>
              <a:xfrm>
                <a:off x="1815871" y="3152298"/>
                <a:ext cx="919509" cy="437740"/>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65" name="Google Shape;165;p19"/>
            <p:cNvGrpSpPr/>
            <p:nvPr/>
          </p:nvGrpSpPr>
          <p:grpSpPr>
            <a:xfrm>
              <a:off x="1784350" y="2279650"/>
              <a:ext cx="5465763" cy="1371600"/>
              <a:chOff x="2530645" y="2460171"/>
              <a:chExt cx="4651820" cy="1219014"/>
            </a:xfrm>
          </p:grpSpPr>
          <p:pic>
            <p:nvPicPr>
              <p:cNvPr descr="C:\Users\dell\Desktop\Icon sale page\Icon tĩnh\200wide.jpg" id="166" name="Google Shape;166;p19"/>
              <p:cNvPicPr preferRelativeResize="0"/>
              <p:nvPr/>
            </p:nvPicPr>
            <p:blipFill rotWithShape="1">
              <a:blip r:embed="rId3">
                <a:alphaModFix/>
              </a:blip>
              <a:srcRect b="0" l="14158" r="0" t="0"/>
              <a:stretch/>
            </p:blipFill>
            <p:spPr>
              <a:xfrm>
                <a:off x="3233624" y="3433093"/>
                <a:ext cx="3744118" cy="246092"/>
              </a:xfrm>
              <a:prstGeom prst="rect">
                <a:avLst/>
              </a:prstGeom>
              <a:noFill/>
              <a:ln>
                <a:noFill/>
              </a:ln>
            </p:spPr>
          </p:pic>
          <p:grpSp>
            <p:nvGrpSpPr>
              <p:cNvPr id="167" name="Google Shape;167;p19"/>
              <p:cNvGrpSpPr/>
              <p:nvPr/>
            </p:nvGrpSpPr>
            <p:grpSpPr>
              <a:xfrm>
                <a:off x="2530645" y="2460171"/>
                <a:ext cx="4651820" cy="1011238"/>
                <a:chOff x="2671148" y="1311915"/>
                <a:chExt cx="3938587" cy="1011238"/>
              </a:xfrm>
            </p:grpSpPr>
            <p:pic>
              <p:nvPicPr>
                <p:cNvPr id="168" name="Google Shape;168;p19"/>
                <p:cNvPicPr preferRelativeResize="0"/>
                <p:nvPr/>
              </p:nvPicPr>
              <p:blipFill rotWithShape="1">
                <a:blip r:embed="rId5">
                  <a:alphaModFix/>
                </a:blip>
                <a:srcRect b="0" l="0" r="0" t="0"/>
                <a:stretch/>
              </p:blipFill>
              <p:spPr>
                <a:xfrm>
                  <a:off x="2671148" y="1311915"/>
                  <a:ext cx="3938587" cy="1011238"/>
                </a:xfrm>
                <a:prstGeom prst="rect">
                  <a:avLst/>
                </a:prstGeom>
                <a:noFill/>
                <a:ln>
                  <a:noFill/>
                </a:ln>
              </p:spPr>
            </p:pic>
            <p:sp>
              <p:nvSpPr>
                <p:cNvPr id="169" name="Google Shape;169;p19"/>
                <p:cNvSpPr/>
                <p:nvPr/>
              </p:nvSpPr>
              <p:spPr>
                <a:xfrm>
                  <a:off x="2762218" y="1386692"/>
                  <a:ext cx="3778114" cy="862058"/>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170" name="Google Shape;170;p19"/>
            <p:cNvGrpSpPr/>
            <p:nvPr/>
          </p:nvGrpSpPr>
          <p:grpSpPr>
            <a:xfrm>
              <a:off x="1649413" y="2498725"/>
              <a:ext cx="781412" cy="746125"/>
              <a:chOff x="2452688" y="2863775"/>
              <a:chExt cx="1322745" cy="662858"/>
            </a:xfrm>
          </p:grpSpPr>
          <p:sp>
            <p:nvSpPr>
              <p:cNvPr id="171" name="Google Shape;171;p19"/>
              <p:cNvSpPr/>
              <p:nvPr/>
            </p:nvSpPr>
            <p:spPr>
              <a:xfrm>
                <a:off x="2452805" y="2863775"/>
                <a:ext cx="1322628" cy="583879"/>
              </a:xfrm>
              <a:custGeom>
                <a:rect b="b" l="l" r="r" t="t"/>
                <a:pathLst>
                  <a:path extrusionOk="0" h="584276" w="1819275">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rotWithShape="0" algn="t" dir="5400000" dist="381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2" name="Google Shape;172;p19"/>
              <p:cNvSpPr/>
              <p:nvPr/>
            </p:nvSpPr>
            <p:spPr>
              <a:xfrm>
                <a:off x="2452688" y="3369468"/>
                <a:ext cx="247755" cy="157165"/>
              </a:xfrm>
              <a:custGeom>
                <a:rect b="b" l="l" r="r" t="t"/>
                <a:pathLst>
                  <a:path extrusionOk="0" h="157165" w="24775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73" name="Google Shape;173;p19"/>
            <p:cNvSpPr/>
            <p:nvPr/>
          </p:nvSpPr>
          <p:spPr>
            <a:xfrm>
              <a:off x="2473639" y="2663181"/>
              <a:ext cx="4670807" cy="461665"/>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Clr>
                  <a:srgbClr val="D7181F"/>
                </a:buClr>
                <a:buSzPts val="2400"/>
                <a:buFont typeface="Noto Sans Symbols"/>
                <a:buNone/>
              </a:pPr>
              <a:r>
                <a:rPr b="1" lang="en-US" sz="2400">
                  <a:solidFill>
                    <a:srgbClr val="593B1D"/>
                  </a:solidFill>
                  <a:latin typeface="Arial"/>
                  <a:ea typeface="Arial"/>
                  <a:cs typeface="Arial"/>
                  <a:sym typeface="Arial"/>
                </a:rPr>
                <a:t>THÍ NGHIỆM TẠO SÓNG MẶT NƯỚC</a:t>
              </a:r>
              <a:endParaRPr/>
            </a:p>
          </p:txBody>
        </p:sp>
        <p:sp>
          <p:nvSpPr>
            <p:cNvPr id="174" name="Google Shape;174;p19"/>
            <p:cNvSpPr/>
            <p:nvPr/>
          </p:nvSpPr>
          <p:spPr>
            <a:xfrm>
              <a:off x="1693510" y="2517754"/>
              <a:ext cx="549627"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I</a:t>
              </a:r>
              <a:endParaRPr/>
            </a:p>
          </p:txBody>
        </p:sp>
      </p:grpSp>
      <p:grpSp>
        <p:nvGrpSpPr>
          <p:cNvPr id="175" name="Google Shape;175;p19"/>
          <p:cNvGrpSpPr/>
          <p:nvPr/>
        </p:nvGrpSpPr>
        <p:grpSpPr>
          <a:xfrm>
            <a:off x="2638870" y="3323304"/>
            <a:ext cx="7864475" cy="1395412"/>
            <a:chOff x="1649412" y="3749675"/>
            <a:chExt cx="6662738" cy="1395413"/>
          </a:xfrm>
        </p:grpSpPr>
        <p:grpSp>
          <p:nvGrpSpPr>
            <p:cNvPr id="176" name="Google Shape;176;p19"/>
            <p:cNvGrpSpPr/>
            <p:nvPr/>
          </p:nvGrpSpPr>
          <p:grpSpPr>
            <a:xfrm flipH="1">
              <a:off x="6324357" y="4144962"/>
              <a:ext cx="1987793" cy="555625"/>
              <a:chOff x="1714500" y="3094037"/>
              <a:chExt cx="1047878" cy="551111"/>
            </a:xfrm>
          </p:grpSpPr>
          <p:sp>
            <p:nvSpPr>
              <p:cNvPr id="177" name="Google Shape;177;p19"/>
              <p:cNvSpPr/>
              <p:nvPr/>
            </p:nvSpPr>
            <p:spPr>
              <a:xfrm>
                <a:off x="1714500" y="3094037"/>
                <a:ext cx="1047878"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19"/>
              <p:cNvSpPr/>
              <p:nvPr/>
            </p:nvSpPr>
            <p:spPr>
              <a:xfrm>
                <a:off x="1815885" y="3152298"/>
                <a:ext cx="919552" cy="437740"/>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79" name="Google Shape;179;p19"/>
            <p:cNvGrpSpPr/>
            <p:nvPr/>
          </p:nvGrpSpPr>
          <p:grpSpPr>
            <a:xfrm>
              <a:off x="1784350" y="3749675"/>
              <a:ext cx="5465763" cy="1395413"/>
              <a:chOff x="2530645" y="3933371"/>
              <a:chExt cx="4651820" cy="1238901"/>
            </a:xfrm>
          </p:grpSpPr>
          <p:pic>
            <p:nvPicPr>
              <p:cNvPr descr="C:\Users\dell\Desktop\Icon sale page\Icon tĩnh\200wide.jpg" id="180" name="Google Shape;180;p19"/>
              <p:cNvPicPr preferRelativeResize="0"/>
              <p:nvPr/>
            </p:nvPicPr>
            <p:blipFill rotWithShape="1">
              <a:blip r:embed="rId3">
                <a:alphaModFix/>
              </a:blip>
              <a:srcRect b="0" l="14158" r="0" t="0"/>
              <a:stretch/>
            </p:blipFill>
            <p:spPr>
              <a:xfrm flipH="1">
                <a:off x="2656682" y="4926180"/>
                <a:ext cx="3744118" cy="246092"/>
              </a:xfrm>
              <a:prstGeom prst="rect">
                <a:avLst/>
              </a:prstGeom>
              <a:noFill/>
              <a:ln>
                <a:noFill/>
              </a:ln>
            </p:spPr>
          </p:pic>
          <p:grpSp>
            <p:nvGrpSpPr>
              <p:cNvPr id="181" name="Google Shape;181;p19"/>
              <p:cNvGrpSpPr/>
              <p:nvPr/>
            </p:nvGrpSpPr>
            <p:grpSpPr>
              <a:xfrm>
                <a:off x="2530645" y="3933371"/>
                <a:ext cx="4651820" cy="1011238"/>
                <a:chOff x="2671148" y="1311915"/>
                <a:chExt cx="3938587" cy="1011238"/>
              </a:xfrm>
            </p:grpSpPr>
            <p:pic>
              <p:nvPicPr>
                <p:cNvPr id="182" name="Google Shape;182;p19"/>
                <p:cNvPicPr preferRelativeResize="0"/>
                <p:nvPr/>
              </p:nvPicPr>
              <p:blipFill rotWithShape="1">
                <a:blip r:embed="rId5">
                  <a:alphaModFix/>
                </a:blip>
                <a:srcRect b="0" l="0" r="0" t="0"/>
                <a:stretch/>
              </p:blipFill>
              <p:spPr>
                <a:xfrm>
                  <a:off x="2671148" y="1311915"/>
                  <a:ext cx="3938587" cy="1011238"/>
                </a:xfrm>
                <a:prstGeom prst="rect">
                  <a:avLst/>
                </a:prstGeom>
                <a:noFill/>
                <a:ln>
                  <a:noFill/>
                </a:ln>
              </p:spPr>
            </p:pic>
            <p:sp>
              <p:nvSpPr>
                <p:cNvPr id="183" name="Google Shape;183;p19"/>
                <p:cNvSpPr/>
                <p:nvPr/>
              </p:nvSpPr>
              <p:spPr>
                <a:xfrm>
                  <a:off x="2761926" y="1386615"/>
                  <a:ext cx="3777707" cy="861171"/>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184" name="Google Shape;184;p19"/>
            <p:cNvGrpSpPr/>
            <p:nvPr/>
          </p:nvGrpSpPr>
          <p:grpSpPr>
            <a:xfrm>
              <a:off x="1649412" y="4014787"/>
              <a:ext cx="866129" cy="744538"/>
              <a:chOff x="2452688" y="2863774"/>
              <a:chExt cx="1399979" cy="662859"/>
            </a:xfrm>
          </p:grpSpPr>
          <p:sp>
            <p:nvSpPr>
              <p:cNvPr id="185" name="Google Shape;185;p19"/>
              <p:cNvSpPr/>
              <p:nvPr/>
            </p:nvSpPr>
            <p:spPr>
              <a:xfrm>
                <a:off x="2452688" y="2863774"/>
                <a:ext cx="1399979" cy="585125"/>
              </a:xfrm>
              <a:custGeom>
                <a:rect b="b" l="l" r="r" t="t"/>
                <a:pathLst>
                  <a:path extrusionOk="0" h="584276" w="1819275">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rotWithShape="0" algn="t" dir="5400000" dist="381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19"/>
              <p:cNvSpPr/>
              <p:nvPr/>
            </p:nvSpPr>
            <p:spPr>
              <a:xfrm>
                <a:off x="2452688" y="3369468"/>
                <a:ext cx="247755" cy="157165"/>
              </a:xfrm>
              <a:custGeom>
                <a:rect b="b" l="l" r="r" t="t"/>
                <a:pathLst>
                  <a:path extrusionOk="0" h="157165" w="24775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87" name="Google Shape;187;p19"/>
            <p:cNvSpPr/>
            <p:nvPr/>
          </p:nvSpPr>
          <p:spPr>
            <a:xfrm>
              <a:off x="1661235" y="4044035"/>
              <a:ext cx="655037"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II</a:t>
              </a:r>
              <a:endParaRPr/>
            </a:p>
          </p:txBody>
        </p:sp>
        <p:sp>
          <p:nvSpPr>
            <p:cNvPr id="188" name="Google Shape;188;p19"/>
            <p:cNvSpPr/>
            <p:nvPr/>
          </p:nvSpPr>
          <p:spPr>
            <a:xfrm>
              <a:off x="2528010" y="4083992"/>
              <a:ext cx="4625264" cy="461665"/>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Clr>
                  <a:srgbClr val="D7181F"/>
                </a:buClr>
                <a:buSzPts val="2400"/>
                <a:buFont typeface="Noto Sans Symbols"/>
                <a:buNone/>
              </a:pPr>
              <a:r>
                <a:rPr b="1" lang="en-US" sz="2400">
                  <a:solidFill>
                    <a:srgbClr val="593B1D"/>
                  </a:solidFill>
                  <a:latin typeface="Arial"/>
                  <a:ea typeface="Arial"/>
                  <a:cs typeface="Arial"/>
                  <a:sym typeface="Arial"/>
                </a:rPr>
                <a:t>GIẢI THÍCH SỰ TẠO THÀNH SÓNG</a:t>
              </a:r>
              <a:endParaRPr/>
            </a:p>
          </p:txBody>
        </p:sp>
      </p:grpSp>
      <p:grpSp>
        <p:nvGrpSpPr>
          <p:cNvPr id="189" name="Google Shape;189;p19"/>
          <p:cNvGrpSpPr/>
          <p:nvPr/>
        </p:nvGrpSpPr>
        <p:grpSpPr>
          <a:xfrm>
            <a:off x="2844028" y="4920580"/>
            <a:ext cx="7704138" cy="1377950"/>
            <a:chOff x="1784350" y="5162550"/>
            <a:chExt cx="6527800" cy="1377950"/>
          </a:xfrm>
        </p:grpSpPr>
        <p:grpSp>
          <p:nvGrpSpPr>
            <p:cNvPr id="190" name="Google Shape;190;p19"/>
            <p:cNvGrpSpPr/>
            <p:nvPr/>
          </p:nvGrpSpPr>
          <p:grpSpPr>
            <a:xfrm flipH="1">
              <a:off x="6324084" y="5594350"/>
              <a:ext cx="1988066" cy="557213"/>
              <a:chOff x="1714500" y="3094038"/>
              <a:chExt cx="1048022" cy="551111"/>
            </a:xfrm>
          </p:grpSpPr>
          <p:sp>
            <p:nvSpPr>
              <p:cNvPr id="191" name="Google Shape;191;p19"/>
              <p:cNvSpPr/>
              <p:nvPr/>
            </p:nvSpPr>
            <p:spPr>
              <a:xfrm>
                <a:off x="1714500" y="3094038"/>
                <a:ext cx="1048022"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 name="Google Shape;192;p19"/>
              <p:cNvSpPr/>
              <p:nvPr/>
            </p:nvSpPr>
            <p:spPr>
              <a:xfrm>
                <a:off x="1815899" y="3153702"/>
                <a:ext cx="919678" cy="436492"/>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93" name="Google Shape;193;p19"/>
            <p:cNvGrpSpPr/>
            <p:nvPr/>
          </p:nvGrpSpPr>
          <p:grpSpPr>
            <a:xfrm>
              <a:off x="1784350" y="5162550"/>
              <a:ext cx="5465763" cy="1377950"/>
              <a:chOff x="2530645" y="5343071"/>
              <a:chExt cx="4651820" cy="1224998"/>
            </a:xfrm>
          </p:grpSpPr>
          <p:pic>
            <p:nvPicPr>
              <p:cNvPr descr="C:\Users\dell\Desktop\Icon sale page\Icon tĩnh\200wide.jpg" id="194" name="Google Shape;194;p19"/>
              <p:cNvPicPr preferRelativeResize="0"/>
              <p:nvPr/>
            </p:nvPicPr>
            <p:blipFill rotWithShape="1">
              <a:blip r:embed="rId3">
                <a:alphaModFix/>
              </a:blip>
              <a:srcRect b="0" l="14158" r="0" t="0"/>
              <a:stretch/>
            </p:blipFill>
            <p:spPr>
              <a:xfrm>
                <a:off x="3233624" y="6321977"/>
                <a:ext cx="3744118" cy="246092"/>
              </a:xfrm>
              <a:prstGeom prst="rect">
                <a:avLst/>
              </a:prstGeom>
              <a:noFill/>
              <a:ln>
                <a:noFill/>
              </a:ln>
            </p:spPr>
          </p:pic>
          <p:grpSp>
            <p:nvGrpSpPr>
              <p:cNvPr id="195" name="Google Shape;195;p19"/>
              <p:cNvGrpSpPr/>
              <p:nvPr/>
            </p:nvGrpSpPr>
            <p:grpSpPr>
              <a:xfrm>
                <a:off x="2530645" y="5343071"/>
                <a:ext cx="4651820" cy="1011238"/>
                <a:chOff x="2671148" y="1311915"/>
                <a:chExt cx="3938587" cy="1011238"/>
              </a:xfrm>
            </p:grpSpPr>
            <p:pic>
              <p:nvPicPr>
                <p:cNvPr id="196" name="Google Shape;196;p19"/>
                <p:cNvPicPr preferRelativeResize="0"/>
                <p:nvPr/>
              </p:nvPicPr>
              <p:blipFill rotWithShape="1">
                <a:blip r:embed="rId5">
                  <a:alphaModFix/>
                </a:blip>
                <a:srcRect b="0" l="0" r="0" t="0"/>
                <a:stretch/>
              </p:blipFill>
              <p:spPr>
                <a:xfrm>
                  <a:off x="2671148" y="1311915"/>
                  <a:ext cx="3938587" cy="1011238"/>
                </a:xfrm>
                <a:prstGeom prst="rect">
                  <a:avLst/>
                </a:prstGeom>
                <a:noFill/>
                <a:ln>
                  <a:noFill/>
                </a:ln>
              </p:spPr>
            </p:pic>
            <p:sp>
              <p:nvSpPr>
                <p:cNvPr id="197" name="Google Shape;197;p19"/>
                <p:cNvSpPr/>
                <p:nvPr/>
              </p:nvSpPr>
              <p:spPr>
                <a:xfrm>
                  <a:off x="2762260" y="1386714"/>
                  <a:ext cx="3777258" cy="862297"/>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198" name="Google Shape;198;p19"/>
            <p:cNvGrpSpPr/>
            <p:nvPr/>
          </p:nvGrpSpPr>
          <p:grpSpPr>
            <a:xfrm flipH="1">
              <a:off x="6268934" y="5391150"/>
              <a:ext cx="1119291" cy="746125"/>
              <a:chOff x="2452688" y="2863775"/>
              <a:chExt cx="1819444" cy="662858"/>
            </a:xfrm>
          </p:grpSpPr>
          <p:sp>
            <p:nvSpPr>
              <p:cNvPr id="199" name="Google Shape;199;p19"/>
              <p:cNvSpPr/>
              <p:nvPr/>
            </p:nvSpPr>
            <p:spPr>
              <a:xfrm>
                <a:off x="2452952" y="2863775"/>
                <a:ext cx="1819180" cy="583879"/>
              </a:xfrm>
              <a:custGeom>
                <a:rect b="b" l="l" r="r" t="t"/>
                <a:pathLst>
                  <a:path extrusionOk="0" h="584276" w="1819275">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rotWithShape="0" algn="t" dir="5400000" dist="381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9"/>
              <p:cNvSpPr/>
              <p:nvPr/>
            </p:nvSpPr>
            <p:spPr>
              <a:xfrm>
                <a:off x="2452688" y="3369468"/>
                <a:ext cx="247755" cy="157165"/>
              </a:xfrm>
              <a:custGeom>
                <a:rect b="b" l="l" r="r" t="t"/>
                <a:pathLst>
                  <a:path extrusionOk="0" h="157165" w="24775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01" name="Google Shape;201;p19"/>
            <p:cNvSpPr/>
            <p:nvPr/>
          </p:nvSpPr>
          <p:spPr>
            <a:xfrm>
              <a:off x="6273181" y="5424538"/>
              <a:ext cx="717338"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III</a:t>
              </a:r>
              <a:endParaRPr/>
            </a:p>
          </p:txBody>
        </p:sp>
        <p:sp>
          <p:nvSpPr>
            <p:cNvPr id="202" name="Google Shape;202;p19"/>
            <p:cNvSpPr/>
            <p:nvPr/>
          </p:nvSpPr>
          <p:spPr>
            <a:xfrm>
              <a:off x="1931047" y="5356652"/>
              <a:ext cx="4572925" cy="83099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D7181F"/>
                </a:buClr>
                <a:buSzPts val="2400"/>
                <a:buFont typeface="Noto Sans Symbols"/>
                <a:buNone/>
              </a:pPr>
              <a:r>
                <a:rPr b="1" lang="en-US" sz="2400">
                  <a:solidFill>
                    <a:srgbClr val="593B1D"/>
                  </a:solidFill>
                  <a:latin typeface="Arial"/>
                  <a:ea typeface="Arial"/>
                  <a:cs typeface="Arial"/>
                  <a:sym typeface="Arial"/>
                </a:rPr>
                <a:t>CÁC ĐẠI LƯỢNG ĐẶC TRƯNG </a:t>
              </a:r>
              <a:br>
                <a:rPr b="1" lang="en-US" sz="2400">
                  <a:solidFill>
                    <a:srgbClr val="593B1D"/>
                  </a:solidFill>
                  <a:latin typeface="Arial"/>
                  <a:ea typeface="Arial"/>
                  <a:cs typeface="Arial"/>
                  <a:sym typeface="Arial"/>
                </a:rPr>
              </a:br>
              <a:r>
                <a:rPr b="1" lang="en-US" sz="2400">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300"/>
                                        <p:tgtEl>
                                          <p:spTgt spid="1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4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55"/>
          <p:cNvSpPr txBox="1"/>
          <p:nvPr/>
        </p:nvSpPr>
        <p:spPr>
          <a:xfrm>
            <a:off x="2796476" y="298123"/>
            <a:ext cx="7803738"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Arial"/>
                <a:ea typeface="Arial"/>
                <a:cs typeface="Arial"/>
                <a:sym typeface="Arial"/>
              </a:rPr>
              <a:t>CHUẨN BỊ BÀI 9. SÓNG NGANG, SÓNG DỌC</a:t>
            </a:r>
            <a:endParaRPr/>
          </a:p>
          <a:p>
            <a:pPr indent="0" lvl="0" marL="0" marR="0" rtl="0" algn="ctr">
              <a:spcBef>
                <a:spcPts val="0"/>
              </a:spcBef>
              <a:spcAft>
                <a:spcPts val="0"/>
              </a:spcAft>
              <a:buNone/>
            </a:pPr>
            <a:r>
              <a:rPr b="1" lang="en-US" sz="2800">
                <a:solidFill>
                  <a:srgbClr val="FF0000"/>
                </a:solidFill>
                <a:latin typeface="Arial"/>
                <a:ea typeface="Arial"/>
                <a:cs typeface="Arial"/>
                <a:sym typeface="Arial"/>
              </a:rPr>
              <a:t>SỰ TRUYỀN NĂNG LƯỢNG CỦA SÓNG CƠ</a:t>
            </a:r>
            <a:endParaRPr/>
          </a:p>
        </p:txBody>
      </p:sp>
      <p:sp>
        <p:nvSpPr>
          <p:cNvPr id="1556" name="Google Shape;1556;p55"/>
          <p:cNvSpPr txBox="1"/>
          <p:nvPr>
            <p:ph idx="12" type="sldNum"/>
          </p:nvPr>
        </p:nvSpPr>
        <p:spPr>
          <a:xfrm>
            <a:off x="10063164" y="6515101"/>
            <a:ext cx="5556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rgbClr val="898989"/>
                </a:solidFill>
                <a:latin typeface="Arial"/>
                <a:ea typeface="Arial"/>
                <a:cs typeface="Arial"/>
                <a:sym typeface="Arial"/>
              </a:rPr>
              <a:t>‹#›</a:t>
            </a:fld>
            <a:endParaRPr sz="900">
              <a:solidFill>
                <a:srgbClr val="898989"/>
              </a:solidFill>
              <a:latin typeface="Arial"/>
              <a:ea typeface="Arial"/>
              <a:cs typeface="Arial"/>
              <a:sym typeface="Arial"/>
            </a:endParaRPr>
          </a:p>
        </p:txBody>
      </p:sp>
      <p:grpSp>
        <p:nvGrpSpPr>
          <p:cNvPr id="1557" name="Google Shape;1557;p55"/>
          <p:cNvGrpSpPr/>
          <p:nvPr/>
        </p:nvGrpSpPr>
        <p:grpSpPr>
          <a:xfrm>
            <a:off x="2301251" y="518737"/>
            <a:ext cx="7468360" cy="5996363"/>
            <a:chOff x="1315243" y="1213680"/>
            <a:chExt cx="6784037" cy="5187394"/>
          </a:xfrm>
        </p:grpSpPr>
        <p:grpSp>
          <p:nvGrpSpPr>
            <p:cNvPr id="1558" name="Google Shape;1558;p55"/>
            <p:cNvGrpSpPr/>
            <p:nvPr/>
          </p:nvGrpSpPr>
          <p:grpSpPr>
            <a:xfrm>
              <a:off x="1374772" y="1213680"/>
              <a:ext cx="292102" cy="5187394"/>
              <a:chOff x="1374772" y="1213680"/>
              <a:chExt cx="274322" cy="5187394"/>
            </a:xfrm>
          </p:grpSpPr>
          <p:sp>
            <p:nvSpPr>
              <p:cNvPr id="1559" name="Google Shape;1559;p55"/>
              <p:cNvSpPr/>
              <p:nvPr/>
            </p:nvSpPr>
            <p:spPr>
              <a:xfrm rot="5400000">
                <a:off x="1103752" y="5857228"/>
                <a:ext cx="814866" cy="272825"/>
              </a:xfrm>
              <a:prstGeom prst="homePlate">
                <a:avLst>
                  <a:gd fmla="val 281623" name="adj"/>
                </a:avLst>
              </a:prstGeom>
              <a:gradFill>
                <a:gsLst>
                  <a:gs pos="0">
                    <a:srgbClr val="E1C9AF"/>
                  </a:gs>
                  <a:gs pos="100000">
                    <a:srgbClr val="B88954"/>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0" name="Google Shape;1560;p55"/>
              <p:cNvSpPr/>
              <p:nvPr/>
            </p:nvSpPr>
            <p:spPr>
              <a:xfrm>
                <a:off x="1374774" y="2007666"/>
                <a:ext cx="273845" cy="3776859"/>
              </a:xfrm>
              <a:custGeom>
                <a:rect b="b" l="l" r="r" t="t"/>
                <a:pathLst>
                  <a:path extrusionOk="0" h="3776859" w="273845">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a:gsLst>
                  <a:gs pos="0">
                    <a:srgbClr val="D88F00"/>
                  </a:gs>
                  <a:gs pos="33000">
                    <a:srgbClr val="BD7C03"/>
                  </a:gs>
                  <a:gs pos="34000">
                    <a:srgbClr val="EC9400"/>
                  </a:gs>
                  <a:gs pos="82000">
                    <a:srgbClr val="EF9100"/>
                  </a:gs>
                  <a:gs pos="83000">
                    <a:srgbClr val="C87B14"/>
                  </a:gs>
                  <a:gs pos="100000">
                    <a:srgbClr val="BC7908"/>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1" name="Google Shape;1561;p55"/>
              <p:cNvSpPr/>
              <p:nvPr/>
            </p:nvSpPr>
            <p:spPr>
              <a:xfrm>
                <a:off x="1374774" y="1417118"/>
                <a:ext cx="272825" cy="590550"/>
              </a:xfrm>
              <a:prstGeom prst="rect">
                <a:avLst/>
              </a:prstGeom>
              <a:gradFill>
                <a:gsLst>
                  <a:gs pos="0">
                    <a:srgbClr val="BFBFBF"/>
                  </a:gs>
                  <a:gs pos="27000">
                    <a:srgbClr val="FFFFFF"/>
                  </a:gs>
                  <a:gs pos="100000">
                    <a:srgbClr val="7F7F7F"/>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2" name="Google Shape;1562;p55"/>
              <p:cNvSpPr/>
              <p:nvPr/>
            </p:nvSpPr>
            <p:spPr>
              <a:xfrm>
                <a:off x="1404710" y="1213680"/>
                <a:ext cx="212954" cy="203438"/>
              </a:xfrm>
              <a:prstGeom prst="rect">
                <a:avLst/>
              </a:prstGeom>
              <a:gradFill>
                <a:gsLst>
                  <a:gs pos="0">
                    <a:srgbClr val="B24349"/>
                  </a:gs>
                  <a:gs pos="16000">
                    <a:srgbClr val="B24349"/>
                  </a:gs>
                  <a:gs pos="52000">
                    <a:srgbClr val="FE6D93"/>
                  </a:gs>
                  <a:gs pos="100000">
                    <a:srgbClr val="BE4B7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3" name="Google Shape;1563;p55"/>
              <p:cNvSpPr/>
              <p:nvPr/>
            </p:nvSpPr>
            <p:spPr>
              <a:xfrm rot="5400000">
                <a:off x="1396885" y="6250198"/>
                <a:ext cx="228600" cy="73152"/>
              </a:xfrm>
              <a:custGeom>
                <a:rect b="b" l="l" r="r" t="t"/>
                <a:pathLst>
                  <a:path extrusionOk="0" h="70612" w="226544">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564" name="Google Shape;1564;p55"/>
              <p:cNvCxnSpPr/>
              <p:nvPr/>
            </p:nvCxnSpPr>
            <p:spPr>
              <a:xfrm>
                <a:off x="1374774" y="1486648"/>
                <a:ext cx="274320" cy="0"/>
              </a:xfrm>
              <a:prstGeom prst="straightConnector1">
                <a:avLst/>
              </a:prstGeom>
              <a:noFill/>
              <a:ln cap="flat" cmpd="sng" w="9525">
                <a:solidFill>
                  <a:srgbClr val="A5A5A5"/>
                </a:solidFill>
                <a:prstDash val="solid"/>
                <a:miter lim="800000"/>
                <a:headEnd len="sm" w="sm" type="none"/>
                <a:tailEnd len="sm" w="sm" type="none"/>
              </a:ln>
            </p:spPr>
          </p:cxnSp>
          <p:cxnSp>
            <p:nvCxnSpPr>
              <p:cNvPr id="1565" name="Google Shape;1565;p55"/>
              <p:cNvCxnSpPr/>
              <p:nvPr/>
            </p:nvCxnSpPr>
            <p:spPr>
              <a:xfrm>
                <a:off x="1374774" y="1562425"/>
                <a:ext cx="274320" cy="0"/>
              </a:xfrm>
              <a:prstGeom prst="straightConnector1">
                <a:avLst/>
              </a:prstGeom>
              <a:noFill/>
              <a:ln cap="flat" cmpd="sng" w="9525">
                <a:solidFill>
                  <a:srgbClr val="A5A5A5"/>
                </a:solidFill>
                <a:prstDash val="solid"/>
                <a:miter lim="800000"/>
                <a:headEnd len="sm" w="sm" type="none"/>
                <a:tailEnd len="sm" w="sm" type="none"/>
              </a:ln>
            </p:spPr>
          </p:cxnSp>
          <p:cxnSp>
            <p:nvCxnSpPr>
              <p:cNvPr id="1566" name="Google Shape;1566;p55"/>
              <p:cNvCxnSpPr/>
              <p:nvPr/>
            </p:nvCxnSpPr>
            <p:spPr>
              <a:xfrm>
                <a:off x="1374774" y="1638202"/>
                <a:ext cx="274320" cy="0"/>
              </a:xfrm>
              <a:prstGeom prst="straightConnector1">
                <a:avLst/>
              </a:prstGeom>
              <a:noFill/>
              <a:ln cap="flat" cmpd="sng" w="9525">
                <a:solidFill>
                  <a:srgbClr val="A5A5A5"/>
                </a:solidFill>
                <a:prstDash val="solid"/>
                <a:miter lim="800000"/>
                <a:headEnd len="sm" w="sm" type="none"/>
                <a:tailEnd len="sm" w="sm" type="none"/>
              </a:ln>
            </p:spPr>
          </p:cxnSp>
          <p:cxnSp>
            <p:nvCxnSpPr>
              <p:cNvPr id="1567" name="Google Shape;1567;p55"/>
              <p:cNvCxnSpPr/>
              <p:nvPr/>
            </p:nvCxnSpPr>
            <p:spPr>
              <a:xfrm>
                <a:off x="1374774" y="1713979"/>
                <a:ext cx="274320" cy="0"/>
              </a:xfrm>
              <a:prstGeom prst="straightConnector1">
                <a:avLst/>
              </a:prstGeom>
              <a:noFill/>
              <a:ln cap="flat" cmpd="sng" w="9525">
                <a:solidFill>
                  <a:srgbClr val="A5A5A5"/>
                </a:solidFill>
                <a:prstDash val="solid"/>
                <a:miter lim="800000"/>
                <a:headEnd len="sm" w="sm" type="none"/>
                <a:tailEnd len="sm" w="sm" type="none"/>
              </a:ln>
            </p:spPr>
          </p:cxnSp>
          <p:cxnSp>
            <p:nvCxnSpPr>
              <p:cNvPr id="1568" name="Google Shape;1568;p55"/>
              <p:cNvCxnSpPr/>
              <p:nvPr/>
            </p:nvCxnSpPr>
            <p:spPr>
              <a:xfrm>
                <a:off x="1374774" y="1789756"/>
                <a:ext cx="274320" cy="0"/>
              </a:xfrm>
              <a:prstGeom prst="straightConnector1">
                <a:avLst/>
              </a:prstGeom>
              <a:noFill/>
              <a:ln cap="flat" cmpd="sng" w="9525">
                <a:solidFill>
                  <a:srgbClr val="A5A5A5"/>
                </a:solidFill>
                <a:prstDash val="solid"/>
                <a:miter lim="800000"/>
                <a:headEnd len="sm" w="sm" type="none"/>
                <a:tailEnd len="sm" w="sm" type="none"/>
              </a:ln>
            </p:spPr>
          </p:cxnSp>
          <p:cxnSp>
            <p:nvCxnSpPr>
              <p:cNvPr id="1569" name="Google Shape;1569;p55"/>
              <p:cNvCxnSpPr/>
              <p:nvPr/>
            </p:nvCxnSpPr>
            <p:spPr>
              <a:xfrm>
                <a:off x="1374774" y="1865533"/>
                <a:ext cx="274320" cy="0"/>
              </a:xfrm>
              <a:prstGeom prst="straightConnector1">
                <a:avLst/>
              </a:prstGeom>
              <a:noFill/>
              <a:ln cap="flat" cmpd="sng" w="9525">
                <a:solidFill>
                  <a:srgbClr val="A5A5A5"/>
                </a:solidFill>
                <a:prstDash val="solid"/>
                <a:miter lim="800000"/>
                <a:headEnd len="sm" w="sm" type="none"/>
                <a:tailEnd len="sm" w="sm" type="none"/>
              </a:ln>
            </p:spPr>
          </p:cxnSp>
          <p:cxnSp>
            <p:nvCxnSpPr>
              <p:cNvPr id="1570" name="Google Shape;1570;p55"/>
              <p:cNvCxnSpPr/>
              <p:nvPr/>
            </p:nvCxnSpPr>
            <p:spPr>
              <a:xfrm>
                <a:off x="1374774" y="1941308"/>
                <a:ext cx="274320" cy="0"/>
              </a:xfrm>
              <a:prstGeom prst="straightConnector1">
                <a:avLst/>
              </a:prstGeom>
              <a:noFill/>
              <a:ln cap="flat" cmpd="sng" w="9525">
                <a:solidFill>
                  <a:srgbClr val="A5A5A5"/>
                </a:solidFill>
                <a:prstDash val="solid"/>
                <a:miter lim="800000"/>
                <a:headEnd len="sm" w="sm" type="none"/>
                <a:tailEnd len="sm" w="sm" type="none"/>
              </a:ln>
            </p:spPr>
          </p:cxnSp>
        </p:grpSp>
        <p:sp>
          <p:nvSpPr>
            <p:cNvPr id="1571" name="Google Shape;1571;p55"/>
            <p:cNvSpPr/>
            <p:nvPr/>
          </p:nvSpPr>
          <p:spPr>
            <a:xfrm rot="-5400000">
              <a:off x="997347" y="4194455"/>
              <a:ext cx="695326" cy="59529"/>
            </a:xfrm>
            <a:prstGeom prst="trapezoid">
              <a:avLst>
                <a:gd fmla="val 69837" name="adj"/>
              </a:avLst>
            </a:prstGeom>
            <a:solidFill>
              <a:srgbClr val="81BAE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2" name="Google Shape;1572;p55"/>
            <p:cNvSpPr/>
            <p:nvPr/>
          </p:nvSpPr>
          <p:spPr>
            <a:xfrm rot="-5400000">
              <a:off x="934748" y="3229557"/>
              <a:ext cx="820524" cy="59529"/>
            </a:xfrm>
            <a:prstGeom prst="trapezoid">
              <a:avLst>
                <a:gd fmla="val 69837" name="adj"/>
              </a:avLst>
            </a:prstGeom>
            <a:solidFill>
              <a:srgbClr val="00B0F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3" name="Google Shape;1573;p55"/>
            <p:cNvSpPr/>
            <p:nvPr/>
          </p:nvSpPr>
          <p:spPr>
            <a:xfrm rot="-5400000">
              <a:off x="997347" y="2389857"/>
              <a:ext cx="695326" cy="59529"/>
            </a:xfrm>
            <a:prstGeom prst="trapezoid">
              <a:avLst>
                <a:gd fmla="val 69837" name="adj"/>
              </a:avLst>
            </a:prstGeom>
            <a:solidFill>
              <a:srgbClr val="883F08"/>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4" name="Google Shape;1574;p55"/>
            <p:cNvSpPr/>
            <p:nvPr/>
          </p:nvSpPr>
          <p:spPr>
            <a:xfrm>
              <a:off x="1315243" y="2114821"/>
              <a:ext cx="6784037" cy="607219"/>
            </a:xfrm>
            <a:prstGeom prst="homePlate">
              <a:avLst>
                <a:gd fmla="val 36274" name="adj"/>
              </a:avLst>
            </a:prstGeom>
            <a:solidFill>
              <a:srgbClr val="CCCCCC"/>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5" name="Google Shape;1575;p55"/>
            <p:cNvSpPr/>
            <p:nvPr/>
          </p:nvSpPr>
          <p:spPr>
            <a:xfrm>
              <a:off x="1315244" y="2907787"/>
              <a:ext cx="6784036" cy="716553"/>
            </a:xfrm>
            <a:prstGeom prst="homePlate">
              <a:avLst>
                <a:gd fmla="val 36274" name="adj"/>
              </a:avLst>
            </a:prstGeom>
            <a:solidFill>
              <a:schemeClr val="lt1"/>
            </a:solidFill>
            <a:ln cap="flat" cmpd="sng" w="28575">
              <a:solidFill>
                <a:srgbClr val="0066FF"/>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6" name="Google Shape;1576;p55"/>
            <p:cNvSpPr/>
            <p:nvPr/>
          </p:nvSpPr>
          <p:spPr>
            <a:xfrm>
              <a:off x="1315244" y="3919419"/>
              <a:ext cx="6784036" cy="607219"/>
            </a:xfrm>
            <a:prstGeom prst="homePlate">
              <a:avLst>
                <a:gd fmla="val 36274" name="adj"/>
              </a:avLst>
            </a:prstGeom>
            <a:solidFill>
              <a:srgbClr val="81BAE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chemeClr val="lt1"/>
                </a:solidFill>
                <a:latin typeface="Arial"/>
                <a:ea typeface="Arial"/>
                <a:cs typeface="Arial"/>
                <a:sym typeface="Arial"/>
              </a:endParaRPr>
            </a:p>
          </p:txBody>
        </p:sp>
        <p:sp>
          <p:nvSpPr>
            <p:cNvPr id="1577" name="Google Shape;1577;p55"/>
            <p:cNvSpPr txBox="1"/>
            <p:nvPr/>
          </p:nvSpPr>
          <p:spPr>
            <a:xfrm>
              <a:off x="1374772" y="2156317"/>
              <a:ext cx="349761" cy="461407"/>
            </a:xfrm>
            <a:prstGeom prst="rect">
              <a:avLst/>
            </a:prstGeom>
            <a:noFill/>
            <a:ln>
              <a:noFill/>
            </a:ln>
            <a:effectLst>
              <a:outerShdw blurRad="50800" rotWithShape="0" algn="tr" dir="81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Arial"/>
                  <a:ea typeface="Arial"/>
                  <a:cs typeface="Arial"/>
                  <a:sym typeface="Arial"/>
                </a:rPr>
                <a:t>1</a:t>
              </a:r>
              <a:endParaRPr/>
            </a:p>
          </p:txBody>
        </p:sp>
        <p:sp>
          <p:nvSpPr>
            <p:cNvPr id="1578" name="Google Shape;1578;p55"/>
            <p:cNvSpPr txBox="1"/>
            <p:nvPr/>
          </p:nvSpPr>
          <p:spPr>
            <a:xfrm>
              <a:off x="1374772" y="3058783"/>
              <a:ext cx="349761" cy="461407"/>
            </a:xfrm>
            <a:prstGeom prst="rect">
              <a:avLst/>
            </a:prstGeom>
            <a:noFill/>
            <a:ln>
              <a:noFill/>
            </a:ln>
            <a:effectLst>
              <a:outerShdw blurRad="50800" rotWithShape="0" algn="tr" dir="81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Arial"/>
                  <a:ea typeface="Arial"/>
                  <a:cs typeface="Arial"/>
                  <a:sym typeface="Arial"/>
                </a:rPr>
                <a:t>2</a:t>
              </a:r>
              <a:endParaRPr/>
            </a:p>
          </p:txBody>
        </p:sp>
        <p:sp>
          <p:nvSpPr>
            <p:cNvPr id="1579" name="Google Shape;1579;p55"/>
            <p:cNvSpPr txBox="1"/>
            <p:nvPr/>
          </p:nvSpPr>
          <p:spPr>
            <a:xfrm>
              <a:off x="1374772" y="3961249"/>
              <a:ext cx="349761" cy="461407"/>
            </a:xfrm>
            <a:prstGeom prst="rect">
              <a:avLst/>
            </a:prstGeom>
            <a:noFill/>
            <a:ln>
              <a:noFill/>
            </a:ln>
            <a:effectLst>
              <a:outerShdw blurRad="50800" rotWithShape="0" algn="tr" dir="81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Arial"/>
                  <a:ea typeface="Arial"/>
                  <a:cs typeface="Arial"/>
                  <a:sym typeface="Arial"/>
                </a:rPr>
                <a:t>3</a:t>
              </a:r>
              <a:endParaRPr/>
            </a:p>
          </p:txBody>
        </p:sp>
        <p:sp>
          <p:nvSpPr>
            <p:cNvPr id="1580" name="Google Shape;1580;p55"/>
            <p:cNvSpPr txBox="1"/>
            <p:nvPr/>
          </p:nvSpPr>
          <p:spPr>
            <a:xfrm>
              <a:off x="1804069" y="2224769"/>
              <a:ext cx="6174872" cy="407124"/>
            </a:xfrm>
            <a:prstGeom prst="rect">
              <a:avLst/>
            </a:prstGeom>
            <a:noFill/>
            <a:ln>
              <a:noFill/>
            </a:ln>
            <a:effectLst>
              <a:outerShdw blurRad="50800" rotWithShape="0" algn="tr" dir="81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2060"/>
                  </a:solidFill>
                  <a:latin typeface="Arial"/>
                  <a:ea typeface="Arial"/>
                  <a:cs typeface="Arial"/>
                  <a:sym typeface="Arial"/>
                </a:rPr>
                <a:t>Định nghĩa sóng ngang, sóng dọc?</a:t>
              </a:r>
              <a:endParaRPr/>
            </a:p>
          </p:txBody>
        </p:sp>
        <p:sp>
          <p:nvSpPr>
            <p:cNvPr id="1581" name="Google Shape;1581;p55"/>
            <p:cNvSpPr txBox="1"/>
            <p:nvPr/>
          </p:nvSpPr>
          <p:spPr>
            <a:xfrm>
              <a:off x="1754521" y="3074817"/>
              <a:ext cx="6265349" cy="407124"/>
            </a:xfrm>
            <a:prstGeom prst="rect">
              <a:avLst/>
            </a:prstGeom>
            <a:noFill/>
            <a:ln>
              <a:noFill/>
            </a:ln>
            <a:effectLst>
              <a:outerShdw blurRad="50800" rotWithShape="0" algn="tr" dir="81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2060"/>
                  </a:solidFill>
                  <a:latin typeface="Arial"/>
                  <a:ea typeface="Arial"/>
                  <a:cs typeface="Arial"/>
                  <a:sym typeface="Arial"/>
                </a:rPr>
                <a:t>Giải thích quá trình truyền năng lượng của sóng?</a:t>
              </a:r>
              <a:endParaRPr/>
            </a:p>
          </p:txBody>
        </p:sp>
        <p:sp>
          <p:nvSpPr>
            <p:cNvPr id="1582" name="Google Shape;1582;p55"/>
            <p:cNvSpPr txBox="1"/>
            <p:nvPr/>
          </p:nvSpPr>
          <p:spPr>
            <a:xfrm>
              <a:off x="1935886" y="3997189"/>
              <a:ext cx="1517569" cy="407124"/>
            </a:xfrm>
            <a:prstGeom prst="rect">
              <a:avLst/>
            </a:prstGeom>
            <a:noFill/>
            <a:ln>
              <a:noFill/>
            </a:ln>
            <a:effectLst>
              <a:outerShdw blurRad="50800" rotWithShape="0" algn="tr" dir="81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2060"/>
                  </a:solidFill>
                  <a:latin typeface="Arial"/>
                  <a:ea typeface="Arial"/>
                  <a:cs typeface="Arial"/>
                  <a:sym typeface="Arial"/>
                </a:rPr>
                <a:t>Sóng âm?</a:t>
              </a:r>
              <a:endParaRPr/>
            </a:p>
          </p:txBody>
        </p:sp>
      </p:gr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7"/>
                                        </p:tgtEl>
                                        <p:attrNameLst>
                                          <p:attrName>style.visibility</p:attrName>
                                        </p:attrNameLst>
                                      </p:cBhvr>
                                      <p:to>
                                        <p:strVal val="visible"/>
                                      </p:to>
                                    </p:set>
                                    <p:anim calcmode="lin" valueType="num">
                                      <p:cBhvr additive="base">
                                        <p:cTn dur="500"/>
                                        <p:tgtEl>
                                          <p:spTgt spid="155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6" name="Shape 1586"/>
        <p:cNvGrpSpPr/>
        <p:nvPr/>
      </p:nvGrpSpPr>
      <p:grpSpPr>
        <a:xfrm>
          <a:off x="0" y="0"/>
          <a:ext cx="0" cy="0"/>
          <a:chOff x="0" y="0"/>
          <a:chExt cx="0" cy="0"/>
        </a:xfrm>
      </p:grpSpPr>
      <p:sp>
        <p:nvSpPr>
          <p:cNvPr id="1587" name="Google Shape;1587;p56"/>
          <p:cNvSpPr/>
          <p:nvPr/>
        </p:nvSpPr>
        <p:spPr>
          <a:xfrm rot="-1284469">
            <a:off x="711467" y="862561"/>
            <a:ext cx="5092700" cy="19383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6000">
                <a:solidFill>
                  <a:srgbClr val="FF0000"/>
                </a:solidFill>
                <a:latin typeface="Arial"/>
                <a:ea typeface="Arial"/>
                <a:cs typeface="Arial"/>
                <a:sym typeface="Arial"/>
              </a:rPr>
              <a:t>Cảm ơn quý Thầy Cô!</a:t>
            </a:r>
            <a:r>
              <a:rPr lang="en-US" sz="6000">
                <a:solidFill>
                  <a:srgbClr val="FF0000"/>
                </a:solidFill>
                <a:latin typeface="Arial"/>
                <a:ea typeface="Arial"/>
                <a:cs typeface="Arial"/>
                <a:sym typeface="Arial"/>
              </a:rPr>
              <a:t> </a:t>
            </a:r>
            <a:endParaRPr/>
          </a:p>
        </p:txBody>
      </p:sp>
      <p:pic>
        <p:nvPicPr>
          <p:cNvPr descr="D:\GIAO AN DIEN TU\12\tính chất và cấu tạo hạt nhân\Thao giang Tuan\quyluatcuocsong.jpg" id="1588" name="Google Shape;1588;p56"/>
          <p:cNvPicPr preferRelativeResize="0"/>
          <p:nvPr/>
        </p:nvPicPr>
        <p:blipFill rotWithShape="1">
          <a:blip r:embed="rId3">
            <a:alphaModFix/>
          </a:blip>
          <a:srcRect b="0" l="0" r="0" t="0"/>
          <a:stretch/>
        </p:blipFill>
        <p:spPr>
          <a:xfrm>
            <a:off x="6901764" y="381000"/>
            <a:ext cx="4756837" cy="3665174"/>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87"/>
                                        </p:tgtEl>
                                        <p:attrNameLst>
                                          <p:attrName>style.visibility</p:attrName>
                                        </p:attrNameLst>
                                      </p:cBhvr>
                                      <p:to>
                                        <p:strVal val="visible"/>
                                      </p:to>
                                    </p:set>
                                    <p:animEffect filter="fade" transition="in">
                                      <p:cBhvr>
                                        <p:cTn dur="1000"/>
                                        <p:tgtEl>
                                          <p:spTgt spid="1587"/>
                                        </p:tgtEl>
                                      </p:cBhvr>
                                    </p:animEffect>
                                  </p:childTnLst>
                                </p:cTn>
                              </p:par>
                              <p:par>
                                <p:cTn fill="hold" nodeType="withEffect" presetClass="entr" presetID="10" presetSubtype="0">
                                  <p:stCondLst>
                                    <p:cond delay="0"/>
                                  </p:stCondLst>
                                  <p:childTnLst>
                                    <p:set>
                                      <p:cBhvr>
                                        <p:cTn dur="1" fill="hold">
                                          <p:stCondLst>
                                            <p:cond delay="0"/>
                                          </p:stCondLst>
                                        </p:cTn>
                                        <p:tgtEl>
                                          <p:spTgt spid="1588"/>
                                        </p:tgtEl>
                                        <p:attrNameLst>
                                          <p:attrName>style.visibility</p:attrName>
                                        </p:attrNameLst>
                                      </p:cBhvr>
                                      <p:to>
                                        <p:strVal val="visible"/>
                                      </p:to>
                                    </p:set>
                                    <p:animEffect filter="fade" transition="in">
                                      <p:cBhvr>
                                        <p:cTn dur="2000"/>
                                        <p:tgtEl>
                                          <p:spTgt spid="15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0"/>
          <p:cNvSpPr/>
          <p:nvPr/>
        </p:nvSpPr>
        <p:spPr>
          <a:xfrm>
            <a:off x="2057400" y="1436488"/>
            <a:ext cx="9693841" cy="1798865"/>
          </a:xfrm>
          <a:custGeom>
            <a:rect b="b" l="l" r="r" t="t"/>
            <a:pathLst>
              <a:path extrusionOk="0" h="1257301" w="2049349">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lt1"/>
          </a:solidFill>
          <a:ln cap="flat" cmpd="sng" w="9525">
            <a:solidFill>
              <a:schemeClr val="accent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8" name="Google Shape;208;p20"/>
          <p:cNvSpPr/>
          <p:nvPr/>
        </p:nvSpPr>
        <p:spPr>
          <a:xfrm rot="-5400000">
            <a:off x="739137" y="1051198"/>
            <a:ext cx="1747675" cy="2570471"/>
          </a:xfrm>
          <a:custGeom>
            <a:rect b="b" l="l" r="r" t="t"/>
            <a:pathLst>
              <a:path extrusionOk="0" h="2038350" w="125730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9" name="Google Shape;209;p20">
            <a:hlinkClick action="ppaction://hlinksldjump" r:id="rId3"/>
          </p:cNvPr>
          <p:cNvSpPr/>
          <p:nvPr/>
        </p:nvSpPr>
        <p:spPr>
          <a:xfrm rot="5400000">
            <a:off x="3965884" y="2504913"/>
            <a:ext cx="371475" cy="180975"/>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0" name="Google Shape;210;p20"/>
          <p:cNvSpPr/>
          <p:nvPr/>
        </p:nvSpPr>
        <p:spPr>
          <a:xfrm>
            <a:off x="2154538" y="3686536"/>
            <a:ext cx="9693841" cy="1712964"/>
          </a:xfrm>
          <a:custGeom>
            <a:rect b="b" l="l" r="r" t="t"/>
            <a:pathLst>
              <a:path extrusionOk="0" h="1257301" w="2049349">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lt1"/>
          </a:solidFill>
          <a:ln cap="flat" cmpd="sng" w="38100">
            <a:solidFill>
              <a:schemeClr val="accent1"/>
            </a:solidFill>
            <a:prstDash val="solid"/>
            <a:miter lim="800000"/>
            <a:headEnd len="sm" w="sm" type="none"/>
            <a:tailEnd len="sm" w="sm" type="none"/>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 name="Google Shape;211;p20"/>
          <p:cNvSpPr/>
          <p:nvPr/>
        </p:nvSpPr>
        <p:spPr>
          <a:xfrm rot="-5400000">
            <a:off x="825116" y="3322308"/>
            <a:ext cx="1712964" cy="2433231"/>
          </a:xfrm>
          <a:custGeom>
            <a:rect b="b" l="l" r="r" t="t"/>
            <a:pathLst>
              <a:path extrusionOk="0" h="2038350" w="125730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FFFF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2" name="Google Shape;212;p20">
            <a:hlinkClick action="ppaction://hlinksldjump" r:id="rId4"/>
          </p:cNvPr>
          <p:cNvSpPr/>
          <p:nvPr/>
        </p:nvSpPr>
        <p:spPr>
          <a:xfrm rot="5400000">
            <a:off x="3928271" y="4481779"/>
            <a:ext cx="373062" cy="180975"/>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3" name="Google Shape;213;p20"/>
          <p:cNvSpPr txBox="1"/>
          <p:nvPr/>
        </p:nvSpPr>
        <p:spPr>
          <a:xfrm>
            <a:off x="1021688" y="1688733"/>
            <a:ext cx="698500" cy="6477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01</a:t>
            </a:r>
            <a:endParaRPr/>
          </a:p>
        </p:txBody>
      </p:sp>
      <p:sp>
        <p:nvSpPr>
          <p:cNvPr id="214" name="Google Shape;214;p20"/>
          <p:cNvSpPr txBox="1"/>
          <p:nvPr/>
        </p:nvSpPr>
        <p:spPr>
          <a:xfrm>
            <a:off x="687263" y="2316631"/>
            <a:ext cx="1863011"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Kiến thức</a:t>
            </a:r>
            <a:endParaRPr b="1" sz="2800">
              <a:solidFill>
                <a:schemeClr val="dk1"/>
              </a:solidFill>
              <a:latin typeface="Arial"/>
              <a:ea typeface="Arial"/>
              <a:cs typeface="Arial"/>
              <a:sym typeface="Arial"/>
            </a:endParaRPr>
          </a:p>
        </p:txBody>
      </p:sp>
      <p:sp>
        <p:nvSpPr>
          <p:cNvPr id="215" name="Google Shape;215;p20"/>
          <p:cNvSpPr/>
          <p:nvPr/>
        </p:nvSpPr>
        <p:spPr>
          <a:xfrm>
            <a:off x="3009500" y="1921443"/>
            <a:ext cx="7772400" cy="892552"/>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600">
                <a:solidFill>
                  <a:schemeClr val="dk1"/>
                </a:solidFill>
                <a:latin typeface="Arial"/>
                <a:ea typeface="Arial"/>
                <a:cs typeface="Arial"/>
                <a:sym typeface="Arial"/>
              </a:rPr>
              <a:t>Nêu được định nghĩa sóng cơ, tốc độ truyền sóng, tần số, chu kì, bước sóng, pha.</a:t>
            </a:r>
            <a:endParaRPr sz="2600">
              <a:solidFill>
                <a:schemeClr val="dk1"/>
              </a:solidFill>
              <a:latin typeface="Arial"/>
              <a:ea typeface="Arial"/>
              <a:cs typeface="Arial"/>
              <a:sym typeface="Arial"/>
            </a:endParaRPr>
          </a:p>
        </p:txBody>
      </p:sp>
      <p:sp>
        <p:nvSpPr>
          <p:cNvPr id="216" name="Google Shape;216;p20"/>
          <p:cNvSpPr/>
          <p:nvPr/>
        </p:nvSpPr>
        <p:spPr>
          <a:xfrm>
            <a:off x="2890330" y="3701993"/>
            <a:ext cx="7550331" cy="156966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Arial"/>
                <a:ea typeface="Arial"/>
                <a:cs typeface="Arial"/>
                <a:sym typeface="Arial"/>
              </a:rPr>
              <a:t>- Hiểu được các đặc trưng của sóng như: biên độ, chu kì, tần số, bước sóng và năng lượng truyền sóng,…</a:t>
            </a:r>
            <a:endParaRPr sz="2400">
              <a:solidFill>
                <a:schemeClr val="dk1"/>
              </a:solidFill>
              <a:latin typeface="Arial"/>
              <a:ea typeface="Arial"/>
              <a:cs typeface="Arial"/>
              <a:sym typeface="Arial"/>
            </a:endParaRPr>
          </a:p>
          <a:p>
            <a:pPr indent="0" lvl="0" marL="0" marR="0" rtl="0" algn="just">
              <a:spcBef>
                <a:spcPts val="0"/>
              </a:spcBef>
              <a:spcAft>
                <a:spcPts val="0"/>
              </a:spcAft>
              <a:buNone/>
            </a:pPr>
            <a:r>
              <a:rPr lang="en-US" sz="2400">
                <a:solidFill>
                  <a:schemeClr val="dk1"/>
                </a:solidFill>
                <a:latin typeface="Arial"/>
                <a:ea typeface="Arial"/>
                <a:cs typeface="Arial"/>
                <a:sym typeface="Arial"/>
              </a:rPr>
              <a:t>- Hiểu được mối liên hệ về pha của các phần tử.</a:t>
            </a:r>
            <a:endParaRPr/>
          </a:p>
          <a:p>
            <a:pPr indent="0" lvl="0" marL="0" marR="0" rtl="0" algn="just">
              <a:spcBef>
                <a:spcPts val="0"/>
              </a:spcBef>
              <a:spcAft>
                <a:spcPts val="0"/>
              </a:spcAft>
              <a:buNone/>
            </a:pPr>
            <a:r>
              <a:rPr lang="en-US" sz="2400">
                <a:solidFill>
                  <a:schemeClr val="dk1"/>
                </a:solidFill>
                <a:latin typeface="Arial"/>
                <a:ea typeface="Arial"/>
                <a:cs typeface="Arial"/>
                <a:sym typeface="Arial"/>
              </a:rPr>
              <a:t>- Vận dụng được công thức tính bước sóng.</a:t>
            </a:r>
            <a:endParaRPr/>
          </a:p>
        </p:txBody>
      </p:sp>
      <p:grpSp>
        <p:nvGrpSpPr>
          <p:cNvPr id="217" name="Google Shape;217;p20"/>
          <p:cNvGrpSpPr/>
          <p:nvPr/>
        </p:nvGrpSpPr>
        <p:grpSpPr>
          <a:xfrm>
            <a:off x="3657600" y="123509"/>
            <a:ext cx="5616575" cy="1092200"/>
            <a:chOff x="3281363" y="136525"/>
            <a:chExt cx="5237162" cy="852488"/>
          </a:xfrm>
        </p:grpSpPr>
        <p:sp>
          <p:nvSpPr>
            <p:cNvPr id="218" name="Google Shape;218;p20"/>
            <p:cNvSpPr/>
            <p:nvPr/>
          </p:nvSpPr>
          <p:spPr>
            <a:xfrm>
              <a:off x="3281363" y="241847"/>
              <a:ext cx="5237162" cy="669104"/>
            </a:xfrm>
            <a:prstGeom prst="rect">
              <a:avLst/>
            </a:prstGeom>
            <a:blipFill rotWithShape="1">
              <a:blip r:embed="rId5">
                <a:alphaModFix/>
              </a:blip>
              <a:tile algn="tl" flip="none" tx="0" sx="100000" ty="0" sy="100000"/>
            </a:blip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19" name="Google Shape;219;p20"/>
            <p:cNvSpPr/>
            <p:nvPr/>
          </p:nvSpPr>
          <p:spPr>
            <a:xfrm>
              <a:off x="3584816" y="136525"/>
              <a:ext cx="1154603" cy="852488"/>
            </a:xfrm>
            <a:custGeom>
              <a:rect b="b" l="l" r="r" t="t"/>
              <a:pathLst>
                <a:path extrusionOk="0" h="1746724" w="1651613">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blipFill rotWithShape="1">
              <a:blip r:embed="rId6">
                <a:alphaModFix/>
              </a:blip>
              <a:stretch>
                <a:fillRect b="0" l="0" r="0" t="0"/>
              </a:stretch>
            </a:blip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220" name="Google Shape;220;p20"/>
          <p:cNvSpPr/>
          <p:nvPr/>
        </p:nvSpPr>
        <p:spPr>
          <a:xfrm>
            <a:off x="5151327" y="440274"/>
            <a:ext cx="3719512" cy="52387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800">
                <a:solidFill>
                  <a:srgbClr val="002060"/>
                </a:solidFill>
                <a:latin typeface="Arial"/>
                <a:ea typeface="Arial"/>
                <a:cs typeface="Arial"/>
                <a:sym typeface="Arial"/>
              </a:rPr>
              <a:t>MỤC TIÊU BÀI HỌC</a:t>
            </a:r>
            <a:endParaRPr/>
          </a:p>
        </p:txBody>
      </p:sp>
      <p:sp>
        <p:nvSpPr>
          <p:cNvPr id="221" name="Google Shape;221;p20"/>
          <p:cNvSpPr txBox="1"/>
          <p:nvPr/>
        </p:nvSpPr>
        <p:spPr>
          <a:xfrm>
            <a:off x="1018481" y="3904357"/>
            <a:ext cx="697627"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600">
                <a:solidFill>
                  <a:srgbClr val="C00000"/>
                </a:solidFill>
                <a:latin typeface="Arial"/>
                <a:ea typeface="Arial"/>
                <a:cs typeface="Arial"/>
                <a:sym typeface="Arial"/>
              </a:rPr>
              <a:t>02</a:t>
            </a:r>
            <a:endParaRPr/>
          </a:p>
        </p:txBody>
      </p:sp>
      <p:sp>
        <p:nvSpPr>
          <p:cNvPr id="222" name="Google Shape;222;p20"/>
          <p:cNvSpPr txBox="1"/>
          <p:nvPr/>
        </p:nvSpPr>
        <p:spPr>
          <a:xfrm>
            <a:off x="648173" y="4335245"/>
            <a:ext cx="1842171"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Năng lực </a:t>
            </a:r>
            <a:br>
              <a:rPr b="1" lang="en-US" sz="2800">
                <a:solidFill>
                  <a:srgbClr val="C00000"/>
                </a:solidFill>
                <a:latin typeface="Arial"/>
                <a:ea typeface="Arial"/>
                <a:cs typeface="Arial"/>
                <a:sym typeface="Arial"/>
              </a:rPr>
            </a:br>
            <a:r>
              <a:rPr b="1" lang="en-US" sz="2800">
                <a:solidFill>
                  <a:srgbClr val="C00000"/>
                </a:solidFill>
                <a:latin typeface="Arial"/>
                <a:ea typeface="Arial"/>
                <a:cs typeface="Arial"/>
                <a:sym typeface="Arial"/>
              </a:rPr>
              <a:t>vật lí</a:t>
            </a:r>
            <a:endParaRPr b="1" sz="2800">
              <a:solidFill>
                <a:srgbClr val="C00000"/>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21"/>
          <p:cNvGrpSpPr/>
          <p:nvPr/>
        </p:nvGrpSpPr>
        <p:grpSpPr>
          <a:xfrm>
            <a:off x="2352676" y="244475"/>
            <a:ext cx="7459663" cy="1371600"/>
            <a:chOff x="829245" y="244234"/>
            <a:chExt cx="7459662" cy="1371600"/>
          </a:xfrm>
        </p:grpSpPr>
        <p:grpSp>
          <p:nvGrpSpPr>
            <p:cNvPr id="228" name="Google Shape;228;p21"/>
            <p:cNvGrpSpPr/>
            <p:nvPr/>
          </p:nvGrpSpPr>
          <p:grpSpPr>
            <a:xfrm>
              <a:off x="829245" y="576022"/>
              <a:ext cx="7459662" cy="630237"/>
              <a:chOff x="1631147" y="1316986"/>
              <a:chExt cx="5761832" cy="559048"/>
            </a:xfrm>
          </p:grpSpPr>
          <p:sp>
            <p:nvSpPr>
              <p:cNvPr id="229" name="Google Shape;229;p21"/>
              <p:cNvSpPr/>
              <p:nvPr/>
            </p:nvSpPr>
            <p:spPr>
              <a:xfrm>
                <a:off x="1631147" y="1316986"/>
                <a:ext cx="5761832" cy="559048"/>
              </a:xfrm>
              <a:custGeom>
                <a:rect b="b" l="l" r="r" t="t"/>
                <a:pathLst>
                  <a:path extrusionOk="0" h="559049" w="5761832">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21"/>
              <p:cNvSpPr/>
              <p:nvPr/>
            </p:nvSpPr>
            <p:spPr>
              <a:xfrm>
                <a:off x="1731694" y="1373313"/>
                <a:ext cx="5563190" cy="453435"/>
              </a:xfrm>
              <a:custGeom>
                <a:rect b="b" l="l" r="r" t="t"/>
                <a:pathLst>
                  <a:path extrusionOk="0" h="559049" w="5761832">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31" name="Google Shape;231;p21"/>
            <p:cNvGrpSpPr/>
            <p:nvPr/>
          </p:nvGrpSpPr>
          <p:grpSpPr>
            <a:xfrm>
              <a:off x="1761107" y="244234"/>
              <a:ext cx="5465763" cy="1371600"/>
              <a:chOff x="2530645" y="1066800"/>
              <a:chExt cx="4651820" cy="1220177"/>
            </a:xfrm>
          </p:grpSpPr>
          <p:pic>
            <p:nvPicPr>
              <p:cNvPr descr="C:\Users\dell\Desktop\Icon sale page\Icon tĩnh\200wide.jpg" id="232" name="Google Shape;232;p21"/>
              <p:cNvPicPr preferRelativeResize="0"/>
              <p:nvPr/>
            </p:nvPicPr>
            <p:blipFill rotWithShape="1">
              <a:blip r:embed="rId3">
                <a:alphaModFix/>
              </a:blip>
              <a:srcRect b="0" l="14158" r="0" t="0"/>
              <a:stretch/>
            </p:blipFill>
            <p:spPr>
              <a:xfrm flipH="1">
                <a:off x="2631272" y="2040885"/>
                <a:ext cx="3744118" cy="246092"/>
              </a:xfrm>
              <a:prstGeom prst="rect">
                <a:avLst/>
              </a:prstGeom>
              <a:noFill/>
              <a:ln>
                <a:noFill/>
              </a:ln>
            </p:spPr>
          </p:pic>
          <p:grpSp>
            <p:nvGrpSpPr>
              <p:cNvPr id="233" name="Google Shape;233;p21"/>
              <p:cNvGrpSpPr/>
              <p:nvPr/>
            </p:nvGrpSpPr>
            <p:grpSpPr>
              <a:xfrm>
                <a:off x="2530645" y="1066800"/>
                <a:ext cx="4651820" cy="1011238"/>
                <a:chOff x="2671148" y="1311915"/>
                <a:chExt cx="3938587" cy="1011238"/>
              </a:xfrm>
            </p:grpSpPr>
            <p:pic>
              <p:nvPicPr>
                <p:cNvPr id="234" name="Google Shape;234;p21"/>
                <p:cNvPicPr preferRelativeResize="0"/>
                <p:nvPr/>
              </p:nvPicPr>
              <p:blipFill rotWithShape="1">
                <a:blip r:embed="rId4">
                  <a:alphaModFix/>
                </a:blip>
                <a:srcRect b="0" l="0" r="0" t="0"/>
                <a:stretch/>
              </p:blipFill>
              <p:spPr>
                <a:xfrm>
                  <a:off x="2671148" y="1311915"/>
                  <a:ext cx="3938587" cy="1011238"/>
                </a:xfrm>
                <a:prstGeom prst="rect">
                  <a:avLst/>
                </a:prstGeom>
                <a:noFill/>
                <a:ln>
                  <a:noFill/>
                </a:ln>
              </p:spPr>
            </p:pic>
            <p:sp>
              <p:nvSpPr>
                <p:cNvPr id="235" name="Google Shape;235;p21"/>
                <p:cNvSpPr/>
                <p:nvPr/>
              </p:nvSpPr>
              <p:spPr>
                <a:xfrm>
                  <a:off x="2762664" y="1386764"/>
                  <a:ext cx="3777290" cy="861467"/>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sp>
          <p:nvSpPr>
            <p:cNvPr id="236" name="Google Shape;236;p21"/>
            <p:cNvSpPr txBox="1"/>
            <p:nvPr/>
          </p:nvSpPr>
          <p:spPr>
            <a:xfrm>
              <a:off x="2067466" y="420717"/>
              <a:ext cx="50128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996633"/>
                  </a:solidFill>
                  <a:latin typeface="Verdana"/>
                  <a:ea typeface="Verdana"/>
                  <a:cs typeface="Verdana"/>
                  <a:sym typeface="Verdana"/>
                </a:rPr>
                <a:t>NỘI DUNG CHÍNH</a:t>
              </a:r>
              <a:endParaRPr/>
            </a:p>
          </p:txBody>
        </p:sp>
      </p:grpSp>
      <p:grpSp>
        <p:nvGrpSpPr>
          <p:cNvPr id="237" name="Google Shape;237;p21"/>
          <p:cNvGrpSpPr/>
          <p:nvPr/>
        </p:nvGrpSpPr>
        <p:grpSpPr>
          <a:xfrm>
            <a:off x="1600200" y="1727200"/>
            <a:ext cx="8435975" cy="1371600"/>
            <a:chOff x="852488" y="2279650"/>
            <a:chExt cx="6397625" cy="1371600"/>
          </a:xfrm>
        </p:grpSpPr>
        <p:grpSp>
          <p:nvGrpSpPr>
            <p:cNvPr id="238" name="Google Shape;238;p21"/>
            <p:cNvGrpSpPr/>
            <p:nvPr/>
          </p:nvGrpSpPr>
          <p:grpSpPr>
            <a:xfrm>
              <a:off x="852488" y="2762250"/>
              <a:ext cx="1231608" cy="555625"/>
              <a:chOff x="1714500" y="3094038"/>
              <a:chExt cx="1047502" cy="551111"/>
            </a:xfrm>
          </p:grpSpPr>
          <p:sp>
            <p:nvSpPr>
              <p:cNvPr id="239" name="Google Shape;239;p21"/>
              <p:cNvSpPr/>
              <p:nvPr/>
            </p:nvSpPr>
            <p:spPr>
              <a:xfrm>
                <a:off x="1714500" y="3094038"/>
                <a:ext cx="1047502"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0" name="Google Shape;240;p21"/>
              <p:cNvSpPr/>
              <p:nvPr/>
            </p:nvSpPr>
            <p:spPr>
              <a:xfrm>
                <a:off x="1815871" y="3152298"/>
                <a:ext cx="919509" cy="437740"/>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41" name="Google Shape;241;p21"/>
            <p:cNvGrpSpPr/>
            <p:nvPr/>
          </p:nvGrpSpPr>
          <p:grpSpPr>
            <a:xfrm>
              <a:off x="1784350" y="2279650"/>
              <a:ext cx="5465763" cy="1371600"/>
              <a:chOff x="2530645" y="2460171"/>
              <a:chExt cx="4651820" cy="1219014"/>
            </a:xfrm>
          </p:grpSpPr>
          <p:pic>
            <p:nvPicPr>
              <p:cNvPr descr="C:\Users\dell\Desktop\Icon sale page\Icon tĩnh\200wide.jpg" id="242" name="Google Shape;242;p21"/>
              <p:cNvPicPr preferRelativeResize="0"/>
              <p:nvPr/>
            </p:nvPicPr>
            <p:blipFill rotWithShape="1">
              <a:blip r:embed="rId3">
                <a:alphaModFix/>
              </a:blip>
              <a:srcRect b="0" l="14158" r="0" t="0"/>
              <a:stretch/>
            </p:blipFill>
            <p:spPr>
              <a:xfrm>
                <a:off x="3233624" y="3433093"/>
                <a:ext cx="3744118" cy="246092"/>
              </a:xfrm>
              <a:prstGeom prst="rect">
                <a:avLst/>
              </a:prstGeom>
              <a:noFill/>
              <a:ln>
                <a:noFill/>
              </a:ln>
            </p:spPr>
          </p:pic>
          <p:grpSp>
            <p:nvGrpSpPr>
              <p:cNvPr id="243" name="Google Shape;243;p21"/>
              <p:cNvGrpSpPr/>
              <p:nvPr/>
            </p:nvGrpSpPr>
            <p:grpSpPr>
              <a:xfrm>
                <a:off x="2530645" y="2460171"/>
                <a:ext cx="4651820" cy="1011238"/>
                <a:chOff x="2671148" y="1311915"/>
                <a:chExt cx="3938587" cy="1011238"/>
              </a:xfrm>
            </p:grpSpPr>
            <p:pic>
              <p:nvPicPr>
                <p:cNvPr id="244" name="Google Shape;244;p21"/>
                <p:cNvPicPr preferRelativeResize="0"/>
                <p:nvPr/>
              </p:nvPicPr>
              <p:blipFill rotWithShape="1">
                <a:blip r:embed="rId5">
                  <a:alphaModFix/>
                </a:blip>
                <a:srcRect b="0" l="0" r="0" t="0"/>
                <a:stretch/>
              </p:blipFill>
              <p:spPr>
                <a:xfrm>
                  <a:off x="2671148" y="1311915"/>
                  <a:ext cx="3938587" cy="1011238"/>
                </a:xfrm>
                <a:prstGeom prst="rect">
                  <a:avLst/>
                </a:prstGeom>
                <a:noFill/>
                <a:ln>
                  <a:noFill/>
                </a:ln>
              </p:spPr>
            </p:pic>
            <p:sp>
              <p:nvSpPr>
                <p:cNvPr id="245" name="Google Shape;245;p21"/>
                <p:cNvSpPr/>
                <p:nvPr/>
              </p:nvSpPr>
              <p:spPr>
                <a:xfrm>
                  <a:off x="2762218" y="1386692"/>
                  <a:ext cx="3778114" cy="862058"/>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246" name="Google Shape;246;p21"/>
            <p:cNvGrpSpPr/>
            <p:nvPr/>
          </p:nvGrpSpPr>
          <p:grpSpPr>
            <a:xfrm>
              <a:off x="1649413" y="2498725"/>
              <a:ext cx="781412" cy="746125"/>
              <a:chOff x="2452688" y="2863775"/>
              <a:chExt cx="1322745" cy="662858"/>
            </a:xfrm>
          </p:grpSpPr>
          <p:sp>
            <p:nvSpPr>
              <p:cNvPr id="247" name="Google Shape;247;p21"/>
              <p:cNvSpPr/>
              <p:nvPr/>
            </p:nvSpPr>
            <p:spPr>
              <a:xfrm>
                <a:off x="2452805" y="2863775"/>
                <a:ext cx="1322628" cy="583879"/>
              </a:xfrm>
              <a:custGeom>
                <a:rect b="b" l="l" r="r" t="t"/>
                <a:pathLst>
                  <a:path extrusionOk="0" h="584276" w="1819275">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rotWithShape="0" algn="t" dir="5400000" dist="381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8" name="Google Shape;248;p21"/>
              <p:cNvSpPr/>
              <p:nvPr/>
            </p:nvSpPr>
            <p:spPr>
              <a:xfrm>
                <a:off x="2452688" y="3369468"/>
                <a:ext cx="247755" cy="157165"/>
              </a:xfrm>
              <a:custGeom>
                <a:rect b="b" l="l" r="r" t="t"/>
                <a:pathLst>
                  <a:path extrusionOk="0" h="157165" w="24775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49" name="Google Shape;249;p21"/>
            <p:cNvSpPr/>
            <p:nvPr/>
          </p:nvSpPr>
          <p:spPr>
            <a:xfrm>
              <a:off x="2473639" y="2663181"/>
              <a:ext cx="4670807" cy="461665"/>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Clr>
                  <a:srgbClr val="D7181F"/>
                </a:buClr>
                <a:buSzPts val="2400"/>
                <a:buFont typeface="Noto Sans Symbols"/>
                <a:buNone/>
              </a:pPr>
              <a:r>
                <a:rPr b="1" lang="en-US" sz="2400">
                  <a:solidFill>
                    <a:srgbClr val="593B1D"/>
                  </a:solidFill>
                  <a:latin typeface="Arial"/>
                  <a:ea typeface="Arial"/>
                  <a:cs typeface="Arial"/>
                  <a:sym typeface="Arial"/>
                </a:rPr>
                <a:t>THÍ NGHIỆM TẠO SÓNG MẶT NƯỚC</a:t>
              </a:r>
              <a:endParaRPr/>
            </a:p>
          </p:txBody>
        </p:sp>
        <p:sp>
          <p:nvSpPr>
            <p:cNvPr id="250" name="Google Shape;250;p21"/>
            <p:cNvSpPr/>
            <p:nvPr/>
          </p:nvSpPr>
          <p:spPr>
            <a:xfrm>
              <a:off x="1693510" y="2517754"/>
              <a:ext cx="549627"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I</a:t>
              </a:r>
              <a:endParaRPr/>
            </a:p>
          </p:txBody>
        </p:sp>
      </p:grpSp>
      <p:grpSp>
        <p:nvGrpSpPr>
          <p:cNvPr id="251" name="Google Shape;251;p21"/>
          <p:cNvGrpSpPr/>
          <p:nvPr/>
        </p:nvGrpSpPr>
        <p:grpSpPr>
          <a:xfrm>
            <a:off x="2638870" y="3323304"/>
            <a:ext cx="7864475" cy="1395412"/>
            <a:chOff x="1649412" y="3749675"/>
            <a:chExt cx="6662738" cy="1395413"/>
          </a:xfrm>
        </p:grpSpPr>
        <p:grpSp>
          <p:nvGrpSpPr>
            <p:cNvPr id="252" name="Google Shape;252;p21"/>
            <p:cNvGrpSpPr/>
            <p:nvPr/>
          </p:nvGrpSpPr>
          <p:grpSpPr>
            <a:xfrm flipH="1">
              <a:off x="6324357" y="4144962"/>
              <a:ext cx="1987793" cy="555625"/>
              <a:chOff x="1714500" y="3094037"/>
              <a:chExt cx="1047878" cy="551111"/>
            </a:xfrm>
          </p:grpSpPr>
          <p:sp>
            <p:nvSpPr>
              <p:cNvPr id="253" name="Google Shape;253;p21"/>
              <p:cNvSpPr/>
              <p:nvPr/>
            </p:nvSpPr>
            <p:spPr>
              <a:xfrm>
                <a:off x="1714500" y="3094037"/>
                <a:ext cx="1047878"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4" name="Google Shape;254;p21"/>
              <p:cNvSpPr/>
              <p:nvPr/>
            </p:nvSpPr>
            <p:spPr>
              <a:xfrm>
                <a:off x="1815885" y="3152298"/>
                <a:ext cx="919552" cy="437740"/>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55" name="Google Shape;255;p21"/>
            <p:cNvGrpSpPr/>
            <p:nvPr/>
          </p:nvGrpSpPr>
          <p:grpSpPr>
            <a:xfrm>
              <a:off x="1784350" y="3749675"/>
              <a:ext cx="5465763" cy="1395413"/>
              <a:chOff x="2530645" y="3933371"/>
              <a:chExt cx="4651820" cy="1238901"/>
            </a:xfrm>
          </p:grpSpPr>
          <p:pic>
            <p:nvPicPr>
              <p:cNvPr descr="C:\Users\dell\Desktop\Icon sale page\Icon tĩnh\200wide.jpg" id="256" name="Google Shape;256;p21"/>
              <p:cNvPicPr preferRelativeResize="0"/>
              <p:nvPr/>
            </p:nvPicPr>
            <p:blipFill rotWithShape="1">
              <a:blip r:embed="rId3">
                <a:alphaModFix/>
              </a:blip>
              <a:srcRect b="0" l="14158" r="0" t="0"/>
              <a:stretch/>
            </p:blipFill>
            <p:spPr>
              <a:xfrm flipH="1">
                <a:off x="2656682" y="4926180"/>
                <a:ext cx="3744118" cy="246092"/>
              </a:xfrm>
              <a:prstGeom prst="rect">
                <a:avLst/>
              </a:prstGeom>
              <a:noFill/>
              <a:ln>
                <a:noFill/>
              </a:ln>
            </p:spPr>
          </p:pic>
          <p:grpSp>
            <p:nvGrpSpPr>
              <p:cNvPr id="257" name="Google Shape;257;p21"/>
              <p:cNvGrpSpPr/>
              <p:nvPr/>
            </p:nvGrpSpPr>
            <p:grpSpPr>
              <a:xfrm>
                <a:off x="2530645" y="3933371"/>
                <a:ext cx="4651820" cy="1011238"/>
                <a:chOff x="2671148" y="1311915"/>
                <a:chExt cx="3938587" cy="1011238"/>
              </a:xfrm>
            </p:grpSpPr>
            <p:pic>
              <p:nvPicPr>
                <p:cNvPr id="258" name="Google Shape;258;p21"/>
                <p:cNvPicPr preferRelativeResize="0"/>
                <p:nvPr/>
              </p:nvPicPr>
              <p:blipFill rotWithShape="1">
                <a:blip r:embed="rId5">
                  <a:alphaModFix/>
                </a:blip>
                <a:srcRect b="0" l="0" r="0" t="0"/>
                <a:stretch/>
              </p:blipFill>
              <p:spPr>
                <a:xfrm>
                  <a:off x="2671148" y="1311915"/>
                  <a:ext cx="3938587" cy="1011238"/>
                </a:xfrm>
                <a:prstGeom prst="rect">
                  <a:avLst/>
                </a:prstGeom>
                <a:noFill/>
                <a:ln>
                  <a:noFill/>
                </a:ln>
              </p:spPr>
            </p:pic>
            <p:sp>
              <p:nvSpPr>
                <p:cNvPr id="259" name="Google Shape;259;p21"/>
                <p:cNvSpPr/>
                <p:nvPr/>
              </p:nvSpPr>
              <p:spPr>
                <a:xfrm>
                  <a:off x="2761926" y="1386615"/>
                  <a:ext cx="3777707" cy="861171"/>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260" name="Google Shape;260;p21"/>
            <p:cNvGrpSpPr/>
            <p:nvPr/>
          </p:nvGrpSpPr>
          <p:grpSpPr>
            <a:xfrm>
              <a:off x="1649412" y="4014787"/>
              <a:ext cx="866129" cy="744538"/>
              <a:chOff x="2452688" y="2863774"/>
              <a:chExt cx="1399979" cy="662859"/>
            </a:xfrm>
          </p:grpSpPr>
          <p:sp>
            <p:nvSpPr>
              <p:cNvPr id="261" name="Google Shape;261;p21"/>
              <p:cNvSpPr/>
              <p:nvPr/>
            </p:nvSpPr>
            <p:spPr>
              <a:xfrm>
                <a:off x="2452688" y="2863774"/>
                <a:ext cx="1399979" cy="585125"/>
              </a:xfrm>
              <a:custGeom>
                <a:rect b="b" l="l" r="r" t="t"/>
                <a:pathLst>
                  <a:path extrusionOk="0" h="584276" w="1819275">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rotWithShape="0" algn="t" dir="5400000" dist="381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2" name="Google Shape;262;p21"/>
              <p:cNvSpPr/>
              <p:nvPr/>
            </p:nvSpPr>
            <p:spPr>
              <a:xfrm>
                <a:off x="2452688" y="3369468"/>
                <a:ext cx="247755" cy="157165"/>
              </a:xfrm>
              <a:custGeom>
                <a:rect b="b" l="l" r="r" t="t"/>
                <a:pathLst>
                  <a:path extrusionOk="0" h="157165" w="24775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63" name="Google Shape;263;p21"/>
            <p:cNvSpPr/>
            <p:nvPr/>
          </p:nvSpPr>
          <p:spPr>
            <a:xfrm>
              <a:off x="1661235" y="4044035"/>
              <a:ext cx="655037"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II</a:t>
              </a:r>
              <a:endParaRPr/>
            </a:p>
          </p:txBody>
        </p:sp>
        <p:sp>
          <p:nvSpPr>
            <p:cNvPr id="264" name="Google Shape;264;p21"/>
            <p:cNvSpPr/>
            <p:nvPr/>
          </p:nvSpPr>
          <p:spPr>
            <a:xfrm>
              <a:off x="2528010" y="4083992"/>
              <a:ext cx="4625264" cy="461665"/>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Clr>
                  <a:srgbClr val="D7181F"/>
                </a:buClr>
                <a:buSzPts val="2400"/>
                <a:buFont typeface="Noto Sans Symbols"/>
                <a:buNone/>
              </a:pPr>
              <a:r>
                <a:rPr b="1" lang="en-US" sz="2400">
                  <a:solidFill>
                    <a:srgbClr val="593B1D"/>
                  </a:solidFill>
                  <a:latin typeface="Arial"/>
                  <a:ea typeface="Arial"/>
                  <a:cs typeface="Arial"/>
                  <a:sym typeface="Arial"/>
                </a:rPr>
                <a:t>GIẢI THÍCH SỰ TẠO THÀNH SÓNG</a:t>
              </a:r>
              <a:endParaRPr/>
            </a:p>
          </p:txBody>
        </p:sp>
      </p:grpSp>
      <p:grpSp>
        <p:nvGrpSpPr>
          <p:cNvPr id="265" name="Google Shape;265;p21"/>
          <p:cNvGrpSpPr/>
          <p:nvPr/>
        </p:nvGrpSpPr>
        <p:grpSpPr>
          <a:xfrm>
            <a:off x="2844028" y="4920580"/>
            <a:ext cx="7704138" cy="1377950"/>
            <a:chOff x="1784350" y="5162550"/>
            <a:chExt cx="6527800" cy="1377950"/>
          </a:xfrm>
        </p:grpSpPr>
        <p:grpSp>
          <p:nvGrpSpPr>
            <p:cNvPr id="266" name="Google Shape;266;p21"/>
            <p:cNvGrpSpPr/>
            <p:nvPr/>
          </p:nvGrpSpPr>
          <p:grpSpPr>
            <a:xfrm flipH="1">
              <a:off x="6324084" y="5594350"/>
              <a:ext cx="1988066" cy="557213"/>
              <a:chOff x="1714500" y="3094038"/>
              <a:chExt cx="1048022" cy="551111"/>
            </a:xfrm>
          </p:grpSpPr>
          <p:sp>
            <p:nvSpPr>
              <p:cNvPr id="267" name="Google Shape;267;p21"/>
              <p:cNvSpPr/>
              <p:nvPr/>
            </p:nvSpPr>
            <p:spPr>
              <a:xfrm>
                <a:off x="1714500" y="3094038"/>
                <a:ext cx="1048022" cy="551111"/>
              </a:xfrm>
              <a:custGeom>
                <a:rect b="b" l="l" r="r" t="t"/>
                <a:pathLst>
                  <a:path extrusionOk="0" h="551111" w="104775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 name="Google Shape;268;p21"/>
              <p:cNvSpPr/>
              <p:nvPr/>
            </p:nvSpPr>
            <p:spPr>
              <a:xfrm>
                <a:off x="1815899" y="3153702"/>
                <a:ext cx="919678" cy="436492"/>
              </a:xfrm>
              <a:custGeom>
                <a:rect b="b" l="l" r="r" t="t"/>
                <a:pathLst>
                  <a:path extrusionOk="0" h="551111" w="952905">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cap="flat" cmpd="sng" w="19050">
                <a:solidFill>
                  <a:srgbClr val="FFDB9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69" name="Google Shape;269;p21"/>
            <p:cNvGrpSpPr/>
            <p:nvPr/>
          </p:nvGrpSpPr>
          <p:grpSpPr>
            <a:xfrm>
              <a:off x="1784350" y="5162550"/>
              <a:ext cx="5465763" cy="1377950"/>
              <a:chOff x="2530645" y="5343071"/>
              <a:chExt cx="4651820" cy="1224998"/>
            </a:xfrm>
          </p:grpSpPr>
          <p:pic>
            <p:nvPicPr>
              <p:cNvPr descr="C:\Users\dell\Desktop\Icon sale page\Icon tĩnh\200wide.jpg" id="270" name="Google Shape;270;p21"/>
              <p:cNvPicPr preferRelativeResize="0"/>
              <p:nvPr/>
            </p:nvPicPr>
            <p:blipFill rotWithShape="1">
              <a:blip r:embed="rId3">
                <a:alphaModFix/>
              </a:blip>
              <a:srcRect b="0" l="14158" r="0" t="0"/>
              <a:stretch/>
            </p:blipFill>
            <p:spPr>
              <a:xfrm>
                <a:off x="3233624" y="6321977"/>
                <a:ext cx="3744118" cy="246092"/>
              </a:xfrm>
              <a:prstGeom prst="rect">
                <a:avLst/>
              </a:prstGeom>
              <a:noFill/>
              <a:ln>
                <a:noFill/>
              </a:ln>
            </p:spPr>
          </p:pic>
          <p:grpSp>
            <p:nvGrpSpPr>
              <p:cNvPr id="271" name="Google Shape;271;p21"/>
              <p:cNvGrpSpPr/>
              <p:nvPr/>
            </p:nvGrpSpPr>
            <p:grpSpPr>
              <a:xfrm>
                <a:off x="2530645" y="5343071"/>
                <a:ext cx="4651820" cy="1011238"/>
                <a:chOff x="2671148" y="1311915"/>
                <a:chExt cx="3938587" cy="1011238"/>
              </a:xfrm>
            </p:grpSpPr>
            <p:pic>
              <p:nvPicPr>
                <p:cNvPr id="272" name="Google Shape;272;p21"/>
                <p:cNvPicPr preferRelativeResize="0"/>
                <p:nvPr/>
              </p:nvPicPr>
              <p:blipFill rotWithShape="1">
                <a:blip r:embed="rId5">
                  <a:alphaModFix/>
                </a:blip>
                <a:srcRect b="0" l="0" r="0" t="0"/>
                <a:stretch/>
              </p:blipFill>
              <p:spPr>
                <a:xfrm>
                  <a:off x="2671148" y="1311915"/>
                  <a:ext cx="3938587" cy="1011238"/>
                </a:xfrm>
                <a:prstGeom prst="rect">
                  <a:avLst/>
                </a:prstGeom>
                <a:noFill/>
                <a:ln>
                  <a:noFill/>
                </a:ln>
              </p:spPr>
            </p:pic>
            <p:sp>
              <p:nvSpPr>
                <p:cNvPr id="273" name="Google Shape;273;p21"/>
                <p:cNvSpPr/>
                <p:nvPr/>
              </p:nvSpPr>
              <p:spPr>
                <a:xfrm>
                  <a:off x="2762260" y="1386714"/>
                  <a:ext cx="3777258" cy="862297"/>
                </a:xfrm>
                <a:prstGeom prst="roundRect">
                  <a:avLst>
                    <a:gd fmla="val 12108" name="adj"/>
                  </a:avLst>
                </a:prstGeom>
                <a:noFill/>
                <a:ln cap="flat" cmpd="sng" w="19050">
                  <a:solidFill>
                    <a:srgbClr val="99663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274" name="Google Shape;274;p21"/>
            <p:cNvGrpSpPr/>
            <p:nvPr/>
          </p:nvGrpSpPr>
          <p:grpSpPr>
            <a:xfrm flipH="1">
              <a:off x="6268934" y="5391150"/>
              <a:ext cx="1119291" cy="746125"/>
              <a:chOff x="2452688" y="2863775"/>
              <a:chExt cx="1819444" cy="662858"/>
            </a:xfrm>
          </p:grpSpPr>
          <p:sp>
            <p:nvSpPr>
              <p:cNvPr id="275" name="Google Shape;275;p21"/>
              <p:cNvSpPr/>
              <p:nvPr/>
            </p:nvSpPr>
            <p:spPr>
              <a:xfrm>
                <a:off x="2452952" y="2863775"/>
                <a:ext cx="1819180" cy="583879"/>
              </a:xfrm>
              <a:custGeom>
                <a:rect b="b" l="l" r="r" t="t"/>
                <a:pathLst>
                  <a:path extrusionOk="0" h="584276" w="1819275">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rotWithShape="0" algn="t" dir="5400000" dist="381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 name="Google Shape;276;p21"/>
              <p:cNvSpPr/>
              <p:nvPr/>
            </p:nvSpPr>
            <p:spPr>
              <a:xfrm>
                <a:off x="2452688" y="3369468"/>
                <a:ext cx="247755" cy="157165"/>
              </a:xfrm>
              <a:custGeom>
                <a:rect b="b" l="l" r="r" t="t"/>
                <a:pathLst>
                  <a:path extrusionOk="0" h="157165" w="24775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77" name="Google Shape;277;p21"/>
            <p:cNvSpPr/>
            <p:nvPr/>
          </p:nvSpPr>
          <p:spPr>
            <a:xfrm>
              <a:off x="6273181" y="5424538"/>
              <a:ext cx="717338" cy="5847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III</a:t>
              </a:r>
              <a:endParaRPr/>
            </a:p>
          </p:txBody>
        </p:sp>
        <p:sp>
          <p:nvSpPr>
            <p:cNvPr id="278" name="Google Shape;278;p21"/>
            <p:cNvSpPr/>
            <p:nvPr/>
          </p:nvSpPr>
          <p:spPr>
            <a:xfrm>
              <a:off x="1931047" y="5356652"/>
              <a:ext cx="4572925" cy="83099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D7181F"/>
                </a:buClr>
                <a:buSzPts val="2400"/>
                <a:buFont typeface="Noto Sans Symbols"/>
                <a:buNone/>
              </a:pPr>
              <a:r>
                <a:rPr b="1" lang="en-US" sz="2400">
                  <a:solidFill>
                    <a:srgbClr val="593B1D"/>
                  </a:solidFill>
                  <a:latin typeface="Arial"/>
                  <a:ea typeface="Arial"/>
                  <a:cs typeface="Arial"/>
                  <a:sym typeface="Arial"/>
                </a:rPr>
                <a:t>CÁC ĐẠI LƯỢNG ĐẶC TRƯNG </a:t>
              </a:r>
              <a:br>
                <a:rPr b="1" lang="en-US" sz="2400">
                  <a:solidFill>
                    <a:srgbClr val="593B1D"/>
                  </a:solidFill>
                  <a:latin typeface="Arial"/>
                  <a:ea typeface="Arial"/>
                  <a:cs typeface="Arial"/>
                  <a:sym typeface="Arial"/>
                </a:rPr>
              </a:br>
              <a:r>
                <a:rPr b="1" lang="en-US" sz="2400">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51"/>
                                        </p:tgtEl>
                                        <p:attrNameLst>
                                          <p:attrName>ppt_y</p:attrName>
                                        </p:attrNameLst>
                                      </p:cBhvr>
                                      <p:tavLst>
                                        <p:tav fmla="" tm="0">
                                          <p:val>
                                            <p:strVal val="#ppt_y"/>
                                          </p:val>
                                        </p:tav>
                                        <p:tav fmla="" tm="100000">
                                          <p:val>
                                            <p:strVal val="#ppt_y+1"/>
                                          </p:val>
                                        </p:tav>
                                      </p:tavLst>
                                    </p:anim>
                                    <p:set>
                                      <p:cBhvr>
                                        <p:cTn dur="1" fill="hold">
                                          <p:stCondLst>
                                            <p:cond delay="500"/>
                                          </p:stCondLst>
                                        </p:cTn>
                                        <p:tgtEl>
                                          <p:spTgt spid="251"/>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65"/>
                                        </p:tgtEl>
                                        <p:attrNameLst>
                                          <p:attrName>ppt_y</p:attrName>
                                        </p:attrNameLst>
                                      </p:cBhvr>
                                      <p:tavLst>
                                        <p:tav fmla="" tm="0">
                                          <p:val>
                                            <p:strVal val="#ppt_y"/>
                                          </p:val>
                                        </p:tav>
                                        <p:tav fmla="" tm="100000">
                                          <p:val>
                                            <p:strVal val="#ppt_y+1"/>
                                          </p:val>
                                        </p:tav>
                                      </p:tavLst>
                                    </p:anim>
                                    <p:set>
                                      <p:cBhvr>
                                        <p:cTn dur="1" fill="hold">
                                          <p:stCondLst>
                                            <p:cond delay="500"/>
                                          </p:stCondLst>
                                        </p:cTn>
                                        <p:tgtEl>
                                          <p:spTgt spid="265"/>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27"/>
                                        </p:tgtEl>
                                        <p:attrNameLst>
                                          <p:attrName>ppt_y</p:attrName>
                                        </p:attrNameLst>
                                      </p:cBhvr>
                                      <p:tavLst>
                                        <p:tav fmla="" tm="0">
                                          <p:val>
                                            <p:strVal val="#ppt_y"/>
                                          </p:val>
                                        </p:tav>
                                        <p:tav fmla="" tm="100000">
                                          <p:val>
                                            <p:strVal val="#ppt_y+1"/>
                                          </p:val>
                                        </p:tav>
                                      </p:tavLst>
                                    </p:anim>
                                    <p:set>
                                      <p:cBhvr>
                                        <p:cTn dur="1" fill="hold">
                                          <p:stCondLst>
                                            <p:cond delay="500"/>
                                          </p:stCondLst>
                                        </p:cTn>
                                        <p:tgtEl>
                                          <p:spTgt spid="22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pSp>
        <p:nvGrpSpPr>
          <p:cNvPr id="283" name="Google Shape;283;p22"/>
          <p:cNvGrpSpPr/>
          <p:nvPr/>
        </p:nvGrpSpPr>
        <p:grpSpPr>
          <a:xfrm>
            <a:off x="1775575" y="3524971"/>
            <a:ext cx="8816225" cy="3285363"/>
            <a:chOff x="242047" y="3223359"/>
            <a:chExt cx="3334871" cy="3382230"/>
          </a:xfrm>
        </p:grpSpPr>
        <p:sp>
          <p:nvSpPr>
            <p:cNvPr id="284" name="Google Shape;284;p22"/>
            <p:cNvSpPr/>
            <p:nvPr/>
          </p:nvSpPr>
          <p:spPr>
            <a:xfrm>
              <a:off x="242047" y="3223359"/>
              <a:ext cx="3334871" cy="3382230"/>
            </a:xfrm>
            <a:prstGeom prst="roundRect">
              <a:avLst>
                <a:gd fmla="val 12699" name="adj"/>
              </a:avLst>
            </a:prstGeom>
            <a:solidFill>
              <a:srgbClr val="FFC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 name="Google Shape;285;p22"/>
            <p:cNvSpPr/>
            <p:nvPr/>
          </p:nvSpPr>
          <p:spPr>
            <a:xfrm>
              <a:off x="323432" y="3939988"/>
              <a:ext cx="3186250" cy="2597337"/>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 name="Google Shape;286;p22"/>
            <p:cNvSpPr txBox="1"/>
            <p:nvPr/>
          </p:nvSpPr>
          <p:spPr>
            <a:xfrm>
              <a:off x="720912" y="3361150"/>
              <a:ext cx="248655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2060"/>
                  </a:solidFill>
                  <a:latin typeface="Arial"/>
                  <a:ea typeface="Arial"/>
                  <a:cs typeface="Arial"/>
                  <a:sym typeface="Arial"/>
                </a:rPr>
                <a:t>NHIỆM VỤ</a:t>
              </a:r>
              <a:endParaRPr/>
            </a:p>
          </p:txBody>
        </p:sp>
        <p:sp>
          <p:nvSpPr>
            <p:cNvPr id="287" name="Google Shape;287;p22"/>
            <p:cNvSpPr txBox="1"/>
            <p:nvPr/>
          </p:nvSpPr>
          <p:spPr>
            <a:xfrm>
              <a:off x="362098" y="4101265"/>
              <a:ext cx="3160058" cy="523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2800">
                <a:solidFill>
                  <a:srgbClr val="000000"/>
                </a:solidFill>
                <a:latin typeface="Arial"/>
                <a:ea typeface="Arial"/>
                <a:cs typeface="Arial"/>
                <a:sym typeface="Arial"/>
              </a:endParaRPr>
            </a:p>
          </p:txBody>
        </p:sp>
      </p:grpSp>
      <p:grpSp>
        <p:nvGrpSpPr>
          <p:cNvPr id="288" name="Google Shape;288;p22"/>
          <p:cNvGrpSpPr/>
          <p:nvPr/>
        </p:nvGrpSpPr>
        <p:grpSpPr>
          <a:xfrm>
            <a:off x="4589160" y="1149675"/>
            <a:ext cx="2584192" cy="2444412"/>
            <a:chOff x="-110873" y="1956753"/>
            <a:chExt cx="3636709" cy="3624543"/>
          </a:xfrm>
        </p:grpSpPr>
        <p:sp>
          <p:nvSpPr>
            <p:cNvPr id="289" name="Google Shape;289;p22"/>
            <p:cNvSpPr txBox="1"/>
            <p:nvPr/>
          </p:nvSpPr>
          <p:spPr>
            <a:xfrm>
              <a:off x="1055670" y="3766707"/>
              <a:ext cx="16510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FFFFFF"/>
                  </a:solidFill>
                  <a:latin typeface="Arial"/>
                  <a:ea typeface="Arial"/>
                  <a:cs typeface="Arial"/>
                  <a:sym typeface="Arial"/>
                </a:rPr>
                <a:t>NHÓM 2</a:t>
              </a:r>
              <a:endParaRPr/>
            </a:p>
          </p:txBody>
        </p:sp>
        <p:pic>
          <p:nvPicPr>
            <p:cNvPr descr="https://lh3.googleusercontent.com/-2fLD_x45vKc/WsOKv2HIVgI/AAAAAAAACgk/iPzpunGtwfsUQF3ZkMFkinAtWymOdAMyQCHMYCw/h136/4-ctu.vn_anh_dong_mau_slide_powerpoint_dep_(139).gif" id="290" name="Google Shape;290;p22"/>
            <p:cNvPicPr preferRelativeResize="0"/>
            <p:nvPr/>
          </p:nvPicPr>
          <p:blipFill rotWithShape="1">
            <a:blip r:embed="rId3">
              <a:alphaModFix/>
            </a:blip>
            <a:srcRect b="0" l="0" r="0" t="0"/>
            <a:stretch/>
          </p:blipFill>
          <p:spPr>
            <a:xfrm>
              <a:off x="913317" y="2882944"/>
              <a:ext cx="1680526" cy="1592132"/>
            </a:xfrm>
            <a:prstGeom prst="rect">
              <a:avLst/>
            </a:prstGeom>
            <a:noFill/>
            <a:ln>
              <a:noFill/>
            </a:ln>
          </p:spPr>
        </p:pic>
        <p:grpSp>
          <p:nvGrpSpPr>
            <p:cNvPr id="291" name="Google Shape;291;p22"/>
            <p:cNvGrpSpPr/>
            <p:nvPr/>
          </p:nvGrpSpPr>
          <p:grpSpPr>
            <a:xfrm>
              <a:off x="-110873" y="1956753"/>
              <a:ext cx="3636709" cy="3624543"/>
              <a:chOff x="1711" y="1231"/>
              <a:chExt cx="2291" cy="2283"/>
            </a:xfrm>
          </p:grpSpPr>
          <p:sp>
            <p:nvSpPr>
              <p:cNvPr id="292" name="Google Shape;292;p22"/>
              <p:cNvSpPr/>
              <p:nvPr/>
            </p:nvSpPr>
            <p:spPr>
              <a:xfrm rot="6774404">
                <a:off x="2003" y="1581"/>
                <a:ext cx="1689" cy="1663"/>
              </a:xfrm>
              <a:custGeom>
                <a:rect b="b" l="l" r="r" t="t"/>
                <a:pathLst>
                  <a:path extrusionOk="0" h="21600" w="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hlink"/>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3" name="Google Shape;293;p22"/>
              <p:cNvSpPr/>
              <p:nvPr/>
            </p:nvSpPr>
            <p:spPr>
              <a:xfrm rot="-9425596">
                <a:off x="1968" y="1567"/>
                <a:ext cx="1687" cy="1662"/>
              </a:xfrm>
              <a:custGeom>
                <a:rect b="b" l="l" r="r" t="t"/>
                <a:pathLst>
                  <a:path extrusionOk="0" h="21600" w="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accent1"/>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4" name="Google Shape;294;p22"/>
              <p:cNvSpPr/>
              <p:nvPr/>
            </p:nvSpPr>
            <p:spPr>
              <a:xfrm rot="-4025596">
                <a:off x="2029" y="1500"/>
                <a:ext cx="1687" cy="1663"/>
              </a:xfrm>
              <a:custGeom>
                <a:rect b="b" l="l" r="r" t="t"/>
                <a:pathLst>
                  <a:path extrusionOk="0" h="21600" w="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2A2A2A"/>
                  </a:gs>
                  <a:gs pos="100000">
                    <a:schemeClr val="folHlink"/>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5" name="Google Shape;295;p22"/>
              <p:cNvSpPr/>
              <p:nvPr/>
            </p:nvSpPr>
            <p:spPr>
              <a:xfrm rot="1374404">
                <a:off x="2057" y="1535"/>
                <a:ext cx="1687" cy="1667"/>
              </a:xfrm>
              <a:custGeom>
                <a:rect b="b" l="l" r="r" t="t"/>
                <a:pathLst>
                  <a:path extrusionOk="0" h="21600" w="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
        <p:nvSpPr>
          <p:cNvPr id="296" name="Google Shape;296;p22"/>
          <p:cNvSpPr/>
          <p:nvPr/>
        </p:nvSpPr>
        <p:spPr>
          <a:xfrm>
            <a:off x="4023735" y="47666"/>
            <a:ext cx="3824865" cy="1255736"/>
          </a:xfrm>
          <a:prstGeom prst="horizontalScroll">
            <a:avLst>
              <a:gd fmla="val 12500" name="adj"/>
            </a:avLst>
          </a:prstGeom>
          <a:solidFill>
            <a:srgbClr val="F5CEC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HOẠT ĐỘNG NHÓM</a:t>
            </a:r>
            <a:endParaRPr/>
          </a:p>
        </p:txBody>
      </p:sp>
      <p:sp>
        <p:nvSpPr>
          <p:cNvPr id="297" name="Google Shape;29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05:00</a:t>
            </a:r>
            <a:endParaRPr/>
          </a:p>
        </p:txBody>
      </p:sp>
      <p:sp>
        <p:nvSpPr>
          <p:cNvPr id="298" name="Google Shape;29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04:59</a:t>
            </a:r>
            <a:endParaRPr/>
          </a:p>
        </p:txBody>
      </p:sp>
      <p:sp>
        <p:nvSpPr>
          <p:cNvPr id="299" name="Google Shape;29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04:58</a:t>
            </a:r>
            <a:endParaRPr/>
          </a:p>
        </p:txBody>
      </p:sp>
      <p:sp>
        <p:nvSpPr>
          <p:cNvPr id="300" name="Google Shape;30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04:57</a:t>
            </a:r>
            <a:endParaRPr/>
          </a:p>
        </p:txBody>
      </p:sp>
      <p:sp>
        <p:nvSpPr>
          <p:cNvPr id="301" name="Google Shape;30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04:56</a:t>
            </a:r>
            <a:endParaRPr/>
          </a:p>
        </p:txBody>
      </p:sp>
      <p:sp>
        <p:nvSpPr>
          <p:cNvPr id="302" name="Google Shape;30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04:55</a:t>
            </a:r>
            <a:endParaRPr/>
          </a:p>
        </p:txBody>
      </p:sp>
      <p:sp>
        <p:nvSpPr>
          <p:cNvPr id="303" name="Google Shape;30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04:54</a:t>
            </a:r>
            <a:endParaRPr/>
          </a:p>
        </p:txBody>
      </p:sp>
      <p:sp>
        <p:nvSpPr>
          <p:cNvPr id="304" name="Google Shape;30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04:53</a:t>
            </a:r>
            <a:endParaRPr/>
          </a:p>
        </p:txBody>
      </p:sp>
      <p:sp>
        <p:nvSpPr>
          <p:cNvPr id="305" name="Google Shape;30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04:52</a:t>
            </a:r>
            <a:endParaRPr/>
          </a:p>
        </p:txBody>
      </p:sp>
      <p:sp>
        <p:nvSpPr>
          <p:cNvPr id="306" name="Google Shape;30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04:51</a:t>
            </a:r>
            <a:endParaRPr/>
          </a:p>
        </p:txBody>
      </p:sp>
      <p:sp>
        <p:nvSpPr>
          <p:cNvPr id="307" name="Google Shape;30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04:50</a:t>
            </a:r>
            <a:endParaRPr/>
          </a:p>
        </p:txBody>
      </p:sp>
      <p:sp>
        <p:nvSpPr>
          <p:cNvPr id="308" name="Google Shape;30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04:49</a:t>
            </a:r>
            <a:endParaRPr/>
          </a:p>
        </p:txBody>
      </p:sp>
      <p:sp>
        <p:nvSpPr>
          <p:cNvPr id="309" name="Google Shape;30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04:48</a:t>
            </a:r>
            <a:endParaRPr/>
          </a:p>
        </p:txBody>
      </p:sp>
      <p:sp>
        <p:nvSpPr>
          <p:cNvPr id="310" name="Google Shape;31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04:47</a:t>
            </a:r>
            <a:endParaRPr/>
          </a:p>
        </p:txBody>
      </p:sp>
      <p:sp>
        <p:nvSpPr>
          <p:cNvPr id="311" name="Google Shape;31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04:46</a:t>
            </a:r>
            <a:endParaRPr/>
          </a:p>
        </p:txBody>
      </p:sp>
      <p:sp>
        <p:nvSpPr>
          <p:cNvPr id="312" name="Google Shape;31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04:45</a:t>
            </a:r>
            <a:endParaRPr/>
          </a:p>
        </p:txBody>
      </p:sp>
      <p:sp>
        <p:nvSpPr>
          <p:cNvPr id="313" name="Google Shape;31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04:44</a:t>
            </a:r>
            <a:endParaRPr/>
          </a:p>
        </p:txBody>
      </p:sp>
      <p:sp>
        <p:nvSpPr>
          <p:cNvPr id="314" name="Google Shape;31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04:43</a:t>
            </a:r>
            <a:endParaRPr/>
          </a:p>
        </p:txBody>
      </p:sp>
      <p:sp>
        <p:nvSpPr>
          <p:cNvPr id="315" name="Google Shape;31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04:42</a:t>
            </a:r>
            <a:endParaRPr/>
          </a:p>
        </p:txBody>
      </p:sp>
      <p:sp>
        <p:nvSpPr>
          <p:cNvPr id="316" name="Google Shape;31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04:41</a:t>
            </a:r>
            <a:endParaRPr/>
          </a:p>
        </p:txBody>
      </p:sp>
      <p:sp>
        <p:nvSpPr>
          <p:cNvPr id="317" name="Google Shape;31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04:40</a:t>
            </a:r>
            <a:endParaRPr/>
          </a:p>
        </p:txBody>
      </p:sp>
      <p:sp>
        <p:nvSpPr>
          <p:cNvPr id="318" name="Google Shape;31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04:39</a:t>
            </a:r>
            <a:endParaRPr/>
          </a:p>
        </p:txBody>
      </p:sp>
      <p:sp>
        <p:nvSpPr>
          <p:cNvPr id="319" name="Google Shape;31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04:38</a:t>
            </a:r>
            <a:endParaRPr/>
          </a:p>
        </p:txBody>
      </p:sp>
      <p:sp>
        <p:nvSpPr>
          <p:cNvPr id="320" name="Google Shape;32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04:37</a:t>
            </a:r>
            <a:endParaRPr/>
          </a:p>
        </p:txBody>
      </p:sp>
      <p:sp>
        <p:nvSpPr>
          <p:cNvPr id="321" name="Google Shape;32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04:36</a:t>
            </a:r>
            <a:endParaRPr/>
          </a:p>
        </p:txBody>
      </p:sp>
      <p:sp>
        <p:nvSpPr>
          <p:cNvPr id="322" name="Google Shape;32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04:35</a:t>
            </a:r>
            <a:endParaRPr/>
          </a:p>
        </p:txBody>
      </p:sp>
      <p:sp>
        <p:nvSpPr>
          <p:cNvPr id="323" name="Google Shape;32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04:34</a:t>
            </a:r>
            <a:endParaRPr/>
          </a:p>
        </p:txBody>
      </p:sp>
      <p:sp>
        <p:nvSpPr>
          <p:cNvPr id="324" name="Google Shape;32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04:33</a:t>
            </a:r>
            <a:endParaRPr/>
          </a:p>
        </p:txBody>
      </p:sp>
      <p:sp>
        <p:nvSpPr>
          <p:cNvPr id="325" name="Google Shape;32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04:32</a:t>
            </a:r>
            <a:endParaRPr/>
          </a:p>
        </p:txBody>
      </p:sp>
      <p:sp>
        <p:nvSpPr>
          <p:cNvPr id="326" name="Google Shape;32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04:31</a:t>
            </a:r>
            <a:endParaRPr/>
          </a:p>
        </p:txBody>
      </p:sp>
      <p:sp>
        <p:nvSpPr>
          <p:cNvPr id="327" name="Google Shape;32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04:30</a:t>
            </a:r>
            <a:endParaRPr/>
          </a:p>
        </p:txBody>
      </p:sp>
      <p:sp>
        <p:nvSpPr>
          <p:cNvPr id="328" name="Google Shape;32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04:29</a:t>
            </a:r>
            <a:endParaRPr/>
          </a:p>
        </p:txBody>
      </p:sp>
      <p:sp>
        <p:nvSpPr>
          <p:cNvPr id="329" name="Google Shape;32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04:28</a:t>
            </a:r>
            <a:endParaRPr/>
          </a:p>
        </p:txBody>
      </p:sp>
      <p:sp>
        <p:nvSpPr>
          <p:cNvPr id="330" name="Google Shape;33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04:27</a:t>
            </a:r>
            <a:endParaRPr/>
          </a:p>
        </p:txBody>
      </p:sp>
      <p:sp>
        <p:nvSpPr>
          <p:cNvPr id="331" name="Google Shape;33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04:26</a:t>
            </a:r>
            <a:endParaRPr/>
          </a:p>
        </p:txBody>
      </p:sp>
      <p:sp>
        <p:nvSpPr>
          <p:cNvPr id="332" name="Google Shape;33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04:25</a:t>
            </a:r>
            <a:endParaRPr/>
          </a:p>
        </p:txBody>
      </p:sp>
      <p:sp>
        <p:nvSpPr>
          <p:cNvPr id="333" name="Google Shape;33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04:24</a:t>
            </a:r>
            <a:endParaRPr/>
          </a:p>
        </p:txBody>
      </p:sp>
      <p:sp>
        <p:nvSpPr>
          <p:cNvPr id="334" name="Google Shape;33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04:23</a:t>
            </a:r>
            <a:endParaRPr/>
          </a:p>
        </p:txBody>
      </p:sp>
      <p:sp>
        <p:nvSpPr>
          <p:cNvPr id="335" name="Google Shape;33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04:22</a:t>
            </a:r>
            <a:endParaRPr/>
          </a:p>
        </p:txBody>
      </p:sp>
      <p:sp>
        <p:nvSpPr>
          <p:cNvPr id="336" name="Google Shape;33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04:21</a:t>
            </a:r>
            <a:endParaRPr/>
          </a:p>
        </p:txBody>
      </p:sp>
      <p:sp>
        <p:nvSpPr>
          <p:cNvPr id="337" name="Google Shape;33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04:20</a:t>
            </a:r>
            <a:endParaRPr/>
          </a:p>
        </p:txBody>
      </p:sp>
      <p:sp>
        <p:nvSpPr>
          <p:cNvPr id="338" name="Google Shape;33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04:19</a:t>
            </a:r>
            <a:endParaRPr/>
          </a:p>
        </p:txBody>
      </p:sp>
      <p:sp>
        <p:nvSpPr>
          <p:cNvPr id="339" name="Google Shape;33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04:18</a:t>
            </a:r>
            <a:endParaRPr/>
          </a:p>
        </p:txBody>
      </p:sp>
      <p:sp>
        <p:nvSpPr>
          <p:cNvPr id="340" name="Google Shape;34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04:17</a:t>
            </a:r>
            <a:endParaRPr/>
          </a:p>
        </p:txBody>
      </p:sp>
      <p:sp>
        <p:nvSpPr>
          <p:cNvPr id="341" name="Google Shape;34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04:16</a:t>
            </a:r>
            <a:endParaRPr/>
          </a:p>
        </p:txBody>
      </p:sp>
      <p:sp>
        <p:nvSpPr>
          <p:cNvPr id="342" name="Google Shape;34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04:15</a:t>
            </a:r>
            <a:endParaRPr/>
          </a:p>
        </p:txBody>
      </p:sp>
      <p:sp>
        <p:nvSpPr>
          <p:cNvPr id="343" name="Google Shape;34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04:14</a:t>
            </a:r>
            <a:endParaRPr/>
          </a:p>
        </p:txBody>
      </p:sp>
      <p:sp>
        <p:nvSpPr>
          <p:cNvPr id="344" name="Google Shape;34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04:13</a:t>
            </a:r>
            <a:endParaRPr/>
          </a:p>
        </p:txBody>
      </p:sp>
      <p:sp>
        <p:nvSpPr>
          <p:cNvPr id="345" name="Google Shape;34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04:12</a:t>
            </a:r>
            <a:endParaRPr/>
          </a:p>
        </p:txBody>
      </p:sp>
      <p:sp>
        <p:nvSpPr>
          <p:cNvPr id="346" name="Google Shape;34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04:11</a:t>
            </a:r>
            <a:endParaRPr/>
          </a:p>
        </p:txBody>
      </p:sp>
      <p:sp>
        <p:nvSpPr>
          <p:cNvPr id="347" name="Google Shape;34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04:10</a:t>
            </a:r>
            <a:endParaRPr/>
          </a:p>
        </p:txBody>
      </p:sp>
      <p:sp>
        <p:nvSpPr>
          <p:cNvPr id="348" name="Google Shape;34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04:09</a:t>
            </a:r>
            <a:endParaRPr/>
          </a:p>
        </p:txBody>
      </p:sp>
      <p:sp>
        <p:nvSpPr>
          <p:cNvPr id="349" name="Google Shape;34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04:08</a:t>
            </a:r>
            <a:endParaRPr/>
          </a:p>
        </p:txBody>
      </p:sp>
      <p:sp>
        <p:nvSpPr>
          <p:cNvPr id="350" name="Google Shape;35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04:07</a:t>
            </a:r>
            <a:endParaRPr/>
          </a:p>
        </p:txBody>
      </p:sp>
      <p:sp>
        <p:nvSpPr>
          <p:cNvPr id="351" name="Google Shape;35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04:06</a:t>
            </a:r>
            <a:endParaRPr/>
          </a:p>
        </p:txBody>
      </p:sp>
      <p:sp>
        <p:nvSpPr>
          <p:cNvPr id="352" name="Google Shape;35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04:05</a:t>
            </a:r>
            <a:endParaRPr/>
          </a:p>
        </p:txBody>
      </p:sp>
      <p:sp>
        <p:nvSpPr>
          <p:cNvPr id="353" name="Google Shape;35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04:04</a:t>
            </a:r>
            <a:endParaRPr/>
          </a:p>
        </p:txBody>
      </p:sp>
      <p:sp>
        <p:nvSpPr>
          <p:cNvPr id="354" name="Google Shape;35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04:03</a:t>
            </a:r>
            <a:endParaRPr/>
          </a:p>
        </p:txBody>
      </p:sp>
      <p:sp>
        <p:nvSpPr>
          <p:cNvPr id="355" name="Google Shape;35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04:02</a:t>
            </a:r>
            <a:endParaRPr/>
          </a:p>
        </p:txBody>
      </p:sp>
      <p:sp>
        <p:nvSpPr>
          <p:cNvPr id="356" name="Google Shape;35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04:01</a:t>
            </a:r>
            <a:endParaRPr/>
          </a:p>
        </p:txBody>
      </p:sp>
      <p:sp>
        <p:nvSpPr>
          <p:cNvPr id="357" name="Google Shape;35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04:00</a:t>
            </a:r>
            <a:endParaRPr/>
          </a:p>
        </p:txBody>
      </p:sp>
      <p:sp>
        <p:nvSpPr>
          <p:cNvPr id="358" name="Google Shape;35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03:59</a:t>
            </a:r>
            <a:endParaRPr/>
          </a:p>
        </p:txBody>
      </p:sp>
      <p:sp>
        <p:nvSpPr>
          <p:cNvPr id="359" name="Google Shape;35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03:58</a:t>
            </a:r>
            <a:endParaRPr/>
          </a:p>
        </p:txBody>
      </p:sp>
      <p:sp>
        <p:nvSpPr>
          <p:cNvPr id="360" name="Google Shape;36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03:57</a:t>
            </a:r>
            <a:endParaRPr/>
          </a:p>
        </p:txBody>
      </p:sp>
      <p:sp>
        <p:nvSpPr>
          <p:cNvPr id="361" name="Google Shape;36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03:56</a:t>
            </a:r>
            <a:endParaRPr/>
          </a:p>
        </p:txBody>
      </p:sp>
      <p:sp>
        <p:nvSpPr>
          <p:cNvPr id="362" name="Google Shape;36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03:55</a:t>
            </a:r>
            <a:endParaRPr/>
          </a:p>
        </p:txBody>
      </p:sp>
      <p:sp>
        <p:nvSpPr>
          <p:cNvPr id="363" name="Google Shape;36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03:54</a:t>
            </a:r>
            <a:endParaRPr/>
          </a:p>
        </p:txBody>
      </p:sp>
      <p:sp>
        <p:nvSpPr>
          <p:cNvPr id="364" name="Google Shape;36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03:53</a:t>
            </a:r>
            <a:endParaRPr/>
          </a:p>
        </p:txBody>
      </p:sp>
      <p:sp>
        <p:nvSpPr>
          <p:cNvPr id="365" name="Google Shape;36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03:52</a:t>
            </a:r>
            <a:endParaRPr/>
          </a:p>
        </p:txBody>
      </p:sp>
      <p:sp>
        <p:nvSpPr>
          <p:cNvPr id="366" name="Google Shape;36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03:51</a:t>
            </a:r>
            <a:endParaRPr/>
          </a:p>
        </p:txBody>
      </p:sp>
      <p:sp>
        <p:nvSpPr>
          <p:cNvPr id="367" name="Google Shape;36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03:50</a:t>
            </a:r>
            <a:endParaRPr/>
          </a:p>
        </p:txBody>
      </p:sp>
      <p:sp>
        <p:nvSpPr>
          <p:cNvPr id="368" name="Google Shape;36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03:49</a:t>
            </a:r>
            <a:endParaRPr/>
          </a:p>
        </p:txBody>
      </p:sp>
      <p:sp>
        <p:nvSpPr>
          <p:cNvPr id="369" name="Google Shape;36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03:48</a:t>
            </a:r>
            <a:endParaRPr/>
          </a:p>
        </p:txBody>
      </p:sp>
      <p:sp>
        <p:nvSpPr>
          <p:cNvPr id="370" name="Google Shape;37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03:47</a:t>
            </a:r>
            <a:endParaRPr/>
          </a:p>
        </p:txBody>
      </p:sp>
      <p:sp>
        <p:nvSpPr>
          <p:cNvPr id="371" name="Google Shape;37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03:46</a:t>
            </a:r>
            <a:endParaRPr/>
          </a:p>
        </p:txBody>
      </p:sp>
      <p:sp>
        <p:nvSpPr>
          <p:cNvPr id="372" name="Google Shape;37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03:45</a:t>
            </a:r>
            <a:endParaRPr/>
          </a:p>
        </p:txBody>
      </p:sp>
      <p:sp>
        <p:nvSpPr>
          <p:cNvPr id="373" name="Google Shape;37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03:44</a:t>
            </a:r>
            <a:endParaRPr/>
          </a:p>
        </p:txBody>
      </p:sp>
      <p:sp>
        <p:nvSpPr>
          <p:cNvPr id="374" name="Google Shape;37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03:43</a:t>
            </a:r>
            <a:endParaRPr/>
          </a:p>
        </p:txBody>
      </p:sp>
      <p:sp>
        <p:nvSpPr>
          <p:cNvPr id="375" name="Google Shape;37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03:42</a:t>
            </a:r>
            <a:endParaRPr/>
          </a:p>
        </p:txBody>
      </p:sp>
      <p:sp>
        <p:nvSpPr>
          <p:cNvPr id="376" name="Google Shape;37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03:41</a:t>
            </a:r>
            <a:endParaRPr/>
          </a:p>
        </p:txBody>
      </p:sp>
      <p:sp>
        <p:nvSpPr>
          <p:cNvPr id="377" name="Google Shape;37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03:40</a:t>
            </a:r>
            <a:endParaRPr/>
          </a:p>
        </p:txBody>
      </p:sp>
      <p:sp>
        <p:nvSpPr>
          <p:cNvPr id="378" name="Google Shape;37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03:39</a:t>
            </a:r>
            <a:endParaRPr/>
          </a:p>
        </p:txBody>
      </p:sp>
      <p:sp>
        <p:nvSpPr>
          <p:cNvPr id="379" name="Google Shape;37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03:38</a:t>
            </a:r>
            <a:endParaRPr/>
          </a:p>
        </p:txBody>
      </p:sp>
      <p:sp>
        <p:nvSpPr>
          <p:cNvPr id="380" name="Google Shape;38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03:37</a:t>
            </a:r>
            <a:endParaRPr/>
          </a:p>
        </p:txBody>
      </p:sp>
      <p:sp>
        <p:nvSpPr>
          <p:cNvPr id="381" name="Google Shape;38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03:36</a:t>
            </a:r>
            <a:endParaRPr/>
          </a:p>
        </p:txBody>
      </p:sp>
      <p:sp>
        <p:nvSpPr>
          <p:cNvPr id="382" name="Google Shape;38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03:35</a:t>
            </a:r>
            <a:endParaRPr/>
          </a:p>
        </p:txBody>
      </p:sp>
      <p:sp>
        <p:nvSpPr>
          <p:cNvPr id="383" name="Google Shape;38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03:34</a:t>
            </a:r>
            <a:endParaRPr/>
          </a:p>
        </p:txBody>
      </p:sp>
      <p:sp>
        <p:nvSpPr>
          <p:cNvPr id="384" name="Google Shape;38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03:33</a:t>
            </a:r>
            <a:endParaRPr/>
          </a:p>
        </p:txBody>
      </p:sp>
      <p:sp>
        <p:nvSpPr>
          <p:cNvPr id="385" name="Google Shape;38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03:32</a:t>
            </a:r>
            <a:endParaRPr/>
          </a:p>
        </p:txBody>
      </p:sp>
      <p:sp>
        <p:nvSpPr>
          <p:cNvPr id="386" name="Google Shape;38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03:31</a:t>
            </a:r>
            <a:endParaRPr/>
          </a:p>
        </p:txBody>
      </p:sp>
      <p:sp>
        <p:nvSpPr>
          <p:cNvPr id="387" name="Google Shape;38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03:30</a:t>
            </a:r>
            <a:endParaRPr/>
          </a:p>
        </p:txBody>
      </p:sp>
      <p:sp>
        <p:nvSpPr>
          <p:cNvPr id="388" name="Google Shape;38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03:29</a:t>
            </a:r>
            <a:endParaRPr/>
          </a:p>
        </p:txBody>
      </p:sp>
      <p:sp>
        <p:nvSpPr>
          <p:cNvPr id="389" name="Google Shape;38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03:28</a:t>
            </a:r>
            <a:endParaRPr/>
          </a:p>
        </p:txBody>
      </p:sp>
      <p:sp>
        <p:nvSpPr>
          <p:cNvPr id="390" name="Google Shape;39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03:27</a:t>
            </a:r>
            <a:endParaRPr/>
          </a:p>
        </p:txBody>
      </p:sp>
      <p:sp>
        <p:nvSpPr>
          <p:cNvPr id="391" name="Google Shape;39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03:26</a:t>
            </a:r>
            <a:endParaRPr/>
          </a:p>
        </p:txBody>
      </p:sp>
      <p:sp>
        <p:nvSpPr>
          <p:cNvPr id="392" name="Google Shape;39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03:25</a:t>
            </a:r>
            <a:endParaRPr/>
          </a:p>
        </p:txBody>
      </p:sp>
      <p:sp>
        <p:nvSpPr>
          <p:cNvPr id="393" name="Google Shape;39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03:24</a:t>
            </a:r>
            <a:endParaRPr/>
          </a:p>
        </p:txBody>
      </p:sp>
      <p:sp>
        <p:nvSpPr>
          <p:cNvPr id="394" name="Google Shape;39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03:23</a:t>
            </a:r>
            <a:endParaRPr/>
          </a:p>
        </p:txBody>
      </p:sp>
      <p:sp>
        <p:nvSpPr>
          <p:cNvPr id="395" name="Google Shape;39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03:22</a:t>
            </a:r>
            <a:endParaRPr/>
          </a:p>
        </p:txBody>
      </p:sp>
      <p:sp>
        <p:nvSpPr>
          <p:cNvPr id="396" name="Google Shape;39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03:21</a:t>
            </a:r>
            <a:endParaRPr/>
          </a:p>
        </p:txBody>
      </p:sp>
      <p:sp>
        <p:nvSpPr>
          <p:cNvPr id="397" name="Google Shape;39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03:20</a:t>
            </a:r>
            <a:endParaRPr/>
          </a:p>
        </p:txBody>
      </p:sp>
      <p:sp>
        <p:nvSpPr>
          <p:cNvPr id="398" name="Google Shape;39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03:19</a:t>
            </a:r>
            <a:endParaRPr/>
          </a:p>
        </p:txBody>
      </p:sp>
      <p:sp>
        <p:nvSpPr>
          <p:cNvPr id="399" name="Google Shape;39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03:18</a:t>
            </a:r>
            <a:endParaRPr/>
          </a:p>
        </p:txBody>
      </p:sp>
      <p:sp>
        <p:nvSpPr>
          <p:cNvPr id="400" name="Google Shape;40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03:17</a:t>
            </a:r>
            <a:endParaRPr/>
          </a:p>
        </p:txBody>
      </p:sp>
      <p:sp>
        <p:nvSpPr>
          <p:cNvPr id="401" name="Google Shape;40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03:16</a:t>
            </a:r>
            <a:endParaRPr/>
          </a:p>
        </p:txBody>
      </p:sp>
      <p:sp>
        <p:nvSpPr>
          <p:cNvPr id="402" name="Google Shape;40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03:15</a:t>
            </a:r>
            <a:endParaRPr/>
          </a:p>
        </p:txBody>
      </p:sp>
      <p:sp>
        <p:nvSpPr>
          <p:cNvPr id="403" name="Google Shape;40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03:14</a:t>
            </a:r>
            <a:endParaRPr/>
          </a:p>
        </p:txBody>
      </p:sp>
      <p:sp>
        <p:nvSpPr>
          <p:cNvPr id="404" name="Google Shape;40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03:13</a:t>
            </a:r>
            <a:endParaRPr/>
          </a:p>
        </p:txBody>
      </p:sp>
      <p:sp>
        <p:nvSpPr>
          <p:cNvPr id="405" name="Google Shape;40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03:12</a:t>
            </a:r>
            <a:endParaRPr/>
          </a:p>
        </p:txBody>
      </p:sp>
      <p:sp>
        <p:nvSpPr>
          <p:cNvPr id="406" name="Google Shape;40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03:11</a:t>
            </a:r>
            <a:endParaRPr/>
          </a:p>
        </p:txBody>
      </p:sp>
      <p:sp>
        <p:nvSpPr>
          <p:cNvPr id="407" name="Google Shape;40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03:10</a:t>
            </a:r>
            <a:endParaRPr/>
          </a:p>
        </p:txBody>
      </p:sp>
      <p:sp>
        <p:nvSpPr>
          <p:cNvPr id="408" name="Google Shape;40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03:09</a:t>
            </a:r>
            <a:endParaRPr/>
          </a:p>
        </p:txBody>
      </p:sp>
      <p:sp>
        <p:nvSpPr>
          <p:cNvPr id="409" name="Google Shape;40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03:08</a:t>
            </a:r>
            <a:endParaRPr/>
          </a:p>
        </p:txBody>
      </p:sp>
      <p:sp>
        <p:nvSpPr>
          <p:cNvPr id="410" name="Google Shape;41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03:07</a:t>
            </a:r>
            <a:endParaRPr/>
          </a:p>
        </p:txBody>
      </p:sp>
      <p:sp>
        <p:nvSpPr>
          <p:cNvPr id="411" name="Google Shape;41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03:06</a:t>
            </a:r>
            <a:endParaRPr/>
          </a:p>
        </p:txBody>
      </p:sp>
      <p:sp>
        <p:nvSpPr>
          <p:cNvPr id="412" name="Google Shape;41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03:05</a:t>
            </a:r>
            <a:endParaRPr/>
          </a:p>
        </p:txBody>
      </p:sp>
      <p:sp>
        <p:nvSpPr>
          <p:cNvPr id="413" name="Google Shape;41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03:04</a:t>
            </a:r>
            <a:endParaRPr/>
          </a:p>
        </p:txBody>
      </p:sp>
      <p:sp>
        <p:nvSpPr>
          <p:cNvPr id="414" name="Google Shape;41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03:03</a:t>
            </a:r>
            <a:endParaRPr/>
          </a:p>
        </p:txBody>
      </p:sp>
      <p:sp>
        <p:nvSpPr>
          <p:cNvPr id="415" name="Google Shape;41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03:02</a:t>
            </a:r>
            <a:endParaRPr/>
          </a:p>
        </p:txBody>
      </p:sp>
      <p:sp>
        <p:nvSpPr>
          <p:cNvPr id="416" name="Google Shape;41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03:01</a:t>
            </a:r>
            <a:endParaRPr/>
          </a:p>
        </p:txBody>
      </p:sp>
      <p:sp>
        <p:nvSpPr>
          <p:cNvPr id="417" name="Google Shape;41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03:00</a:t>
            </a:r>
            <a:endParaRPr/>
          </a:p>
        </p:txBody>
      </p:sp>
      <p:sp>
        <p:nvSpPr>
          <p:cNvPr id="418" name="Google Shape;41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02:59</a:t>
            </a:r>
            <a:endParaRPr/>
          </a:p>
        </p:txBody>
      </p:sp>
      <p:sp>
        <p:nvSpPr>
          <p:cNvPr id="419" name="Google Shape;41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02:58</a:t>
            </a:r>
            <a:endParaRPr/>
          </a:p>
        </p:txBody>
      </p:sp>
      <p:sp>
        <p:nvSpPr>
          <p:cNvPr id="420" name="Google Shape;42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02:57</a:t>
            </a:r>
            <a:endParaRPr/>
          </a:p>
        </p:txBody>
      </p:sp>
      <p:sp>
        <p:nvSpPr>
          <p:cNvPr id="421" name="Google Shape;42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02:56</a:t>
            </a:r>
            <a:endParaRPr/>
          </a:p>
        </p:txBody>
      </p:sp>
      <p:sp>
        <p:nvSpPr>
          <p:cNvPr id="422" name="Google Shape;42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02:55</a:t>
            </a:r>
            <a:endParaRPr/>
          </a:p>
        </p:txBody>
      </p:sp>
      <p:sp>
        <p:nvSpPr>
          <p:cNvPr id="423" name="Google Shape;42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02:54</a:t>
            </a:r>
            <a:endParaRPr/>
          </a:p>
        </p:txBody>
      </p:sp>
      <p:sp>
        <p:nvSpPr>
          <p:cNvPr id="424" name="Google Shape;42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02:53</a:t>
            </a:r>
            <a:endParaRPr/>
          </a:p>
        </p:txBody>
      </p:sp>
      <p:sp>
        <p:nvSpPr>
          <p:cNvPr id="425" name="Google Shape;42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02:52</a:t>
            </a:r>
            <a:endParaRPr/>
          </a:p>
        </p:txBody>
      </p:sp>
      <p:sp>
        <p:nvSpPr>
          <p:cNvPr id="426" name="Google Shape;42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02:51</a:t>
            </a:r>
            <a:endParaRPr/>
          </a:p>
        </p:txBody>
      </p:sp>
      <p:sp>
        <p:nvSpPr>
          <p:cNvPr id="427" name="Google Shape;42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02:50</a:t>
            </a:r>
            <a:endParaRPr/>
          </a:p>
        </p:txBody>
      </p:sp>
      <p:sp>
        <p:nvSpPr>
          <p:cNvPr id="428" name="Google Shape;42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02:49</a:t>
            </a:r>
            <a:endParaRPr/>
          </a:p>
        </p:txBody>
      </p:sp>
      <p:sp>
        <p:nvSpPr>
          <p:cNvPr id="429" name="Google Shape;42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02:48</a:t>
            </a:r>
            <a:endParaRPr/>
          </a:p>
        </p:txBody>
      </p:sp>
      <p:sp>
        <p:nvSpPr>
          <p:cNvPr id="430" name="Google Shape;43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02:47</a:t>
            </a:r>
            <a:endParaRPr/>
          </a:p>
        </p:txBody>
      </p:sp>
      <p:sp>
        <p:nvSpPr>
          <p:cNvPr id="431" name="Google Shape;43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02:46</a:t>
            </a:r>
            <a:endParaRPr/>
          </a:p>
        </p:txBody>
      </p:sp>
      <p:sp>
        <p:nvSpPr>
          <p:cNvPr id="432" name="Google Shape;43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02:45</a:t>
            </a:r>
            <a:endParaRPr/>
          </a:p>
        </p:txBody>
      </p:sp>
      <p:sp>
        <p:nvSpPr>
          <p:cNvPr id="433" name="Google Shape;43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02:44</a:t>
            </a:r>
            <a:endParaRPr/>
          </a:p>
        </p:txBody>
      </p:sp>
      <p:sp>
        <p:nvSpPr>
          <p:cNvPr id="434" name="Google Shape;43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02:43</a:t>
            </a:r>
            <a:endParaRPr/>
          </a:p>
        </p:txBody>
      </p:sp>
      <p:sp>
        <p:nvSpPr>
          <p:cNvPr id="435" name="Google Shape;43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02:42</a:t>
            </a:r>
            <a:endParaRPr/>
          </a:p>
        </p:txBody>
      </p:sp>
      <p:sp>
        <p:nvSpPr>
          <p:cNvPr id="436" name="Google Shape;43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02:41</a:t>
            </a:r>
            <a:endParaRPr/>
          </a:p>
        </p:txBody>
      </p:sp>
      <p:sp>
        <p:nvSpPr>
          <p:cNvPr id="437" name="Google Shape;43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02:40</a:t>
            </a:r>
            <a:endParaRPr/>
          </a:p>
        </p:txBody>
      </p:sp>
      <p:sp>
        <p:nvSpPr>
          <p:cNvPr id="438" name="Google Shape;43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02:39</a:t>
            </a:r>
            <a:endParaRPr/>
          </a:p>
        </p:txBody>
      </p:sp>
      <p:sp>
        <p:nvSpPr>
          <p:cNvPr id="439" name="Google Shape;43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02:38</a:t>
            </a:r>
            <a:endParaRPr/>
          </a:p>
        </p:txBody>
      </p:sp>
      <p:sp>
        <p:nvSpPr>
          <p:cNvPr id="440" name="Google Shape;44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02:37</a:t>
            </a:r>
            <a:endParaRPr/>
          </a:p>
        </p:txBody>
      </p:sp>
      <p:sp>
        <p:nvSpPr>
          <p:cNvPr id="441" name="Google Shape;44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02:36</a:t>
            </a:r>
            <a:endParaRPr/>
          </a:p>
        </p:txBody>
      </p:sp>
      <p:sp>
        <p:nvSpPr>
          <p:cNvPr id="442" name="Google Shape;44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02:35</a:t>
            </a:r>
            <a:endParaRPr/>
          </a:p>
        </p:txBody>
      </p:sp>
      <p:sp>
        <p:nvSpPr>
          <p:cNvPr id="443" name="Google Shape;44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02:34</a:t>
            </a:r>
            <a:endParaRPr/>
          </a:p>
        </p:txBody>
      </p:sp>
      <p:sp>
        <p:nvSpPr>
          <p:cNvPr id="444" name="Google Shape;44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02:33</a:t>
            </a:r>
            <a:endParaRPr/>
          </a:p>
        </p:txBody>
      </p:sp>
      <p:sp>
        <p:nvSpPr>
          <p:cNvPr id="445" name="Google Shape;44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02:32</a:t>
            </a:r>
            <a:endParaRPr/>
          </a:p>
        </p:txBody>
      </p:sp>
      <p:sp>
        <p:nvSpPr>
          <p:cNvPr id="446" name="Google Shape;44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02:31</a:t>
            </a:r>
            <a:endParaRPr/>
          </a:p>
        </p:txBody>
      </p:sp>
      <p:sp>
        <p:nvSpPr>
          <p:cNvPr id="447" name="Google Shape;44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02:30</a:t>
            </a:r>
            <a:endParaRPr/>
          </a:p>
        </p:txBody>
      </p:sp>
      <p:sp>
        <p:nvSpPr>
          <p:cNvPr id="448" name="Google Shape;44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02:29</a:t>
            </a:r>
            <a:endParaRPr/>
          </a:p>
        </p:txBody>
      </p:sp>
      <p:sp>
        <p:nvSpPr>
          <p:cNvPr id="449" name="Google Shape;44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02:28</a:t>
            </a:r>
            <a:endParaRPr/>
          </a:p>
        </p:txBody>
      </p:sp>
      <p:sp>
        <p:nvSpPr>
          <p:cNvPr id="450" name="Google Shape;45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02:27</a:t>
            </a:r>
            <a:endParaRPr/>
          </a:p>
        </p:txBody>
      </p:sp>
      <p:sp>
        <p:nvSpPr>
          <p:cNvPr id="451" name="Google Shape;45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02:26</a:t>
            </a:r>
            <a:endParaRPr/>
          </a:p>
        </p:txBody>
      </p:sp>
      <p:sp>
        <p:nvSpPr>
          <p:cNvPr id="452" name="Google Shape;45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02:25</a:t>
            </a:r>
            <a:endParaRPr/>
          </a:p>
        </p:txBody>
      </p:sp>
      <p:sp>
        <p:nvSpPr>
          <p:cNvPr id="453" name="Google Shape;45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02:24</a:t>
            </a:r>
            <a:endParaRPr/>
          </a:p>
        </p:txBody>
      </p:sp>
      <p:sp>
        <p:nvSpPr>
          <p:cNvPr id="454" name="Google Shape;45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02:23</a:t>
            </a:r>
            <a:endParaRPr/>
          </a:p>
        </p:txBody>
      </p:sp>
      <p:sp>
        <p:nvSpPr>
          <p:cNvPr id="455" name="Google Shape;45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02:22</a:t>
            </a:r>
            <a:endParaRPr/>
          </a:p>
        </p:txBody>
      </p:sp>
      <p:sp>
        <p:nvSpPr>
          <p:cNvPr id="456" name="Google Shape;45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02:21</a:t>
            </a:r>
            <a:endParaRPr/>
          </a:p>
        </p:txBody>
      </p:sp>
      <p:sp>
        <p:nvSpPr>
          <p:cNvPr id="457" name="Google Shape;45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02:20</a:t>
            </a:r>
            <a:endParaRPr/>
          </a:p>
        </p:txBody>
      </p:sp>
      <p:sp>
        <p:nvSpPr>
          <p:cNvPr id="458" name="Google Shape;45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02:19</a:t>
            </a:r>
            <a:endParaRPr/>
          </a:p>
        </p:txBody>
      </p:sp>
      <p:sp>
        <p:nvSpPr>
          <p:cNvPr id="459" name="Google Shape;45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02:18</a:t>
            </a:r>
            <a:endParaRPr/>
          </a:p>
        </p:txBody>
      </p:sp>
      <p:sp>
        <p:nvSpPr>
          <p:cNvPr id="460" name="Google Shape;46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02:17</a:t>
            </a:r>
            <a:endParaRPr/>
          </a:p>
        </p:txBody>
      </p:sp>
      <p:sp>
        <p:nvSpPr>
          <p:cNvPr id="461" name="Google Shape;46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02:16</a:t>
            </a:r>
            <a:endParaRPr/>
          </a:p>
        </p:txBody>
      </p:sp>
      <p:sp>
        <p:nvSpPr>
          <p:cNvPr id="462" name="Google Shape;46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02:15</a:t>
            </a:r>
            <a:endParaRPr/>
          </a:p>
        </p:txBody>
      </p:sp>
      <p:sp>
        <p:nvSpPr>
          <p:cNvPr id="463" name="Google Shape;46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02:14</a:t>
            </a:r>
            <a:endParaRPr/>
          </a:p>
        </p:txBody>
      </p:sp>
      <p:sp>
        <p:nvSpPr>
          <p:cNvPr id="464" name="Google Shape;46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02:13</a:t>
            </a:r>
            <a:endParaRPr/>
          </a:p>
        </p:txBody>
      </p:sp>
      <p:sp>
        <p:nvSpPr>
          <p:cNvPr id="465" name="Google Shape;46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02:12</a:t>
            </a:r>
            <a:endParaRPr/>
          </a:p>
        </p:txBody>
      </p:sp>
      <p:sp>
        <p:nvSpPr>
          <p:cNvPr id="466" name="Google Shape;46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02:11</a:t>
            </a:r>
            <a:endParaRPr/>
          </a:p>
        </p:txBody>
      </p:sp>
      <p:sp>
        <p:nvSpPr>
          <p:cNvPr id="467" name="Google Shape;46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02:10</a:t>
            </a:r>
            <a:endParaRPr/>
          </a:p>
        </p:txBody>
      </p:sp>
      <p:sp>
        <p:nvSpPr>
          <p:cNvPr id="468" name="Google Shape;46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02:09</a:t>
            </a:r>
            <a:endParaRPr/>
          </a:p>
        </p:txBody>
      </p:sp>
      <p:sp>
        <p:nvSpPr>
          <p:cNvPr id="469" name="Google Shape;46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02:08</a:t>
            </a:r>
            <a:endParaRPr/>
          </a:p>
        </p:txBody>
      </p:sp>
      <p:sp>
        <p:nvSpPr>
          <p:cNvPr id="470" name="Google Shape;47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02:07</a:t>
            </a:r>
            <a:endParaRPr/>
          </a:p>
        </p:txBody>
      </p:sp>
      <p:sp>
        <p:nvSpPr>
          <p:cNvPr id="471" name="Google Shape;47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02:06</a:t>
            </a:r>
            <a:endParaRPr/>
          </a:p>
        </p:txBody>
      </p:sp>
      <p:sp>
        <p:nvSpPr>
          <p:cNvPr id="472" name="Google Shape;47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02:05</a:t>
            </a:r>
            <a:endParaRPr/>
          </a:p>
        </p:txBody>
      </p:sp>
      <p:sp>
        <p:nvSpPr>
          <p:cNvPr id="473" name="Google Shape;47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02:04</a:t>
            </a:r>
            <a:endParaRPr/>
          </a:p>
        </p:txBody>
      </p:sp>
      <p:sp>
        <p:nvSpPr>
          <p:cNvPr id="474" name="Google Shape;47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02:03</a:t>
            </a:r>
            <a:endParaRPr/>
          </a:p>
        </p:txBody>
      </p:sp>
      <p:sp>
        <p:nvSpPr>
          <p:cNvPr id="475" name="Google Shape;47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02:02</a:t>
            </a:r>
            <a:endParaRPr/>
          </a:p>
        </p:txBody>
      </p:sp>
      <p:sp>
        <p:nvSpPr>
          <p:cNvPr id="476" name="Google Shape;47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02:01</a:t>
            </a:r>
            <a:endParaRPr/>
          </a:p>
        </p:txBody>
      </p:sp>
      <p:sp>
        <p:nvSpPr>
          <p:cNvPr id="477" name="Google Shape;47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02:00</a:t>
            </a:r>
            <a:endParaRPr/>
          </a:p>
        </p:txBody>
      </p:sp>
      <p:sp>
        <p:nvSpPr>
          <p:cNvPr id="478" name="Google Shape;47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01:59</a:t>
            </a:r>
            <a:endParaRPr/>
          </a:p>
        </p:txBody>
      </p:sp>
      <p:sp>
        <p:nvSpPr>
          <p:cNvPr id="479" name="Google Shape;47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01:58</a:t>
            </a:r>
            <a:endParaRPr/>
          </a:p>
        </p:txBody>
      </p:sp>
      <p:sp>
        <p:nvSpPr>
          <p:cNvPr id="480" name="Google Shape;48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01:57</a:t>
            </a:r>
            <a:endParaRPr/>
          </a:p>
        </p:txBody>
      </p:sp>
      <p:sp>
        <p:nvSpPr>
          <p:cNvPr id="481" name="Google Shape;48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01:56</a:t>
            </a:r>
            <a:endParaRPr/>
          </a:p>
        </p:txBody>
      </p:sp>
      <p:sp>
        <p:nvSpPr>
          <p:cNvPr id="482" name="Google Shape;48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01:55</a:t>
            </a:r>
            <a:endParaRPr/>
          </a:p>
        </p:txBody>
      </p:sp>
      <p:sp>
        <p:nvSpPr>
          <p:cNvPr id="483" name="Google Shape;48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01:54</a:t>
            </a:r>
            <a:endParaRPr/>
          </a:p>
        </p:txBody>
      </p:sp>
      <p:sp>
        <p:nvSpPr>
          <p:cNvPr id="484" name="Google Shape;48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01:53</a:t>
            </a:r>
            <a:endParaRPr/>
          </a:p>
        </p:txBody>
      </p:sp>
      <p:sp>
        <p:nvSpPr>
          <p:cNvPr id="485" name="Google Shape;48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01:52</a:t>
            </a:r>
            <a:endParaRPr/>
          </a:p>
        </p:txBody>
      </p:sp>
      <p:sp>
        <p:nvSpPr>
          <p:cNvPr id="486" name="Google Shape;48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01:51</a:t>
            </a:r>
            <a:endParaRPr/>
          </a:p>
        </p:txBody>
      </p:sp>
      <p:sp>
        <p:nvSpPr>
          <p:cNvPr id="487" name="Google Shape;48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01:50</a:t>
            </a:r>
            <a:endParaRPr/>
          </a:p>
        </p:txBody>
      </p:sp>
      <p:sp>
        <p:nvSpPr>
          <p:cNvPr id="488" name="Google Shape;48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01:49</a:t>
            </a:r>
            <a:endParaRPr/>
          </a:p>
        </p:txBody>
      </p:sp>
      <p:sp>
        <p:nvSpPr>
          <p:cNvPr id="489" name="Google Shape;48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01:48</a:t>
            </a:r>
            <a:endParaRPr/>
          </a:p>
        </p:txBody>
      </p:sp>
      <p:sp>
        <p:nvSpPr>
          <p:cNvPr id="490" name="Google Shape;49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01:47</a:t>
            </a:r>
            <a:endParaRPr/>
          </a:p>
        </p:txBody>
      </p:sp>
      <p:sp>
        <p:nvSpPr>
          <p:cNvPr id="491" name="Google Shape;49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01:46</a:t>
            </a:r>
            <a:endParaRPr/>
          </a:p>
        </p:txBody>
      </p:sp>
      <p:sp>
        <p:nvSpPr>
          <p:cNvPr id="492" name="Google Shape;49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01:45</a:t>
            </a:r>
            <a:endParaRPr/>
          </a:p>
        </p:txBody>
      </p:sp>
      <p:sp>
        <p:nvSpPr>
          <p:cNvPr id="493" name="Google Shape;49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01:44</a:t>
            </a:r>
            <a:endParaRPr/>
          </a:p>
        </p:txBody>
      </p:sp>
      <p:sp>
        <p:nvSpPr>
          <p:cNvPr id="494" name="Google Shape;49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01:43</a:t>
            </a:r>
            <a:endParaRPr/>
          </a:p>
        </p:txBody>
      </p:sp>
      <p:sp>
        <p:nvSpPr>
          <p:cNvPr id="495" name="Google Shape;49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01:42</a:t>
            </a:r>
            <a:endParaRPr/>
          </a:p>
        </p:txBody>
      </p:sp>
      <p:sp>
        <p:nvSpPr>
          <p:cNvPr id="496" name="Google Shape;49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01:41</a:t>
            </a:r>
            <a:endParaRPr/>
          </a:p>
        </p:txBody>
      </p:sp>
      <p:sp>
        <p:nvSpPr>
          <p:cNvPr id="497" name="Google Shape;49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01:40</a:t>
            </a:r>
            <a:endParaRPr/>
          </a:p>
        </p:txBody>
      </p:sp>
      <p:sp>
        <p:nvSpPr>
          <p:cNvPr id="498" name="Google Shape;49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01:39</a:t>
            </a:r>
            <a:endParaRPr/>
          </a:p>
        </p:txBody>
      </p:sp>
      <p:sp>
        <p:nvSpPr>
          <p:cNvPr id="499" name="Google Shape;49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01:38</a:t>
            </a:r>
            <a:endParaRPr/>
          </a:p>
        </p:txBody>
      </p:sp>
      <p:sp>
        <p:nvSpPr>
          <p:cNvPr id="500" name="Google Shape;50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01:37</a:t>
            </a:r>
            <a:endParaRPr/>
          </a:p>
        </p:txBody>
      </p:sp>
      <p:sp>
        <p:nvSpPr>
          <p:cNvPr id="501" name="Google Shape;50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01:36</a:t>
            </a:r>
            <a:endParaRPr/>
          </a:p>
        </p:txBody>
      </p:sp>
      <p:sp>
        <p:nvSpPr>
          <p:cNvPr id="502" name="Google Shape;50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01:35</a:t>
            </a:r>
            <a:endParaRPr/>
          </a:p>
        </p:txBody>
      </p:sp>
      <p:sp>
        <p:nvSpPr>
          <p:cNvPr id="503" name="Google Shape;50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01:34</a:t>
            </a:r>
            <a:endParaRPr/>
          </a:p>
        </p:txBody>
      </p:sp>
      <p:sp>
        <p:nvSpPr>
          <p:cNvPr id="504" name="Google Shape;50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01:33</a:t>
            </a:r>
            <a:endParaRPr/>
          </a:p>
        </p:txBody>
      </p:sp>
      <p:sp>
        <p:nvSpPr>
          <p:cNvPr id="505" name="Google Shape;50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01:32</a:t>
            </a:r>
            <a:endParaRPr/>
          </a:p>
        </p:txBody>
      </p:sp>
      <p:sp>
        <p:nvSpPr>
          <p:cNvPr id="506" name="Google Shape;50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01:31</a:t>
            </a:r>
            <a:endParaRPr/>
          </a:p>
        </p:txBody>
      </p:sp>
      <p:sp>
        <p:nvSpPr>
          <p:cNvPr id="507" name="Google Shape;50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01:30</a:t>
            </a:r>
            <a:endParaRPr/>
          </a:p>
        </p:txBody>
      </p:sp>
      <p:sp>
        <p:nvSpPr>
          <p:cNvPr id="508" name="Google Shape;50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01:29</a:t>
            </a:r>
            <a:endParaRPr/>
          </a:p>
        </p:txBody>
      </p:sp>
      <p:sp>
        <p:nvSpPr>
          <p:cNvPr id="509" name="Google Shape;50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01:28</a:t>
            </a:r>
            <a:endParaRPr/>
          </a:p>
        </p:txBody>
      </p:sp>
      <p:sp>
        <p:nvSpPr>
          <p:cNvPr id="510" name="Google Shape;51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01:27</a:t>
            </a:r>
            <a:endParaRPr/>
          </a:p>
        </p:txBody>
      </p:sp>
      <p:sp>
        <p:nvSpPr>
          <p:cNvPr id="511" name="Google Shape;51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01:26</a:t>
            </a:r>
            <a:endParaRPr/>
          </a:p>
        </p:txBody>
      </p:sp>
      <p:sp>
        <p:nvSpPr>
          <p:cNvPr id="512" name="Google Shape;51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01:25</a:t>
            </a:r>
            <a:endParaRPr/>
          </a:p>
        </p:txBody>
      </p:sp>
      <p:sp>
        <p:nvSpPr>
          <p:cNvPr id="513" name="Google Shape;51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01:24</a:t>
            </a:r>
            <a:endParaRPr/>
          </a:p>
        </p:txBody>
      </p:sp>
      <p:sp>
        <p:nvSpPr>
          <p:cNvPr id="514" name="Google Shape;51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01:23</a:t>
            </a:r>
            <a:endParaRPr/>
          </a:p>
        </p:txBody>
      </p:sp>
      <p:sp>
        <p:nvSpPr>
          <p:cNvPr id="515" name="Google Shape;51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01:22</a:t>
            </a:r>
            <a:endParaRPr/>
          </a:p>
        </p:txBody>
      </p:sp>
      <p:sp>
        <p:nvSpPr>
          <p:cNvPr id="516" name="Google Shape;51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01:21</a:t>
            </a:r>
            <a:endParaRPr/>
          </a:p>
        </p:txBody>
      </p:sp>
      <p:sp>
        <p:nvSpPr>
          <p:cNvPr id="517" name="Google Shape;51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01:20</a:t>
            </a:r>
            <a:endParaRPr/>
          </a:p>
        </p:txBody>
      </p:sp>
      <p:sp>
        <p:nvSpPr>
          <p:cNvPr id="518" name="Google Shape;51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01:19</a:t>
            </a:r>
            <a:endParaRPr/>
          </a:p>
        </p:txBody>
      </p:sp>
      <p:sp>
        <p:nvSpPr>
          <p:cNvPr id="519" name="Google Shape;51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01:18</a:t>
            </a:r>
            <a:endParaRPr/>
          </a:p>
        </p:txBody>
      </p:sp>
      <p:sp>
        <p:nvSpPr>
          <p:cNvPr id="520" name="Google Shape;52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01:17</a:t>
            </a:r>
            <a:endParaRPr/>
          </a:p>
        </p:txBody>
      </p:sp>
      <p:sp>
        <p:nvSpPr>
          <p:cNvPr id="521" name="Google Shape;52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01:16</a:t>
            </a:r>
            <a:endParaRPr/>
          </a:p>
        </p:txBody>
      </p:sp>
      <p:sp>
        <p:nvSpPr>
          <p:cNvPr id="522" name="Google Shape;52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01:15</a:t>
            </a:r>
            <a:endParaRPr/>
          </a:p>
        </p:txBody>
      </p:sp>
      <p:sp>
        <p:nvSpPr>
          <p:cNvPr id="523" name="Google Shape;52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01:14</a:t>
            </a:r>
            <a:endParaRPr/>
          </a:p>
        </p:txBody>
      </p:sp>
      <p:sp>
        <p:nvSpPr>
          <p:cNvPr id="524" name="Google Shape;52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01:13</a:t>
            </a:r>
            <a:endParaRPr/>
          </a:p>
        </p:txBody>
      </p:sp>
      <p:sp>
        <p:nvSpPr>
          <p:cNvPr id="525" name="Google Shape;52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01:12</a:t>
            </a:r>
            <a:endParaRPr/>
          </a:p>
        </p:txBody>
      </p:sp>
      <p:sp>
        <p:nvSpPr>
          <p:cNvPr id="526" name="Google Shape;52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01:11</a:t>
            </a:r>
            <a:endParaRPr/>
          </a:p>
        </p:txBody>
      </p:sp>
      <p:sp>
        <p:nvSpPr>
          <p:cNvPr id="527" name="Google Shape;52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01:10</a:t>
            </a:r>
            <a:endParaRPr/>
          </a:p>
        </p:txBody>
      </p:sp>
      <p:sp>
        <p:nvSpPr>
          <p:cNvPr id="528" name="Google Shape;52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01:09</a:t>
            </a:r>
            <a:endParaRPr/>
          </a:p>
        </p:txBody>
      </p:sp>
      <p:sp>
        <p:nvSpPr>
          <p:cNvPr id="529" name="Google Shape;52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01:08</a:t>
            </a:r>
            <a:endParaRPr/>
          </a:p>
        </p:txBody>
      </p:sp>
      <p:sp>
        <p:nvSpPr>
          <p:cNvPr id="530" name="Google Shape;53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01:07</a:t>
            </a:r>
            <a:endParaRPr/>
          </a:p>
        </p:txBody>
      </p:sp>
      <p:sp>
        <p:nvSpPr>
          <p:cNvPr id="531" name="Google Shape;53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01:06</a:t>
            </a:r>
            <a:endParaRPr/>
          </a:p>
        </p:txBody>
      </p:sp>
      <p:sp>
        <p:nvSpPr>
          <p:cNvPr id="532" name="Google Shape;53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01:05</a:t>
            </a:r>
            <a:endParaRPr/>
          </a:p>
        </p:txBody>
      </p:sp>
      <p:sp>
        <p:nvSpPr>
          <p:cNvPr id="533" name="Google Shape;53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01:04</a:t>
            </a:r>
            <a:endParaRPr/>
          </a:p>
        </p:txBody>
      </p:sp>
      <p:sp>
        <p:nvSpPr>
          <p:cNvPr id="534" name="Google Shape;53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01:03</a:t>
            </a:r>
            <a:endParaRPr/>
          </a:p>
        </p:txBody>
      </p:sp>
      <p:sp>
        <p:nvSpPr>
          <p:cNvPr id="535" name="Google Shape;53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01:02</a:t>
            </a:r>
            <a:endParaRPr/>
          </a:p>
        </p:txBody>
      </p:sp>
      <p:sp>
        <p:nvSpPr>
          <p:cNvPr id="536" name="Google Shape;53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01:01</a:t>
            </a:r>
            <a:endParaRPr/>
          </a:p>
        </p:txBody>
      </p:sp>
      <p:sp>
        <p:nvSpPr>
          <p:cNvPr id="537" name="Google Shape;53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01:00</a:t>
            </a:r>
            <a:endParaRPr/>
          </a:p>
        </p:txBody>
      </p:sp>
      <p:sp>
        <p:nvSpPr>
          <p:cNvPr id="538" name="Google Shape;53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00:59</a:t>
            </a:r>
            <a:endParaRPr/>
          </a:p>
        </p:txBody>
      </p:sp>
      <p:sp>
        <p:nvSpPr>
          <p:cNvPr id="539" name="Google Shape;53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00:58</a:t>
            </a:r>
            <a:endParaRPr/>
          </a:p>
        </p:txBody>
      </p:sp>
      <p:sp>
        <p:nvSpPr>
          <p:cNvPr id="540" name="Google Shape;54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00:57</a:t>
            </a:r>
            <a:endParaRPr/>
          </a:p>
        </p:txBody>
      </p:sp>
      <p:sp>
        <p:nvSpPr>
          <p:cNvPr id="541" name="Google Shape;54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00:56</a:t>
            </a:r>
            <a:endParaRPr/>
          </a:p>
        </p:txBody>
      </p:sp>
      <p:sp>
        <p:nvSpPr>
          <p:cNvPr id="542" name="Google Shape;54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00:55</a:t>
            </a:r>
            <a:endParaRPr/>
          </a:p>
        </p:txBody>
      </p:sp>
      <p:sp>
        <p:nvSpPr>
          <p:cNvPr id="543" name="Google Shape;54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00:54</a:t>
            </a:r>
            <a:endParaRPr/>
          </a:p>
        </p:txBody>
      </p:sp>
      <p:sp>
        <p:nvSpPr>
          <p:cNvPr id="544" name="Google Shape;54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00:53</a:t>
            </a:r>
            <a:endParaRPr/>
          </a:p>
        </p:txBody>
      </p:sp>
      <p:sp>
        <p:nvSpPr>
          <p:cNvPr id="545" name="Google Shape;54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00:52</a:t>
            </a:r>
            <a:endParaRPr/>
          </a:p>
        </p:txBody>
      </p:sp>
      <p:sp>
        <p:nvSpPr>
          <p:cNvPr id="546" name="Google Shape;54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00:51</a:t>
            </a:r>
            <a:endParaRPr/>
          </a:p>
        </p:txBody>
      </p:sp>
      <p:sp>
        <p:nvSpPr>
          <p:cNvPr id="547" name="Google Shape;54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00:50</a:t>
            </a:r>
            <a:endParaRPr/>
          </a:p>
        </p:txBody>
      </p:sp>
      <p:sp>
        <p:nvSpPr>
          <p:cNvPr id="548" name="Google Shape;54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00:49</a:t>
            </a:r>
            <a:endParaRPr/>
          </a:p>
        </p:txBody>
      </p:sp>
      <p:sp>
        <p:nvSpPr>
          <p:cNvPr id="549" name="Google Shape;54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00:48</a:t>
            </a:r>
            <a:endParaRPr/>
          </a:p>
        </p:txBody>
      </p:sp>
      <p:sp>
        <p:nvSpPr>
          <p:cNvPr id="550" name="Google Shape;55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00:47</a:t>
            </a:r>
            <a:endParaRPr/>
          </a:p>
        </p:txBody>
      </p:sp>
      <p:sp>
        <p:nvSpPr>
          <p:cNvPr id="551" name="Google Shape;55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00:46</a:t>
            </a:r>
            <a:endParaRPr/>
          </a:p>
        </p:txBody>
      </p:sp>
      <p:sp>
        <p:nvSpPr>
          <p:cNvPr id="552" name="Google Shape;55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00:45</a:t>
            </a:r>
            <a:endParaRPr/>
          </a:p>
        </p:txBody>
      </p:sp>
      <p:sp>
        <p:nvSpPr>
          <p:cNvPr id="553" name="Google Shape;55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00:44</a:t>
            </a:r>
            <a:endParaRPr/>
          </a:p>
        </p:txBody>
      </p:sp>
      <p:sp>
        <p:nvSpPr>
          <p:cNvPr id="554" name="Google Shape;55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00:43</a:t>
            </a:r>
            <a:endParaRPr/>
          </a:p>
        </p:txBody>
      </p:sp>
      <p:sp>
        <p:nvSpPr>
          <p:cNvPr id="555" name="Google Shape;55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00:42</a:t>
            </a:r>
            <a:endParaRPr/>
          </a:p>
        </p:txBody>
      </p:sp>
      <p:sp>
        <p:nvSpPr>
          <p:cNvPr id="556" name="Google Shape;55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00:41</a:t>
            </a:r>
            <a:endParaRPr/>
          </a:p>
        </p:txBody>
      </p:sp>
      <p:sp>
        <p:nvSpPr>
          <p:cNvPr id="557" name="Google Shape;55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00:40</a:t>
            </a:r>
            <a:endParaRPr/>
          </a:p>
        </p:txBody>
      </p:sp>
      <p:sp>
        <p:nvSpPr>
          <p:cNvPr id="558" name="Google Shape;55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00:39</a:t>
            </a:r>
            <a:endParaRPr/>
          </a:p>
        </p:txBody>
      </p:sp>
      <p:sp>
        <p:nvSpPr>
          <p:cNvPr id="559" name="Google Shape;55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00:38</a:t>
            </a:r>
            <a:endParaRPr/>
          </a:p>
        </p:txBody>
      </p:sp>
      <p:sp>
        <p:nvSpPr>
          <p:cNvPr id="560" name="Google Shape;56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00:37</a:t>
            </a:r>
            <a:endParaRPr/>
          </a:p>
        </p:txBody>
      </p:sp>
      <p:sp>
        <p:nvSpPr>
          <p:cNvPr id="561" name="Google Shape;56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00:36</a:t>
            </a:r>
            <a:endParaRPr/>
          </a:p>
        </p:txBody>
      </p:sp>
      <p:sp>
        <p:nvSpPr>
          <p:cNvPr id="562" name="Google Shape;56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00:35</a:t>
            </a:r>
            <a:endParaRPr/>
          </a:p>
        </p:txBody>
      </p:sp>
      <p:sp>
        <p:nvSpPr>
          <p:cNvPr id="563" name="Google Shape;56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00:34</a:t>
            </a:r>
            <a:endParaRPr/>
          </a:p>
        </p:txBody>
      </p:sp>
      <p:sp>
        <p:nvSpPr>
          <p:cNvPr id="564" name="Google Shape;56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00:33</a:t>
            </a:r>
            <a:endParaRPr/>
          </a:p>
        </p:txBody>
      </p:sp>
      <p:sp>
        <p:nvSpPr>
          <p:cNvPr id="565" name="Google Shape;56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00:32</a:t>
            </a:r>
            <a:endParaRPr/>
          </a:p>
        </p:txBody>
      </p:sp>
      <p:sp>
        <p:nvSpPr>
          <p:cNvPr id="566" name="Google Shape;56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00:31</a:t>
            </a:r>
            <a:endParaRPr/>
          </a:p>
        </p:txBody>
      </p:sp>
      <p:sp>
        <p:nvSpPr>
          <p:cNvPr id="567" name="Google Shape;56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00:30</a:t>
            </a:r>
            <a:endParaRPr/>
          </a:p>
        </p:txBody>
      </p:sp>
      <p:sp>
        <p:nvSpPr>
          <p:cNvPr id="568" name="Google Shape;56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00:29</a:t>
            </a:r>
            <a:endParaRPr/>
          </a:p>
        </p:txBody>
      </p:sp>
      <p:sp>
        <p:nvSpPr>
          <p:cNvPr id="569" name="Google Shape;56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00:28</a:t>
            </a:r>
            <a:endParaRPr/>
          </a:p>
        </p:txBody>
      </p:sp>
      <p:sp>
        <p:nvSpPr>
          <p:cNvPr id="570" name="Google Shape;57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00:27</a:t>
            </a:r>
            <a:endParaRPr/>
          </a:p>
        </p:txBody>
      </p:sp>
      <p:sp>
        <p:nvSpPr>
          <p:cNvPr id="571" name="Google Shape;57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00:26</a:t>
            </a:r>
            <a:endParaRPr/>
          </a:p>
        </p:txBody>
      </p:sp>
      <p:sp>
        <p:nvSpPr>
          <p:cNvPr id="572" name="Google Shape;57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00:25</a:t>
            </a:r>
            <a:endParaRPr/>
          </a:p>
        </p:txBody>
      </p:sp>
      <p:sp>
        <p:nvSpPr>
          <p:cNvPr id="573" name="Google Shape;57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00:24</a:t>
            </a:r>
            <a:endParaRPr/>
          </a:p>
        </p:txBody>
      </p:sp>
      <p:sp>
        <p:nvSpPr>
          <p:cNvPr id="574" name="Google Shape;57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00:23</a:t>
            </a:r>
            <a:endParaRPr/>
          </a:p>
        </p:txBody>
      </p:sp>
      <p:sp>
        <p:nvSpPr>
          <p:cNvPr id="575" name="Google Shape;57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00:22</a:t>
            </a:r>
            <a:endParaRPr/>
          </a:p>
        </p:txBody>
      </p:sp>
      <p:sp>
        <p:nvSpPr>
          <p:cNvPr id="576" name="Google Shape;57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00:21</a:t>
            </a:r>
            <a:endParaRPr/>
          </a:p>
        </p:txBody>
      </p:sp>
      <p:sp>
        <p:nvSpPr>
          <p:cNvPr id="577" name="Google Shape;57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00:20</a:t>
            </a:r>
            <a:endParaRPr/>
          </a:p>
        </p:txBody>
      </p:sp>
      <p:sp>
        <p:nvSpPr>
          <p:cNvPr id="578" name="Google Shape;57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00:19</a:t>
            </a:r>
            <a:endParaRPr/>
          </a:p>
        </p:txBody>
      </p:sp>
      <p:sp>
        <p:nvSpPr>
          <p:cNvPr id="579" name="Google Shape;57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00:18</a:t>
            </a:r>
            <a:endParaRPr/>
          </a:p>
        </p:txBody>
      </p:sp>
      <p:sp>
        <p:nvSpPr>
          <p:cNvPr id="580" name="Google Shape;58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00:17</a:t>
            </a:r>
            <a:endParaRPr/>
          </a:p>
        </p:txBody>
      </p:sp>
      <p:sp>
        <p:nvSpPr>
          <p:cNvPr id="581" name="Google Shape;58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00:16</a:t>
            </a:r>
            <a:endParaRPr/>
          </a:p>
        </p:txBody>
      </p:sp>
      <p:sp>
        <p:nvSpPr>
          <p:cNvPr id="582" name="Google Shape;58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00:15</a:t>
            </a:r>
            <a:endParaRPr/>
          </a:p>
        </p:txBody>
      </p:sp>
      <p:sp>
        <p:nvSpPr>
          <p:cNvPr id="583" name="Google Shape;58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00:14</a:t>
            </a:r>
            <a:endParaRPr/>
          </a:p>
        </p:txBody>
      </p:sp>
      <p:sp>
        <p:nvSpPr>
          <p:cNvPr id="584" name="Google Shape;58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00:13</a:t>
            </a:r>
            <a:endParaRPr/>
          </a:p>
        </p:txBody>
      </p:sp>
      <p:sp>
        <p:nvSpPr>
          <p:cNvPr id="585" name="Google Shape;58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00:12</a:t>
            </a:r>
            <a:endParaRPr/>
          </a:p>
        </p:txBody>
      </p:sp>
      <p:sp>
        <p:nvSpPr>
          <p:cNvPr id="586" name="Google Shape;58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00:11</a:t>
            </a:r>
            <a:endParaRPr/>
          </a:p>
        </p:txBody>
      </p:sp>
      <p:sp>
        <p:nvSpPr>
          <p:cNvPr id="587" name="Google Shape;587;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00:10</a:t>
            </a:r>
            <a:endParaRPr/>
          </a:p>
        </p:txBody>
      </p:sp>
      <p:sp>
        <p:nvSpPr>
          <p:cNvPr id="588" name="Google Shape;588;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00:09</a:t>
            </a:r>
            <a:endParaRPr/>
          </a:p>
        </p:txBody>
      </p:sp>
      <p:sp>
        <p:nvSpPr>
          <p:cNvPr id="589" name="Google Shape;589;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00:08</a:t>
            </a:r>
            <a:endParaRPr/>
          </a:p>
        </p:txBody>
      </p:sp>
      <p:sp>
        <p:nvSpPr>
          <p:cNvPr id="590" name="Google Shape;590;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00:07</a:t>
            </a:r>
            <a:endParaRPr/>
          </a:p>
        </p:txBody>
      </p:sp>
      <p:sp>
        <p:nvSpPr>
          <p:cNvPr id="591" name="Google Shape;591;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00:06</a:t>
            </a:r>
            <a:endParaRPr/>
          </a:p>
        </p:txBody>
      </p:sp>
      <p:sp>
        <p:nvSpPr>
          <p:cNvPr id="592" name="Google Shape;592;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00:05</a:t>
            </a:r>
            <a:endParaRPr/>
          </a:p>
        </p:txBody>
      </p:sp>
      <p:sp>
        <p:nvSpPr>
          <p:cNvPr id="593" name="Google Shape;593;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00:04</a:t>
            </a:r>
            <a:endParaRPr/>
          </a:p>
        </p:txBody>
      </p:sp>
      <p:sp>
        <p:nvSpPr>
          <p:cNvPr id="594" name="Google Shape;594;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00:03</a:t>
            </a:r>
            <a:endParaRPr/>
          </a:p>
        </p:txBody>
      </p:sp>
      <p:sp>
        <p:nvSpPr>
          <p:cNvPr id="595" name="Google Shape;595;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00:02</a:t>
            </a:r>
            <a:endParaRPr/>
          </a:p>
        </p:txBody>
      </p:sp>
      <p:sp>
        <p:nvSpPr>
          <p:cNvPr id="596" name="Google Shape;596;p22"/>
          <p:cNvSpPr/>
          <p:nvPr/>
        </p:nvSpPr>
        <p:spPr>
          <a:xfrm>
            <a:off x="355612" y="1322344"/>
            <a:ext cx="1828800" cy="686603"/>
          </a:xfrm>
          <a:prstGeom prst="roundRect">
            <a:avLst>
              <a:gd fmla="val 16667" name="adj"/>
            </a:avLst>
          </a:prstGeom>
          <a:solidFill>
            <a:schemeClr val="accent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00:01</a:t>
            </a:r>
            <a:endParaRPr/>
          </a:p>
        </p:txBody>
      </p:sp>
      <p:sp>
        <p:nvSpPr>
          <p:cNvPr id="597" name="Google Shape;597;p22"/>
          <p:cNvSpPr/>
          <p:nvPr/>
        </p:nvSpPr>
        <p:spPr>
          <a:xfrm>
            <a:off x="355612" y="1322344"/>
            <a:ext cx="1828800" cy="686603"/>
          </a:xfrm>
          <a:prstGeom prst="roundRect">
            <a:avLst>
              <a:gd fmla="val 16667" name="adj"/>
            </a:avLst>
          </a:prstGeom>
          <a:solidFill>
            <a:schemeClr val="accent2"/>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00:00</a:t>
            </a:r>
            <a:endParaRPr/>
          </a:p>
        </p:txBody>
      </p:sp>
      <p:sp>
        <p:nvSpPr>
          <p:cNvPr id="598" name="Google Shape;598;p22"/>
          <p:cNvSpPr/>
          <p:nvPr/>
        </p:nvSpPr>
        <p:spPr>
          <a:xfrm>
            <a:off x="564506" y="2100871"/>
            <a:ext cx="1438631" cy="588517"/>
          </a:xfrm>
          <a:prstGeom prst="ellipse">
            <a:avLst/>
          </a:prstGeom>
          <a:solidFill>
            <a:srgbClr val="E07161"/>
          </a:solidFill>
          <a:ln cap="flat" cmpd="sng" w="12700">
            <a:solidFill>
              <a:srgbClr val="7923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Bắt đầu</a:t>
            </a:r>
            <a:endParaRPr sz="1800">
              <a:solidFill>
                <a:schemeClr val="lt1"/>
              </a:solidFill>
              <a:latin typeface="Arial"/>
              <a:ea typeface="Arial"/>
              <a:cs typeface="Arial"/>
              <a:sym typeface="Arial"/>
            </a:endParaRPr>
          </a:p>
        </p:txBody>
      </p:sp>
      <p:sp>
        <p:nvSpPr>
          <p:cNvPr id="599" name="Google Shape;599;p22"/>
          <p:cNvSpPr txBox="1"/>
          <p:nvPr/>
        </p:nvSpPr>
        <p:spPr>
          <a:xfrm>
            <a:off x="2286000" y="4678740"/>
            <a:ext cx="7915272"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Arial"/>
                <a:ea typeface="Arial"/>
                <a:cs typeface="Arial"/>
                <a:sym typeface="Arial"/>
              </a:rPr>
              <a:t>Thực hiện thí nghiệm Hình 8.1 cho biết dao động của miếng xốp như thế nào? Đâu là nguồn sóng? Phương truyền sóng?</a:t>
            </a:r>
            <a:endParaRPr sz="3200">
              <a:solidFill>
                <a:schemeClr val="dk1"/>
              </a:solidFill>
              <a:latin typeface="Arial"/>
              <a:ea typeface="Arial"/>
              <a:cs typeface="Arial"/>
              <a:sym typeface="Arial"/>
            </a:endParaRPr>
          </a:p>
        </p:txBody>
      </p:sp>
      <p:pic>
        <p:nvPicPr>
          <p:cNvPr descr="Giải Vật lí 11 Kết nối Bài 8 Mô tả sóng | Vật lí 11 KNTT - Tech12h" id="600" name="Google Shape;600;p22"/>
          <p:cNvPicPr preferRelativeResize="0"/>
          <p:nvPr/>
        </p:nvPicPr>
        <p:blipFill rotWithShape="1">
          <a:blip r:embed="rId4">
            <a:alphaModFix/>
          </a:blip>
          <a:srcRect b="0" l="0" r="0" t="0"/>
          <a:stretch/>
        </p:blipFill>
        <p:spPr>
          <a:xfrm>
            <a:off x="8046382" y="243179"/>
            <a:ext cx="3871638" cy="299195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3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3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2" presetSubtype="4">
                                  <p:stCondLst>
                                    <p:cond delay="0"/>
                                  </p:stCondLst>
                                  <p:childTnLst>
                                    <p:set>
                                      <p:cBhvr>
                                        <p:cTn dur="1" fill="hold">
                                          <p:stCondLst>
                                            <p:cond delay="0"/>
                                          </p:stCondLst>
                                        </p:cTn>
                                        <p:tgtEl>
                                          <p:spTgt spid="599"/>
                                        </p:tgtEl>
                                        <p:attrNameLst>
                                          <p:attrName>style.visibility</p:attrName>
                                        </p:attrNameLst>
                                      </p:cBhvr>
                                      <p:to>
                                        <p:strVal val="visible"/>
                                      </p:to>
                                    </p:set>
                                    <p:anim calcmode="lin" valueType="num">
                                      <p:cBhvr additive="base">
                                        <p:cTn dur="500"/>
                                        <p:tgtEl>
                                          <p:spTgt spid="5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822"/>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98"/>
                                        </p:tgtEl>
                                      </p:cBhvr>
                                    </p:animEffect>
                                    <p:set>
                                      <p:cBhvr>
                                        <p:cTn dur="1" fill="hold">
                                          <p:stCondLst>
                                            <p:cond delay="500"/>
                                          </p:stCondLst>
                                        </p:cTn>
                                        <p:tgtEl>
                                          <p:spTgt spid="598"/>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par>
                          <p:cTn fill="hold">
                            <p:stCondLst>
                              <p:cond delay="13500"/>
                            </p:stCondLst>
                            <p:childTnLst>
                              <p:par>
                                <p:cTn fill="hold" nodeType="after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par>
                          <p:cTn fill="hold">
                            <p:stCondLst>
                              <p:cond delay="145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par>
                          <p:cTn fill="hold">
                            <p:stCondLst>
                              <p:cond delay="165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par>
                          <p:cTn fill="hold">
                            <p:stCondLst>
                              <p:cond delay="18500"/>
                            </p:stCondLst>
                            <p:childTnLst>
                              <p:par>
                                <p:cTn fill="hold" nodeType="after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par>
                          <p:cTn fill="hold">
                            <p:stCondLst>
                              <p:cond delay="1950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par>
                          <p:cTn fill="hold">
                            <p:stCondLst>
                              <p:cond delay="2050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par>
                          <p:cTn fill="hold">
                            <p:stCondLst>
                              <p:cond delay="21500"/>
                            </p:stCondLst>
                            <p:childTnLst>
                              <p:par>
                                <p:cTn fill="hold" nodeType="after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par>
                          <p:cTn fill="hold">
                            <p:stCondLst>
                              <p:cond delay="235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par>
                          <p:cTn fill="hold">
                            <p:stCondLst>
                              <p:cond delay="24500"/>
                            </p:stCondLst>
                            <p:childTnLst>
                              <p:par>
                                <p:cTn fill="hold" nodeType="after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par>
                          <p:cTn fill="hold">
                            <p:stCondLst>
                              <p:cond delay="25500"/>
                            </p:stCondLst>
                            <p:childTnLst>
                              <p:par>
                                <p:cTn fill="hold" nodeType="after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par>
                          <p:cTn fill="hold">
                            <p:stCondLst>
                              <p:cond delay="26500"/>
                            </p:stCondLst>
                            <p:childTnLst>
                              <p:par>
                                <p:cTn fill="hold" nodeType="after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par>
                          <p:cTn fill="hold">
                            <p:stCondLst>
                              <p:cond delay="27500"/>
                            </p:stCondLst>
                            <p:childTnLst>
                              <p:par>
                                <p:cTn fill="hold" nodeType="after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par>
                          <p:cTn fill="hold">
                            <p:stCondLst>
                              <p:cond delay="28500"/>
                            </p:stCondLst>
                            <p:childTnLst>
                              <p:par>
                                <p:cTn fill="hold" nodeType="after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par>
                          <p:cTn fill="hold">
                            <p:stCondLst>
                              <p:cond delay="29500"/>
                            </p:stCondLst>
                            <p:childTnLst>
                              <p:par>
                                <p:cTn fill="hold" nodeType="after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par>
                          <p:cTn fill="hold">
                            <p:stCondLst>
                              <p:cond delay="30500"/>
                            </p:stCondLst>
                            <p:childTnLst>
                              <p:par>
                                <p:cTn fill="hold" nodeType="after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par>
                          <p:cTn fill="hold">
                            <p:stCondLst>
                              <p:cond delay="31500"/>
                            </p:stCondLst>
                            <p:childTnLst>
                              <p:par>
                                <p:cTn fill="hold" nodeType="after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par>
                          <p:cTn fill="hold">
                            <p:stCondLst>
                              <p:cond delay="32500"/>
                            </p:stCondLst>
                            <p:childTnLst>
                              <p:par>
                                <p:cTn fill="hold" nodeType="after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par>
                          <p:cTn fill="hold">
                            <p:stCondLst>
                              <p:cond delay="33500"/>
                            </p:stCondLst>
                            <p:childTnLst>
                              <p:par>
                                <p:cTn fill="hold" nodeType="after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par>
                          <p:cTn fill="hold">
                            <p:stCondLst>
                              <p:cond delay="34500"/>
                            </p:stCondLst>
                            <p:childTnLst>
                              <p:par>
                                <p:cTn fill="hold" nodeType="after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par>
                          <p:cTn fill="hold">
                            <p:stCondLst>
                              <p:cond delay="35500"/>
                            </p:stCondLst>
                            <p:childTnLst>
                              <p:par>
                                <p:cTn fill="hold" nodeType="after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par>
                          <p:cTn fill="hold">
                            <p:stCondLst>
                              <p:cond delay="365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par>
                          <p:cTn fill="hold">
                            <p:stCondLst>
                              <p:cond delay="3750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par>
                          <p:cTn fill="hold">
                            <p:stCondLst>
                              <p:cond delay="38500"/>
                            </p:stCondLst>
                            <p:childTnLst>
                              <p:par>
                                <p:cTn fill="hold" nodeType="after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par>
                          <p:cTn fill="hold">
                            <p:stCondLst>
                              <p:cond delay="3950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par>
                          <p:cTn fill="hold">
                            <p:stCondLst>
                              <p:cond delay="405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par>
                          <p:cTn fill="hold">
                            <p:stCondLst>
                              <p:cond delay="41500"/>
                            </p:stCondLst>
                            <p:childTnLst>
                              <p:par>
                                <p:cTn fill="hold" nodeType="after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par>
                          <p:cTn fill="hold">
                            <p:stCondLst>
                              <p:cond delay="42500"/>
                            </p:stCondLst>
                            <p:childTnLst>
                              <p:par>
                                <p:cTn fill="hold" nodeType="after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par>
                          <p:cTn fill="hold">
                            <p:stCondLst>
                              <p:cond delay="435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par>
                          <p:cTn fill="hold">
                            <p:stCondLst>
                              <p:cond delay="44500"/>
                            </p:stCondLst>
                            <p:childTnLst>
                              <p:par>
                                <p:cTn fill="hold" nodeType="after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par>
                          <p:cTn fill="hold">
                            <p:stCondLst>
                              <p:cond delay="4550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par>
                          <p:cTn fill="hold">
                            <p:stCondLst>
                              <p:cond delay="46500"/>
                            </p:stCondLst>
                            <p:childTnLst>
                              <p:par>
                                <p:cTn fill="hold" nodeType="after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par>
                          <p:cTn fill="hold">
                            <p:stCondLst>
                              <p:cond delay="47500"/>
                            </p:stCondLst>
                            <p:childTnLst>
                              <p:par>
                                <p:cTn fill="hold" nodeType="after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par>
                          <p:cTn fill="hold">
                            <p:stCondLst>
                              <p:cond delay="485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par>
                          <p:cTn fill="hold">
                            <p:stCondLst>
                              <p:cond delay="49500"/>
                            </p:stCondLst>
                            <p:childTnLst>
                              <p:par>
                                <p:cTn fill="hold" nodeType="after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par>
                          <p:cTn fill="hold">
                            <p:stCondLst>
                              <p:cond delay="50500"/>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par>
                          <p:cTn fill="hold">
                            <p:stCondLst>
                              <p:cond delay="515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par>
                          <p:cTn fill="hold">
                            <p:stCondLst>
                              <p:cond delay="525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par>
                          <p:cTn fill="hold">
                            <p:stCondLst>
                              <p:cond delay="5350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par>
                          <p:cTn fill="hold">
                            <p:stCondLst>
                              <p:cond delay="545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par>
                          <p:cTn fill="hold">
                            <p:stCondLst>
                              <p:cond delay="55500"/>
                            </p:stCondLst>
                            <p:childTnLst>
                              <p:par>
                                <p:cTn fill="hold" nodeType="after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par>
                          <p:cTn fill="hold">
                            <p:stCondLst>
                              <p:cond delay="565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par>
                          <p:cTn fill="hold">
                            <p:stCondLst>
                              <p:cond delay="575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par>
                          <p:cTn fill="hold">
                            <p:stCondLst>
                              <p:cond delay="58500"/>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par>
                          <p:cTn fill="hold">
                            <p:stCondLst>
                              <p:cond delay="59500"/>
                            </p:stCondLst>
                            <p:childTnLst>
                              <p:par>
                                <p:cTn fill="hold" nodeType="after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par>
                          <p:cTn fill="hold">
                            <p:stCondLst>
                              <p:cond delay="60500"/>
                            </p:stCondLst>
                            <p:childTnLst>
                              <p:par>
                                <p:cTn fill="hold" nodeType="after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par>
                          <p:cTn fill="hold">
                            <p:stCondLst>
                              <p:cond delay="61500"/>
                            </p:stCondLst>
                            <p:childTnLst>
                              <p:par>
                                <p:cTn fill="hold" nodeType="after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par>
                          <p:cTn fill="hold">
                            <p:stCondLst>
                              <p:cond delay="62500"/>
                            </p:stCondLst>
                            <p:childTnLst>
                              <p:par>
                                <p:cTn fill="hold" nodeType="after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par>
                          <p:cTn fill="hold">
                            <p:stCondLst>
                              <p:cond delay="63500"/>
                            </p:stCondLst>
                            <p:childTnLst>
                              <p:par>
                                <p:cTn fill="hold" nodeType="after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par>
                          <p:cTn fill="hold">
                            <p:stCondLst>
                              <p:cond delay="64500"/>
                            </p:stCondLst>
                            <p:childTnLst>
                              <p:par>
                                <p:cTn fill="hold" nodeType="after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par>
                          <p:cTn fill="hold">
                            <p:stCondLst>
                              <p:cond delay="65500"/>
                            </p:stCondLst>
                            <p:childTnLst>
                              <p:par>
                                <p:cTn fill="hold" nodeType="after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par>
                          <p:cTn fill="hold">
                            <p:stCondLst>
                              <p:cond delay="66500"/>
                            </p:stCondLst>
                            <p:childTnLst>
                              <p:par>
                                <p:cTn fill="hold" nodeType="after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par>
                          <p:cTn fill="hold">
                            <p:stCondLst>
                              <p:cond delay="67500"/>
                            </p:stCondLst>
                            <p:childTnLst>
                              <p:par>
                                <p:cTn fill="hold" nodeType="after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par>
                          <p:cTn fill="hold">
                            <p:stCondLst>
                              <p:cond delay="68500"/>
                            </p:stCondLst>
                            <p:childTnLst>
                              <p:par>
                                <p:cTn fill="hold" nodeType="after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par>
                          <p:cTn fill="hold">
                            <p:stCondLst>
                              <p:cond delay="695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par>
                          <p:cTn fill="hold">
                            <p:stCondLst>
                              <p:cond delay="705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par>
                          <p:cTn fill="hold">
                            <p:stCondLst>
                              <p:cond delay="71500"/>
                            </p:stCondLst>
                            <p:childTnLst>
                              <p:par>
                                <p:cTn fill="hold" nodeType="after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par>
                          <p:cTn fill="hold">
                            <p:stCondLst>
                              <p:cond delay="725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par>
                          <p:cTn fill="hold">
                            <p:stCondLst>
                              <p:cond delay="73500"/>
                            </p:stCondLst>
                            <p:childTnLst>
                              <p:par>
                                <p:cTn fill="hold" nodeType="after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par>
                          <p:cTn fill="hold">
                            <p:stCondLst>
                              <p:cond delay="7450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par>
                          <p:cTn fill="hold">
                            <p:stCondLst>
                              <p:cond delay="755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par>
                          <p:cTn fill="hold">
                            <p:stCondLst>
                              <p:cond delay="76500"/>
                            </p:stCondLst>
                            <p:childTnLst>
                              <p:par>
                                <p:cTn fill="hold" nodeType="after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par>
                          <p:cTn fill="hold">
                            <p:stCondLst>
                              <p:cond delay="7750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par>
                          <p:cTn fill="hold">
                            <p:stCondLst>
                              <p:cond delay="78500"/>
                            </p:stCondLst>
                            <p:childTnLst>
                              <p:par>
                                <p:cTn fill="hold" nodeType="after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par>
                          <p:cTn fill="hold">
                            <p:stCondLst>
                              <p:cond delay="79500"/>
                            </p:stCondLst>
                            <p:childTnLst>
                              <p:par>
                                <p:cTn fill="hold" nodeType="after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par>
                          <p:cTn fill="hold">
                            <p:stCondLst>
                              <p:cond delay="805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par>
                          <p:cTn fill="hold">
                            <p:stCondLst>
                              <p:cond delay="81500"/>
                            </p:stCondLst>
                            <p:childTnLst>
                              <p:par>
                                <p:cTn fill="hold" nodeType="after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par>
                          <p:cTn fill="hold">
                            <p:stCondLst>
                              <p:cond delay="82500"/>
                            </p:stCondLst>
                            <p:childTnLst>
                              <p:par>
                                <p:cTn fill="hold" nodeType="after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par>
                          <p:cTn fill="hold">
                            <p:stCondLst>
                              <p:cond delay="835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par>
                          <p:cTn fill="hold">
                            <p:stCondLst>
                              <p:cond delay="84500"/>
                            </p:stCondLst>
                            <p:childTnLst>
                              <p:par>
                                <p:cTn fill="hold" nodeType="after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par>
                          <p:cTn fill="hold">
                            <p:stCondLst>
                              <p:cond delay="855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par>
                          <p:cTn fill="hold">
                            <p:stCondLst>
                              <p:cond delay="86500"/>
                            </p:stCondLst>
                            <p:childTnLst>
                              <p:par>
                                <p:cTn fill="hold" nodeType="after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par>
                          <p:cTn fill="hold">
                            <p:stCondLst>
                              <p:cond delay="87500"/>
                            </p:stCondLst>
                            <p:childTnLst>
                              <p:par>
                                <p:cTn fill="hold" nodeType="after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childTnLst>
                          </p:cTn>
                        </p:par>
                        <p:par>
                          <p:cTn fill="hold">
                            <p:stCondLst>
                              <p:cond delay="8850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par>
                          <p:cTn fill="hold">
                            <p:stCondLst>
                              <p:cond delay="89500"/>
                            </p:stCondLst>
                            <p:childTnLst>
                              <p:par>
                                <p:cTn fill="hold" nodeType="after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par>
                          <p:cTn fill="hold">
                            <p:stCondLst>
                              <p:cond delay="90500"/>
                            </p:stCondLst>
                            <p:childTnLst>
                              <p:par>
                                <p:cTn fill="hold" nodeType="after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par>
                          <p:cTn fill="hold">
                            <p:stCondLst>
                              <p:cond delay="91500"/>
                            </p:stCondLst>
                            <p:childTnLst>
                              <p:par>
                                <p:cTn fill="hold" nodeType="after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par>
                          <p:cTn fill="hold">
                            <p:stCondLst>
                              <p:cond delay="92500"/>
                            </p:stCondLst>
                            <p:childTnLst>
                              <p:par>
                                <p:cTn fill="hold" nodeType="after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par>
                          <p:cTn fill="hold">
                            <p:stCondLst>
                              <p:cond delay="93500"/>
                            </p:stCondLst>
                            <p:childTnLst>
                              <p:par>
                                <p:cTn fill="hold" nodeType="after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par>
                          <p:cTn fill="hold">
                            <p:stCondLst>
                              <p:cond delay="94500"/>
                            </p:stCondLst>
                            <p:childTnLst>
                              <p:par>
                                <p:cTn fill="hold" nodeType="after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par>
                          <p:cTn fill="hold">
                            <p:stCondLst>
                              <p:cond delay="95500"/>
                            </p:stCondLst>
                            <p:childTnLst>
                              <p:par>
                                <p:cTn fill="hold" nodeType="after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par>
                          <p:cTn fill="hold">
                            <p:stCondLst>
                              <p:cond delay="96500"/>
                            </p:stCondLst>
                            <p:childTnLst>
                              <p:par>
                                <p:cTn fill="hold" nodeType="after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par>
                          <p:cTn fill="hold">
                            <p:stCondLst>
                              <p:cond delay="97500"/>
                            </p:stCondLst>
                            <p:childTnLst>
                              <p:par>
                                <p:cTn fill="hold" nodeType="after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par>
                          <p:cTn fill="hold">
                            <p:stCondLst>
                              <p:cond delay="98500"/>
                            </p:stCondLst>
                            <p:childTnLst>
                              <p:par>
                                <p:cTn fill="hold" nodeType="after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par>
                          <p:cTn fill="hold">
                            <p:stCondLst>
                              <p:cond delay="99500"/>
                            </p:stCondLst>
                            <p:childTnLst>
                              <p:par>
                                <p:cTn fill="hold" nodeType="after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par>
                          <p:cTn fill="hold">
                            <p:stCondLst>
                              <p:cond delay="100500"/>
                            </p:stCondLst>
                            <p:childTnLst>
                              <p:par>
                                <p:cTn fill="hold" nodeType="after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par>
                          <p:cTn fill="hold">
                            <p:stCondLst>
                              <p:cond delay="101500"/>
                            </p:stCondLst>
                            <p:childTnLst>
                              <p:par>
                                <p:cTn fill="hold" nodeType="after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par>
                          <p:cTn fill="hold">
                            <p:stCondLst>
                              <p:cond delay="10250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par>
                          <p:cTn fill="hold">
                            <p:stCondLst>
                              <p:cond delay="103500"/>
                            </p:stCondLst>
                            <p:childTnLst>
                              <p:par>
                                <p:cTn fill="hold" nodeType="after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par>
                          <p:cTn fill="hold">
                            <p:stCondLst>
                              <p:cond delay="104500"/>
                            </p:stCondLst>
                            <p:childTnLst>
                              <p:par>
                                <p:cTn fill="hold" nodeType="after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par>
                          <p:cTn fill="hold">
                            <p:stCondLst>
                              <p:cond delay="105500"/>
                            </p:stCondLst>
                            <p:childTnLst>
                              <p:par>
                                <p:cTn fill="hold" nodeType="after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par>
                          <p:cTn fill="hold">
                            <p:stCondLst>
                              <p:cond delay="106500"/>
                            </p:stCondLst>
                            <p:childTnLst>
                              <p:par>
                                <p:cTn fill="hold" nodeType="after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par>
                          <p:cTn fill="hold">
                            <p:stCondLst>
                              <p:cond delay="107500"/>
                            </p:stCondLst>
                            <p:childTnLst>
                              <p:par>
                                <p:cTn fill="hold" nodeType="after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par>
                          <p:cTn fill="hold">
                            <p:stCondLst>
                              <p:cond delay="108500"/>
                            </p:stCondLst>
                            <p:childTnLst>
                              <p:par>
                                <p:cTn fill="hold" nodeType="after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par>
                          <p:cTn fill="hold">
                            <p:stCondLst>
                              <p:cond delay="109500"/>
                            </p:stCondLst>
                            <p:childTnLst>
                              <p:par>
                                <p:cTn fill="hold" nodeType="after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par>
                          <p:cTn fill="hold">
                            <p:stCondLst>
                              <p:cond delay="110500"/>
                            </p:stCondLst>
                            <p:childTnLst>
                              <p:par>
                                <p:cTn fill="hold" nodeType="after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par>
                          <p:cTn fill="hold">
                            <p:stCondLst>
                              <p:cond delay="111500"/>
                            </p:stCondLst>
                            <p:childTnLst>
                              <p:par>
                                <p:cTn fill="hold" nodeType="after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par>
                          <p:cTn fill="hold">
                            <p:stCondLst>
                              <p:cond delay="1125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par>
                          <p:cTn fill="hold">
                            <p:stCondLst>
                              <p:cond delay="113500"/>
                            </p:stCondLst>
                            <p:childTnLst>
                              <p:par>
                                <p:cTn fill="hold" nodeType="after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par>
                          <p:cTn fill="hold">
                            <p:stCondLst>
                              <p:cond delay="114500"/>
                            </p:stCondLst>
                            <p:childTnLst>
                              <p:par>
                                <p:cTn fill="hold" nodeType="after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par>
                          <p:cTn fill="hold">
                            <p:stCondLst>
                              <p:cond delay="1155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par>
                          <p:cTn fill="hold">
                            <p:stCondLst>
                              <p:cond delay="116500"/>
                            </p:stCondLst>
                            <p:childTnLst>
                              <p:par>
                                <p:cTn fill="hold" nodeType="after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par>
                          <p:cTn fill="hold">
                            <p:stCondLst>
                              <p:cond delay="1175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par>
                          <p:cTn fill="hold">
                            <p:stCondLst>
                              <p:cond delay="118500"/>
                            </p:stCondLst>
                            <p:childTnLst>
                              <p:par>
                                <p:cTn fill="hold" nodeType="after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childTnLst>
                          </p:cTn>
                        </p:par>
                        <p:par>
                          <p:cTn fill="hold">
                            <p:stCondLst>
                              <p:cond delay="119500"/>
                            </p:stCondLst>
                            <p:childTnLst>
                              <p:par>
                                <p:cTn fill="hold" nodeType="after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par>
                          <p:cTn fill="hold">
                            <p:stCondLst>
                              <p:cond delay="1205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par>
                          <p:cTn fill="hold">
                            <p:stCondLst>
                              <p:cond delay="121500"/>
                            </p:stCondLst>
                            <p:childTnLst>
                              <p:par>
                                <p:cTn fill="hold" nodeType="after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par>
                          <p:cTn fill="hold">
                            <p:stCondLst>
                              <p:cond delay="122500"/>
                            </p:stCondLst>
                            <p:childTnLst>
                              <p:par>
                                <p:cTn fill="hold" nodeType="after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par>
                          <p:cTn fill="hold">
                            <p:stCondLst>
                              <p:cond delay="123500"/>
                            </p:stCondLst>
                            <p:childTnLst>
                              <p:par>
                                <p:cTn fill="hold" nodeType="after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par>
                          <p:cTn fill="hold">
                            <p:stCondLst>
                              <p:cond delay="124500"/>
                            </p:stCondLst>
                            <p:childTnLst>
                              <p:par>
                                <p:cTn fill="hold" nodeType="after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childTnLst>
                          </p:cTn>
                        </p:par>
                        <p:par>
                          <p:cTn fill="hold">
                            <p:stCondLst>
                              <p:cond delay="125500"/>
                            </p:stCondLst>
                            <p:childTnLst>
                              <p:par>
                                <p:cTn fill="hold" nodeType="after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par>
                          <p:cTn fill="hold">
                            <p:stCondLst>
                              <p:cond delay="126500"/>
                            </p:stCondLst>
                            <p:childTnLst>
                              <p:par>
                                <p:cTn fill="hold" nodeType="after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par>
                          <p:cTn fill="hold">
                            <p:stCondLst>
                              <p:cond delay="127500"/>
                            </p:stCondLst>
                            <p:childTnLst>
                              <p:par>
                                <p:cTn fill="hold" nodeType="after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par>
                          <p:cTn fill="hold">
                            <p:stCondLst>
                              <p:cond delay="128500"/>
                            </p:stCondLst>
                            <p:childTnLst>
                              <p:par>
                                <p:cTn fill="hold" nodeType="after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par>
                          <p:cTn fill="hold">
                            <p:stCondLst>
                              <p:cond delay="129500"/>
                            </p:stCondLst>
                            <p:childTnLst>
                              <p:par>
                                <p:cTn fill="hold" nodeType="after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par>
                          <p:cTn fill="hold">
                            <p:stCondLst>
                              <p:cond delay="13050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childTnLst>
                          </p:cTn>
                        </p:par>
                        <p:par>
                          <p:cTn fill="hold">
                            <p:stCondLst>
                              <p:cond delay="131500"/>
                            </p:stCondLst>
                            <p:childTnLst>
                              <p:par>
                                <p:cTn fill="hold" nodeType="after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par>
                          <p:cTn fill="hold">
                            <p:stCondLst>
                              <p:cond delay="132500"/>
                            </p:stCondLst>
                            <p:childTnLst>
                              <p:par>
                                <p:cTn fill="hold" nodeType="after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par>
                          <p:cTn fill="hold">
                            <p:stCondLst>
                              <p:cond delay="133500"/>
                            </p:stCondLst>
                            <p:childTnLst>
                              <p:par>
                                <p:cTn fill="hold" nodeType="after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par>
                          <p:cTn fill="hold">
                            <p:stCondLst>
                              <p:cond delay="134500"/>
                            </p:stCondLst>
                            <p:childTnLst>
                              <p:par>
                                <p:cTn fill="hold" nodeType="after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par>
                          <p:cTn fill="hold">
                            <p:stCondLst>
                              <p:cond delay="135500"/>
                            </p:stCondLst>
                            <p:childTnLst>
                              <p:par>
                                <p:cTn fill="hold" nodeType="after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par>
                          <p:cTn fill="hold">
                            <p:stCondLst>
                              <p:cond delay="136500"/>
                            </p:stCondLst>
                            <p:childTnLst>
                              <p:par>
                                <p:cTn fill="hold" nodeType="after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par>
                          <p:cTn fill="hold">
                            <p:stCondLst>
                              <p:cond delay="13750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childTnLst>
                          </p:cTn>
                        </p:par>
                        <p:par>
                          <p:cTn fill="hold">
                            <p:stCondLst>
                              <p:cond delay="138500"/>
                            </p:stCondLst>
                            <p:childTnLst>
                              <p:par>
                                <p:cTn fill="hold" nodeType="after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par>
                          <p:cTn fill="hold">
                            <p:stCondLst>
                              <p:cond delay="139500"/>
                            </p:stCondLst>
                            <p:childTnLst>
                              <p:par>
                                <p:cTn fill="hold" nodeType="after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par>
                          <p:cTn fill="hold">
                            <p:stCondLst>
                              <p:cond delay="140500"/>
                            </p:stCondLst>
                            <p:childTnLst>
                              <p:par>
                                <p:cTn fill="hold" nodeType="after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par>
                          <p:cTn fill="hold">
                            <p:stCondLst>
                              <p:cond delay="141500"/>
                            </p:stCondLst>
                            <p:childTnLst>
                              <p:par>
                                <p:cTn fill="hold" nodeType="after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par>
                          <p:cTn fill="hold">
                            <p:stCondLst>
                              <p:cond delay="142500"/>
                            </p:stCondLst>
                            <p:childTnLst>
                              <p:par>
                                <p:cTn fill="hold" nodeType="after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par>
                          <p:cTn fill="hold">
                            <p:stCondLst>
                              <p:cond delay="143500"/>
                            </p:stCondLst>
                            <p:childTnLst>
                              <p:par>
                                <p:cTn fill="hold" nodeType="after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par>
                          <p:cTn fill="hold">
                            <p:stCondLst>
                              <p:cond delay="144500"/>
                            </p:stCondLst>
                            <p:childTnLst>
                              <p:par>
                                <p:cTn fill="hold" nodeType="after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par>
                          <p:cTn fill="hold">
                            <p:stCondLst>
                              <p:cond delay="145500"/>
                            </p:stCondLst>
                            <p:childTnLst>
                              <p:par>
                                <p:cTn fill="hold" nodeType="after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par>
                          <p:cTn fill="hold">
                            <p:stCondLst>
                              <p:cond delay="146500"/>
                            </p:stCondLst>
                            <p:childTnLst>
                              <p:par>
                                <p:cTn fill="hold" nodeType="after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par>
                          <p:cTn fill="hold">
                            <p:stCondLst>
                              <p:cond delay="147500"/>
                            </p:stCondLst>
                            <p:childTnLst>
                              <p:par>
                                <p:cTn fill="hold" nodeType="after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par>
                          <p:cTn fill="hold">
                            <p:stCondLst>
                              <p:cond delay="148500"/>
                            </p:stCondLst>
                            <p:childTnLst>
                              <p:par>
                                <p:cTn fill="hold" nodeType="after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par>
                          <p:cTn fill="hold">
                            <p:stCondLst>
                              <p:cond delay="149500"/>
                            </p:stCondLst>
                            <p:childTnLst>
                              <p:par>
                                <p:cTn fill="hold" nodeType="after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par>
                          <p:cTn fill="hold">
                            <p:stCondLst>
                              <p:cond delay="150500"/>
                            </p:stCondLst>
                            <p:childTnLst>
                              <p:par>
                                <p:cTn fill="hold" nodeType="after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par>
                          <p:cTn fill="hold">
                            <p:stCondLst>
                              <p:cond delay="151500"/>
                            </p:stCondLst>
                            <p:childTnLst>
                              <p:par>
                                <p:cTn fill="hold" nodeType="after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par>
                          <p:cTn fill="hold">
                            <p:stCondLst>
                              <p:cond delay="152500"/>
                            </p:stCondLst>
                            <p:childTnLst>
                              <p:par>
                                <p:cTn fill="hold" nodeType="after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par>
                          <p:cTn fill="hold">
                            <p:stCondLst>
                              <p:cond delay="153500"/>
                            </p:stCondLst>
                            <p:childTnLst>
                              <p:par>
                                <p:cTn fill="hold" nodeType="after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par>
                          <p:cTn fill="hold">
                            <p:stCondLst>
                              <p:cond delay="154500"/>
                            </p:stCondLst>
                            <p:childTnLst>
                              <p:par>
                                <p:cTn fill="hold" nodeType="after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childTnLst>
                          </p:cTn>
                        </p:par>
                        <p:par>
                          <p:cTn fill="hold">
                            <p:stCondLst>
                              <p:cond delay="155500"/>
                            </p:stCondLst>
                            <p:childTnLst>
                              <p:par>
                                <p:cTn fill="hold" nodeType="after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par>
                          <p:cTn fill="hold">
                            <p:stCondLst>
                              <p:cond delay="156500"/>
                            </p:stCondLst>
                            <p:childTnLst>
                              <p:par>
                                <p:cTn fill="hold" nodeType="after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childTnLst>
                          </p:cTn>
                        </p:par>
                        <p:par>
                          <p:cTn fill="hold">
                            <p:stCondLst>
                              <p:cond delay="157500"/>
                            </p:stCondLst>
                            <p:childTnLst>
                              <p:par>
                                <p:cTn fill="hold" nodeType="after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childTnLst>
                          </p:cTn>
                        </p:par>
                        <p:par>
                          <p:cTn fill="hold">
                            <p:stCondLst>
                              <p:cond delay="158500"/>
                            </p:stCondLst>
                            <p:childTnLst>
                              <p:par>
                                <p:cTn fill="hold" nodeType="after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par>
                          <p:cTn fill="hold">
                            <p:stCondLst>
                              <p:cond delay="159500"/>
                            </p:stCondLst>
                            <p:childTnLst>
                              <p:par>
                                <p:cTn fill="hold" nodeType="after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par>
                          <p:cTn fill="hold">
                            <p:stCondLst>
                              <p:cond delay="160500"/>
                            </p:stCondLst>
                            <p:childTnLst>
                              <p:par>
                                <p:cTn fill="hold" nodeType="after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par>
                          <p:cTn fill="hold">
                            <p:stCondLst>
                              <p:cond delay="161500"/>
                            </p:stCondLst>
                            <p:childTnLst>
                              <p:par>
                                <p:cTn fill="hold" nodeType="after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childTnLst>
                          </p:cTn>
                        </p:par>
                        <p:par>
                          <p:cTn fill="hold">
                            <p:stCondLst>
                              <p:cond delay="162500"/>
                            </p:stCondLst>
                            <p:childTnLst>
                              <p:par>
                                <p:cTn fill="hold" nodeType="after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par>
                          <p:cTn fill="hold">
                            <p:stCondLst>
                              <p:cond delay="163500"/>
                            </p:stCondLst>
                            <p:childTnLst>
                              <p:par>
                                <p:cTn fill="hold" nodeType="after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par>
                          <p:cTn fill="hold">
                            <p:stCondLst>
                              <p:cond delay="164500"/>
                            </p:stCondLst>
                            <p:childTnLst>
                              <p:par>
                                <p:cTn fill="hold" nodeType="after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par>
                          <p:cTn fill="hold">
                            <p:stCondLst>
                              <p:cond delay="165500"/>
                            </p:stCondLst>
                            <p:childTnLst>
                              <p:par>
                                <p:cTn fill="hold" nodeType="after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par>
                          <p:cTn fill="hold">
                            <p:stCondLst>
                              <p:cond delay="166500"/>
                            </p:stCondLst>
                            <p:childTnLst>
                              <p:par>
                                <p:cTn fill="hold" nodeType="after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childTnLst>
                          </p:cTn>
                        </p:par>
                        <p:par>
                          <p:cTn fill="hold">
                            <p:stCondLst>
                              <p:cond delay="167500"/>
                            </p:stCondLst>
                            <p:childTnLst>
                              <p:par>
                                <p:cTn fill="hold" nodeType="after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par>
                          <p:cTn fill="hold">
                            <p:stCondLst>
                              <p:cond delay="168500"/>
                            </p:stCondLst>
                            <p:childTnLst>
                              <p:par>
                                <p:cTn fill="hold" nodeType="after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childTnLst>
                          </p:cTn>
                        </p:par>
                        <p:par>
                          <p:cTn fill="hold">
                            <p:stCondLst>
                              <p:cond delay="169500"/>
                            </p:stCondLst>
                            <p:childTnLst>
                              <p:par>
                                <p:cTn fill="hold" nodeType="after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par>
                          <p:cTn fill="hold">
                            <p:stCondLst>
                              <p:cond delay="170500"/>
                            </p:stCondLst>
                            <p:childTnLst>
                              <p:par>
                                <p:cTn fill="hold" nodeType="after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childTnLst>
                          </p:cTn>
                        </p:par>
                        <p:par>
                          <p:cTn fill="hold">
                            <p:stCondLst>
                              <p:cond delay="171500"/>
                            </p:stCondLst>
                            <p:childTnLst>
                              <p:par>
                                <p:cTn fill="hold" nodeType="after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par>
                          <p:cTn fill="hold">
                            <p:stCondLst>
                              <p:cond delay="172500"/>
                            </p:stCondLst>
                            <p:childTnLst>
                              <p:par>
                                <p:cTn fill="hold" nodeType="after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par>
                          <p:cTn fill="hold">
                            <p:stCondLst>
                              <p:cond delay="173500"/>
                            </p:stCondLst>
                            <p:childTnLst>
                              <p:par>
                                <p:cTn fill="hold" nodeType="after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par>
                          <p:cTn fill="hold">
                            <p:stCondLst>
                              <p:cond delay="174500"/>
                            </p:stCondLst>
                            <p:childTnLst>
                              <p:par>
                                <p:cTn fill="hold" nodeType="after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par>
                          <p:cTn fill="hold">
                            <p:stCondLst>
                              <p:cond delay="175500"/>
                            </p:stCondLst>
                            <p:childTnLst>
                              <p:par>
                                <p:cTn fill="hold" nodeType="after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childTnLst>
                          </p:cTn>
                        </p:par>
                        <p:par>
                          <p:cTn fill="hold">
                            <p:stCondLst>
                              <p:cond delay="176500"/>
                            </p:stCondLst>
                            <p:childTnLst>
                              <p:par>
                                <p:cTn fill="hold" nodeType="after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childTnLst>
                          </p:cTn>
                        </p:par>
                        <p:par>
                          <p:cTn fill="hold">
                            <p:stCondLst>
                              <p:cond delay="177500"/>
                            </p:stCondLst>
                            <p:childTnLst>
                              <p:par>
                                <p:cTn fill="hold" nodeType="after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childTnLst>
                          </p:cTn>
                        </p:par>
                        <p:par>
                          <p:cTn fill="hold">
                            <p:stCondLst>
                              <p:cond delay="178500"/>
                            </p:stCondLst>
                            <p:childTnLst>
                              <p:par>
                                <p:cTn fill="hold" nodeType="after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par>
                          <p:cTn fill="hold">
                            <p:stCondLst>
                              <p:cond delay="179500"/>
                            </p:stCondLst>
                            <p:childTnLst>
                              <p:par>
                                <p:cTn fill="hold" nodeType="after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par>
                          <p:cTn fill="hold">
                            <p:stCondLst>
                              <p:cond delay="180500"/>
                            </p:stCondLst>
                            <p:childTnLst>
                              <p:par>
                                <p:cTn fill="hold" nodeType="after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par>
                          <p:cTn fill="hold">
                            <p:stCondLst>
                              <p:cond delay="181500"/>
                            </p:stCondLst>
                            <p:childTnLst>
                              <p:par>
                                <p:cTn fill="hold" nodeType="after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childTnLst>
                          </p:cTn>
                        </p:par>
                        <p:par>
                          <p:cTn fill="hold">
                            <p:stCondLst>
                              <p:cond delay="182500"/>
                            </p:stCondLst>
                            <p:childTnLst>
                              <p:par>
                                <p:cTn fill="hold" nodeType="after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childTnLst>
                          </p:cTn>
                        </p:par>
                        <p:par>
                          <p:cTn fill="hold">
                            <p:stCondLst>
                              <p:cond delay="183500"/>
                            </p:stCondLst>
                            <p:childTnLst>
                              <p:par>
                                <p:cTn fill="hold" nodeType="after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childTnLst>
                          </p:cTn>
                        </p:par>
                        <p:par>
                          <p:cTn fill="hold">
                            <p:stCondLst>
                              <p:cond delay="184500"/>
                            </p:stCondLst>
                            <p:childTnLst>
                              <p:par>
                                <p:cTn fill="hold" nodeType="after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childTnLst>
                          </p:cTn>
                        </p:par>
                        <p:par>
                          <p:cTn fill="hold">
                            <p:stCondLst>
                              <p:cond delay="185500"/>
                            </p:stCondLst>
                            <p:childTnLst>
                              <p:par>
                                <p:cTn fill="hold" nodeType="after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childTnLst>
                          </p:cTn>
                        </p:par>
                        <p:par>
                          <p:cTn fill="hold">
                            <p:stCondLst>
                              <p:cond delay="186500"/>
                            </p:stCondLst>
                            <p:childTnLst>
                              <p:par>
                                <p:cTn fill="hold" nodeType="after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childTnLst>
                          </p:cTn>
                        </p:par>
                        <p:par>
                          <p:cTn fill="hold">
                            <p:stCondLst>
                              <p:cond delay="187500"/>
                            </p:stCondLst>
                            <p:childTnLst>
                              <p:par>
                                <p:cTn fill="hold" nodeType="after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childTnLst>
                          </p:cTn>
                        </p:par>
                        <p:par>
                          <p:cTn fill="hold">
                            <p:stCondLst>
                              <p:cond delay="188500"/>
                            </p:stCondLst>
                            <p:childTnLst>
                              <p:par>
                                <p:cTn fill="hold" nodeType="after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childTnLst>
                          </p:cTn>
                        </p:par>
                        <p:par>
                          <p:cTn fill="hold">
                            <p:stCondLst>
                              <p:cond delay="189500"/>
                            </p:stCondLst>
                            <p:childTnLst>
                              <p:par>
                                <p:cTn fill="hold" nodeType="after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childTnLst>
                          </p:cTn>
                        </p:par>
                        <p:par>
                          <p:cTn fill="hold">
                            <p:stCondLst>
                              <p:cond delay="190500"/>
                            </p:stCondLst>
                            <p:childTnLst>
                              <p:par>
                                <p:cTn fill="hold" nodeType="after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childTnLst>
                          </p:cTn>
                        </p:par>
                        <p:par>
                          <p:cTn fill="hold">
                            <p:stCondLst>
                              <p:cond delay="191500"/>
                            </p:stCondLst>
                            <p:childTnLst>
                              <p:par>
                                <p:cTn fill="hold" nodeType="after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par>
                          <p:cTn fill="hold">
                            <p:stCondLst>
                              <p:cond delay="192500"/>
                            </p:stCondLst>
                            <p:childTnLst>
                              <p:par>
                                <p:cTn fill="hold" nodeType="after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childTnLst>
                          </p:cTn>
                        </p:par>
                        <p:par>
                          <p:cTn fill="hold">
                            <p:stCondLst>
                              <p:cond delay="193500"/>
                            </p:stCondLst>
                            <p:childTnLst>
                              <p:par>
                                <p:cTn fill="hold" nodeType="after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childTnLst>
                          </p:cTn>
                        </p:par>
                        <p:par>
                          <p:cTn fill="hold">
                            <p:stCondLst>
                              <p:cond delay="194500"/>
                            </p:stCondLst>
                            <p:childTnLst>
                              <p:par>
                                <p:cTn fill="hold" nodeType="after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par>
                          <p:cTn fill="hold">
                            <p:stCondLst>
                              <p:cond delay="195500"/>
                            </p:stCondLst>
                            <p:childTnLst>
                              <p:par>
                                <p:cTn fill="hold" nodeType="after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childTnLst>
                          </p:cTn>
                        </p:par>
                        <p:par>
                          <p:cTn fill="hold">
                            <p:stCondLst>
                              <p:cond delay="196500"/>
                            </p:stCondLst>
                            <p:childTnLst>
                              <p:par>
                                <p:cTn fill="hold" nodeType="after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childTnLst>
                          </p:cTn>
                        </p:par>
                        <p:par>
                          <p:cTn fill="hold">
                            <p:stCondLst>
                              <p:cond delay="197500"/>
                            </p:stCondLst>
                            <p:childTnLst>
                              <p:par>
                                <p:cTn fill="hold" nodeType="after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par>
                          <p:cTn fill="hold">
                            <p:stCondLst>
                              <p:cond delay="198500"/>
                            </p:stCondLst>
                            <p:childTnLst>
                              <p:par>
                                <p:cTn fill="hold" nodeType="after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childTnLst>
                          </p:cTn>
                        </p:par>
                        <p:par>
                          <p:cTn fill="hold">
                            <p:stCondLst>
                              <p:cond delay="199500"/>
                            </p:stCondLst>
                            <p:childTnLst>
                              <p:par>
                                <p:cTn fill="hold" nodeType="after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childTnLst>
                          </p:cTn>
                        </p:par>
                        <p:par>
                          <p:cTn fill="hold">
                            <p:stCondLst>
                              <p:cond delay="200500"/>
                            </p:stCondLst>
                            <p:childTnLst>
                              <p:par>
                                <p:cTn fill="hold" nodeType="after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childTnLst>
                          </p:cTn>
                        </p:par>
                        <p:par>
                          <p:cTn fill="hold">
                            <p:stCondLst>
                              <p:cond delay="201500"/>
                            </p:stCondLst>
                            <p:childTnLst>
                              <p:par>
                                <p:cTn fill="hold" nodeType="after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childTnLst>
                          </p:cTn>
                        </p:par>
                        <p:par>
                          <p:cTn fill="hold">
                            <p:stCondLst>
                              <p:cond delay="202500"/>
                            </p:stCondLst>
                            <p:childTnLst>
                              <p:par>
                                <p:cTn fill="hold" nodeType="after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childTnLst>
                          </p:cTn>
                        </p:par>
                        <p:par>
                          <p:cTn fill="hold">
                            <p:stCondLst>
                              <p:cond delay="203500"/>
                            </p:stCondLst>
                            <p:childTnLst>
                              <p:par>
                                <p:cTn fill="hold" nodeType="after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childTnLst>
                          </p:cTn>
                        </p:par>
                        <p:par>
                          <p:cTn fill="hold">
                            <p:stCondLst>
                              <p:cond delay="204500"/>
                            </p:stCondLst>
                            <p:childTnLst>
                              <p:par>
                                <p:cTn fill="hold" nodeType="after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childTnLst>
                          </p:cTn>
                        </p:par>
                        <p:par>
                          <p:cTn fill="hold">
                            <p:stCondLst>
                              <p:cond delay="205500"/>
                            </p:stCondLst>
                            <p:childTnLst>
                              <p:par>
                                <p:cTn fill="hold" nodeType="after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childTnLst>
                          </p:cTn>
                        </p:par>
                        <p:par>
                          <p:cTn fill="hold">
                            <p:stCondLst>
                              <p:cond delay="206500"/>
                            </p:stCondLst>
                            <p:childTnLst>
                              <p:par>
                                <p:cTn fill="hold" nodeType="after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childTnLst>
                          </p:cTn>
                        </p:par>
                        <p:par>
                          <p:cTn fill="hold">
                            <p:stCondLst>
                              <p:cond delay="207500"/>
                            </p:stCondLst>
                            <p:childTnLst>
                              <p:par>
                                <p:cTn fill="hold" nodeType="after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childTnLst>
                          </p:cTn>
                        </p:par>
                        <p:par>
                          <p:cTn fill="hold">
                            <p:stCondLst>
                              <p:cond delay="208500"/>
                            </p:stCondLst>
                            <p:childTnLst>
                              <p:par>
                                <p:cTn fill="hold" nodeType="after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childTnLst>
                          </p:cTn>
                        </p:par>
                        <p:par>
                          <p:cTn fill="hold">
                            <p:stCondLst>
                              <p:cond delay="209500"/>
                            </p:stCondLst>
                            <p:childTnLst>
                              <p:par>
                                <p:cTn fill="hold" nodeType="after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childTnLst>
                          </p:cTn>
                        </p:par>
                        <p:par>
                          <p:cTn fill="hold">
                            <p:stCondLst>
                              <p:cond delay="210500"/>
                            </p:stCondLst>
                            <p:childTnLst>
                              <p:par>
                                <p:cTn fill="hold" nodeType="after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childTnLst>
                          </p:cTn>
                        </p:par>
                        <p:par>
                          <p:cTn fill="hold">
                            <p:stCondLst>
                              <p:cond delay="211500"/>
                            </p:stCondLst>
                            <p:childTnLst>
                              <p:par>
                                <p:cTn fill="hold" nodeType="after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par>
                          <p:cTn fill="hold">
                            <p:stCondLst>
                              <p:cond delay="212500"/>
                            </p:stCondLst>
                            <p:childTnLst>
                              <p:par>
                                <p:cTn fill="hold" nodeType="after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par>
                          <p:cTn fill="hold">
                            <p:stCondLst>
                              <p:cond delay="213500"/>
                            </p:stCondLst>
                            <p:childTnLst>
                              <p:par>
                                <p:cTn fill="hold" nodeType="after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childTnLst>
                          </p:cTn>
                        </p:par>
                        <p:par>
                          <p:cTn fill="hold">
                            <p:stCondLst>
                              <p:cond delay="214500"/>
                            </p:stCondLst>
                            <p:childTnLst>
                              <p:par>
                                <p:cTn fill="hold" nodeType="after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childTnLst>
                          </p:cTn>
                        </p:par>
                        <p:par>
                          <p:cTn fill="hold">
                            <p:stCondLst>
                              <p:cond delay="215500"/>
                            </p:stCondLst>
                            <p:childTnLst>
                              <p:par>
                                <p:cTn fill="hold" nodeType="after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000"/>
                                        <p:tgtEl>
                                          <p:spTgt spid="512"/>
                                        </p:tgtEl>
                                      </p:cBhvr>
                                    </p:animEffect>
                                  </p:childTnLst>
                                </p:cTn>
                              </p:par>
                            </p:childTnLst>
                          </p:cTn>
                        </p:par>
                        <p:par>
                          <p:cTn fill="hold">
                            <p:stCondLst>
                              <p:cond delay="216500"/>
                            </p:stCondLst>
                            <p:childTnLst>
                              <p:par>
                                <p:cTn fill="hold" nodeType="after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childTnLst>
                          </p:cTn>
                        </p:par>
                        <p:par>
                          <p:cTn fill="hold">
                            <p:stCondLst>
                              <p:cond delay="217500"/>
                            </p:stCondLst>
                            <p:childTnLst>
                              <p:par>
                                <p:cTn fill="hold" nodeType="after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childTnLst>
                          </p:cTn>
                        </p:par>
                        <p:par>
                          <p:cTn fill="hold">
                            <p:stCondLst>
                              <p:cond delay="218500"/>
                            </p:stCondLst>
                            <p:childTnLst>
                              <p:par>
                                <p:cTn fill="hold" nodeType="after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childTnLst>
                          </p:cTn>
                        </p:par>
                        <p:par>
                          <p:cTn fill="hold">
                            <p:stCondLst>
                              <p:cond delay="219500"/>
                            </p:stCondLst>
                            <p:childTnLst>
                              <p:par>
                                <p:cTn fill="hold" nodeType="after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000"/>
                                        <p:tgtEl>
                                          <p:spTgt spid="516"/>
                                        </p:tgtEl>
                                      </p:cBhvr>
                                    </p:animEffect>
                                  </p:childTnLst>
                                </p:cTn>
                              </p:par>
                            </p:childTnLst>
                          </p:cTn>
                        </p:par>
                        <p:par>
                          <p:cTn fill="hold">
                            <p:stCondLst>
                              <p:cond delay="220500"/>
                            </p:stCondLst>
                            <p:childTnLst>
                              <p:par>
                                <p:cTn fill="hold" nodeType="after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000"/>
                                        <p:tgtEl>
                                          <p:spTgt spid="517"/>
                                        </p:tgtEl>
                                      </p:cBhvr>
                                    </p:animEffect>
                                  </p:childTnLst>
                                </p:cTn>
                              </p:par>
                            </p:childTnLst>
                          </p:cTn>
                        </p:par>
                        <p:par>
                          <p:cTn fill="hold">
                            <p:stCondLst>
                              <p:cond delay="221500"/>
                            </p:stCondLst>
                            <p:childTnLst>
                              <p:par>
                                <p:cTn fill="hold" nodeType="after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childTnLst>
                          </p:cTn>
                        </p:par>
                        <p:par>
                          <p:cTn fill="hold">
                            <p:stCondLst>
                              <p:cond delay="222500"/>
                            </p:stCondLst>
                            <p:childTnLst>
                              <p:par>
                                <p:cTn fill="hold" nodeType="after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childTnLst>
                          </p:cTn>
                        </p:par>
                        <p:par>
                          <p:cTn fill="hold">
                            <p:stCondLst>
                              <p:cond delay="223500"/>
                            </p:stCondLst>
                            <p:childTnLst>
                              <p:par>
                                <p:cTn fill="hold" nodeType="after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000"/>
                                        <p:tgtEl>
                                          <p:spTgt spid="520"/>
                                        </p:tgtEl>
                                      </p:cBhvr>
                                    </p:animEffect>
                                  </p:childTnLst>
                                </p:cTn>
                              </p:par>
                            </p:childTnLst>
                          </p:cTn>
                        </p:par>
                        <p:par>
                          <p:cTn fill="hold">
                            <p:stCondLst>
                              <p:cond delay="224500"/>
                            </p:stCondLst>
                            <p:childTnLst>
                              <p:par>
                                <p:cTn fill="hold" nodeType="after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childTnLst>
                          </p:cTn>
                        </p:par>
                        <p:par>
                          <p:cTn fill="hold">
                            <p:stCondLst>
                              <p:cond delay="225500"/>
                            </p:stCondLst>
                            <p:childTnLst>
                              <p:par>
                                <p:cTn fill="hold" nodeType="after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par>
                          <p:cTn fill="hold">
                            <p:stCondLst>
                              <p:cond delay="226500"/>
                            </p:stCondLst>
                            <p:childTnLst>
                              <p:par>
                                <p:cTn fill="hold" nodeType="after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childTnLst>
                          </p:cTn>
                        </p:par>
                        <p:par>
                          <p:cTn fill="hold">
                            <p:stCondLst>
                              <p:cond delay="227500"/>
                            </p:stCondLst>
                            <p:childTnLst>
                              <p:par>
                                <p:cTn fill="hold" nodeType="after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childTnLst>
                          </p:cTn>
                        </p:par>
                        <p:par>
                          <p:cTn fill="hold">
                            <p:stCondLst>
                              <p:cond delay="228500"/>
                            </p:stCondLst>
                            <p:childTnLst>
                              <p:par>
                                <p:cTn fill="hold" nodeType="after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childTnLst>
                          </p:cTn>
                        </p:par>
                        <p:par>
                          <p:cTn fill="hold">
                            <p:stCondLst>
                              <p:cond delay="229500"/>
                            </p:stCondLst>
                            <p:childTnLst>
                              <p:par>
                                <p:cTn fill="hold" nodeType="after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childTnLst>
                          </p:cTn>
                        </p:par>
                        <p:par>
                          <p:cTn fill="hold">
                            <p:stCondLst>
                              <p:cond delay="230500"/>
                            </p:stCondLst>
                            <p:childTnLst>
                              <p:par>
                                <p:cTn fill="hold" nodeType="after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childTnLst>
                          </p:cTn>
                        </p:par>
                        <p:par>
                          <p:cTn fill="hold">
                            <p:stCondLst>
                              <p:cond delay="231500"/>
                            </p:stCondLst>
                            <p:childTnLst>
                              <p:par>
                                <p:cTn fill="hold" nodeType="after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childTnLst>
                          </p:cTn>
                        </p:par>
                        <p:par>
                          <p:cTn fill="hold">
                            <p:stCondLst>
                              <p:cond delay="232500"/>
                            </p:stCondLst>
                            <p:childTnLst>
                              <p:par>
                                <p:cTn fill="hold" nodeType="after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childTnLst>
                          </p:cTn>
                        </p:par>
                        <p:par>
                          <p:cTn fill="hold">
                            <p:stCondLst>
                              <p:cond delay="233500"/>
                            </p:stCondLst>
                            <p:childTnLst>
                              <p:par>
                                <p:cTn fill="hold" nodeType="after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childTnLst>
                          </p:cTn>
                        </p:par>
                        <p:par>
                          <p:cTn fill="hold">
                            <p:stCondLst>
                              <p:cond delay="234500"/>
                            </p:stCondLst>
                            <p:childTnLst>
                              <p:par>
                                <p:cTn fill="hold" nodeType="after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childTnLst>
                          </p:cTn>
                        </p:par>
                        <p:par>
                          <p:cTn fill="hold">
                            <p:stCondLst>
                              <p:cond delay="235500"/>
                            </p:stCondLst>
                            <p:childTnLst>
                              <p:par>
                                <p:cTn fill="hold" nodeType="after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00"/>
                                        <p:tgtEl>
                                          <p:spTgt spid="532"/>
                                        </p:tgtEl>
                                      </p:cBhvr>
                                    </p:animEffect>
                                  </p:childTnLst>
                                </p:cTn>
                              </p:par>
                            </p:childTnLst>
                          </p:cTn>
                        </p:par>
                        <p:par>
                          <p:cTn fill="hold">
                            <p:stCondLst>
                              <p:cond delay="236500"/>
                            </p:stCondLst>
                            <p:childTnLst>
                              <p:par>
                                <p:cTn fill="hold" nodeType="after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1000"/>
                                        <p:tgtEl>
                                          <p:spTgt spid="533"/>
                                        </p:tgtEl>
                                      </p:cBhvr>
                                    </p:animEffect>
                                  </p:childTnLst>
                                </p:cTn>
                              </p:par>
                            </p:childTnLst>
                          </p:cTn>
                        </p:par>
                        <p:par>
                          <p:cTn fill="hold">
                            <p:stCondLst>
                              <p:cond delay="237500"/>
                            </p:stCondLst>
                            <p:childTnLst>
                              <p:par>
                                <p:cTn fill="hold" nodeType="after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childTnLst>
                          </p:cTn>
                        </p:par>
                        <p:par>
                          <p:cTn fill="hold">
                            <p:stCondLst>
                              <p:cond delay="238500"/>
                            </p:stCondLst>
                            <p:childTnLst>
                              <p:par>
                                <p:cTn fill="hold" nodeType="after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1000"/>
                                        <p:tgtEl>
                                          <p:spTgt spid="535"/>
                                        </p:tgtEl>
                                      </p:cBhvr>
                                    </p:animEffect>
                                  </p:childTnLst>
                                </p:cTn>
                              </p:par>
                            </p:childTnLst>
                          </p:cTn>
                        </p:par>
                        <p:par>
                          <p:cTn fill="hold">
                            <p:stCondLst>
                              <p:cond delay="239500"/>
                            </p:stCondLst>
                            <p:childTnLst>
                              <p:par>
                                <p:cTn fill="hold" nodeType="after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childTnLst>
                          </p:cTn>
                        </p:par>
                        <p:par>
                          <p:cTn fill="hold">
                            <p:stCondLst>
                              <p:cond delay="240500"/>
                            </p:stCondLst>
                            <p:childTnLst>
                              <p:par>
                                <p:cTn fill="hold" nodeType="after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childTnLst>
                          </p:cTn>
                        </p:par>
                        <p:par>
                          <p:cTn fill="hold">
                            <p:stCondLst>
                              <p:cond delay="241500"/>
                            </p:stCondLst>
                            <p:childTnLst>
                              <p:par>
                                <p:cTn fill="hold" nodeType="after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1000"/>
                                        <p:tgtEl>
                                          <p:spTgt spid="538"/>
                                        </p:tgtEl>
                                      </p:cBhvr>
                                    </p:animEffect>
                                  </p:childTnLst>
                                </p:cTn>
                              </p:par>
                            </p:childTnLst>
                          </p:cTn>
                        </p:par>
                        <p:par>
                          <p:cTn fill="hold">
                            <p:stCondLst>
                              <p:cond delay="242500"/>
                            </p:stCondLst>
                            <p:childTnLst>
                              <p:par>
                                <p:cTn fill="hold" nodeType="after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1000"/>
                                        <p:tgtEl>
                                          <p:spTgt spid="539"/>
                                        </p:tgtEl>
                                      </p:cBhvr>
                                    </p:animEffect>
                                  </p:childTnLst>
                                </p:cTn>
                              </p:par>
                            </p:childTnLst>
                          </p:cTn>
                        </p:par>
                        <p:par>
                          <p:cTn fill="hold">
                            <p:stCondLst>
                              <p:cond delay="243500"/>
                            </p:stCondLst>
                            <p:childTnLst>
                              <p:par>
                                <p:cTn fill="hold" nodeType="after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childTnLst>
                          </p:cTn>
                        </p:par>
                        <p:par>
                          <p:cTn fill="hold">
                            <p:stCondLst>
                              <p:cond delay="244500"/>
                            </p:stCondLst>
                            <p:childTnLst>
                              <p:par>
                                <p:cTn fill="hold" nodeType="after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par>
                          <p:cTn fill="hold">
                            <p:stCondLst>
                              <p:cond delay="245500"/>
                            </p:stCondLst>
                            <p:childTnLst>
                              <p:par>
                                <p:cTn fill="hold" nodeType="after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childTnLst>
                          </p:cTn>
                        </p:par>
                        <p:par>
                          <p:cTn fill="hold">
                            <p:stCondLst>
                              <p:cond delay="246500"/>
                            </p:stCondLst>
                            <p:childTnLst>
                              <p:par>
                                <p:cTn fill="hold" nodeType="after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par>
                          <p:cTn fill="hold">
                            <p:stCondLst>
                              <p:cond delay="247500"/>
                            </p:stCondLst>
                            <p:childTnLst>
                              <p:par>
                                <p:cTn fill="hold" nodeType="after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par>
                          <p:cTn fill="hold">
                            <p:stCondLst>
                              <p:cond delay="248500"/>
                            </p:stCondLst>
                            <p:childTnLst>
                              <p:par>
                                <p:cTn fill="hold" nodeType="after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childTnLst>
                          </p:cTn>
                        </p:par>
                        <p:par>
                          <p:cTn fill="hold">
                            <p:stCondLst>
                              <p:cond delay="249500"/>
                            </p:stCondLst>
                            <p:childTnLst>
                              <p:par>
                                <p:cTn fill="hold" nodeType="after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childTnLst>
                          </p:cTn>
                        </p:par>
                        <p:par>
                          <p:cTn fill="hold">
                            <p:stCondLst>
                              <p:cond delay="250500"/>
                            </p:stCondLst>
                            <p:childTnLst>
                              <p:par>
                                <p:cTn fill="hold" nodeType="after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1000"/>
                                        <p:tgtEl>
                                          <p:spTgt spid="547"/>
                                        </p:tgtEl>
                                      </p:cBhvr>
                                    </p:animEffect>
                                  </p:childTnLst>
                                </p:cTn>
                              </p:par>
                            </p:childTnLst>
                          </p:cTn>
                        </p:par>
                        <p:par>
                          <p:cTn fill="hold">
                            <p:stCondLst>
                              <p:cond delay="251500"/>
                            </p:stCondLst>
                            <p:childTnLst>
                              <p:par>
                                <p:cTn fill="hold" nodeType="after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00"/>
                                        <p:tgtEl>
                                          <p:spTgt spid="548"/>
                                        </p:tgtEl>
                                      </p:cBhvr>
                                    </p:animEffect>
                                  </p:childTnLst>
                                </p:cTn>
                              </p:par>
                            </p:childTnLst>
                          </p:cTn>
                        </p:par>
                        <p:par>
                          <p:cTn fill="hold">
                            <p:stCondLst>
                              <p:cond delay="252500"/>
                            </p:stCondLst>
                            <p:childTnLst>
                              <p:par>
                                <p:cTn fill="hold" nodeType="after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childTnLst>
                          </p:cTn>
                        </p:par>
                        <p:par>
                          <p:cTn fill="hold">
                            <p:stCondLst>
                              <p:cond delay="253500"/>
                            </p:stCondLst>
                            <p:childTnLst>
                              <p:par>
                                <p:cTn fill="hold" nodeType="after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childTnLst>
                          </p:cTn>
                        </p:par>
                        <p:par>
                          <p:cTn fill="hold">
                            <p:stCondLst>
                              <p:cond delay="254500"/>
                            </p:stCondLst>
                            <p:childTnLst>
                              <p:par>
                                <p:cTn fill="hold" nodeType="after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childTnLst>
                          </p:cTn>
                        </p:par>
                        <p:par>
                          <p:cTn fill="hold">
                            <p:stCondLst>
                              <p:cond delay="255500"/>
                            </p:stCondLst>
                            <p:childTnLst>
                              <p:par>
                                <p:cTn fill="hold" nodeType="after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par>
                          <p:cTn fill="hold">
                            <p:stCondLst>
                              <p:cond delay="256500"/>
                            </p:stCondLst>
                            <p:childTnLst>
                              <p:par>
                                <p:cTn fill="hold" nodeType="after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000"/>
                                        <p:tgtEl>
                                          <p:spTgt spid="553"/>
                                        </p:tgtEl>
                                      </p:cBhvr>
                                    </p:animEffect>
                                  </p:childTnLst>
                                </p:cTn>
                              </p:par>
                            </p:childTnLst>
                          </p:cTn>
                        </p:par>
                        <p:par>
                          <p:cTn fill="hold">
                            <p:stCondLst>
                              <p:cond delay="257500"/>
                            </p:stCondLst>
                            <p:childTnLst>
                              <p:par>
                                <p:cTn fill="hold" nodeType="after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childTnLst>
                          </p:cTn>
                        </p:par>
                        <p:par>
                          <p:cTn fill="hold">
                            <p:stCondLst>
                              <p:cond delay="258500"/>
                            </p:stCondLst>
                            <p:childTnLst>
                              <p:par>
                                <p:cTn fill="hold" nodeType="after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1000"/>
                                        <p:tgtEl>
                                          <p:spTgt spid="555"/>
                                        </p:tgtEl>
                                      </p:cBhvr>
                                    </p:animEffect>
                                  </p:childTnLst>
                                </p:cTn>
                              </p:par>
                            </p:childTnLst>
                          </p:cTn>
                        </p:par>
                        <p:par>
                          <p:cTn fill="hold">
                            <p:stCondLst>
                              <p:cond delay="259500"/>
                            </p:stCondLst>
                            <p:childTnLst>
                              <p:par>
                                <p:cTn fill="hold" nodeType="after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1000"/>
                                        <p:tgtEl>
                                          <p:spTgt spid="556"/>
                                        </p:tgtEl>
                                      </p:cBhvr>
                                    </p:animEffect>
                                  </p:childTnLst>
                                </p:cTn>
                              </p:par>
                            </p:childTnLst>
                          </p:cTn>
                        </p:par>
                        <p:par>
                          <p:cTn fill="hold">
                            <p:stCondLst>
                              <p:cond delay="260500"/>
                            </p:stCondLst>
                            <p:childTnLst>
                              <p:par>
                                <p:cTn fill="hold" nodeType="after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1000"/>
                                        <p:tgtEl>
                                          <p:spTgt spid="557"/>
                                        </p:tgtEl>
                                      </p:cBhvr>
                                    </p:animEffect>
                                  </p:childTnLst>
                                </p:cTn>
                              </p:par>
                            </p:childTnLst>
                          </p:cTn>
                        </p:par>
                        <p:par>
                          <p:cTn fill="hold">
                            <p:stCondLst>
                              <p:cond delay="261500"/>
                            </p:stCondLst>
                            <p:childTnLst>
                              <p:par>
                                <p:cTn fill="hold" nodeType="after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childTnLst>
                          </p:cTn>
                        </p:par>
                        <p:par>
                          <p:cTn fill="hold">
                            <p:stCondLst>
                              <p:cond delay="262500"/>
                            </p:stCondLst>
                            <p:childTnLst>
                              <p:par>
                                <p:cTn fill="hold" nodeType="after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childTnLst>
                          </p:cTn>
                        </p:par>
                        <p:par>
                          <p:cTn fill="hold">
                            <p:stCondLst>
                              <p:cond delay="263500"/>
                            </p:stCondLst>
                            <p:childTnLst>
                              <p:par>
                                <p:cTn fill="hold" nodeType="after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childTnLst>
                          </p:cTn>
                        </p:par>
                        <p:par>
                          <p:cTn fill="hold">
                            <p:stCondLst>
                              <p:cond delay="264500"/>
                            </p:stCondLst>
                            <p:childTnLst>
                              <p:par>
                                <p:cTn fill="hold" nodeType="after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childTnLst>
                          </p:cTn>
                        </p:par>
                        <p:par>
                          <p:cTn fill="hold">
                            <p:stCondLst>
                              <p:cond delay="265500"/>
                            </p:stCondLst>
                            <p:childTnLst>
                              <p:par>
                                <p:cTn fill="hold" nodeType="after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par>
                          <p:cTn fill="hold">
                            <p:stCondLst>
                              <p:cond delay="266500"/>
                            </p:stCondLst>
                            <p:childTnLst>
                              <p:par>
                                <p:cTn fill="hold" nodeType="after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childTnLst>
                          </p:cTn>
                        </p:par>
                        <p:par>
                          <p:cTn fill="hold">
                            <p:stCondLst>
                              <p:cond delay="267500"/>
                            </p:stCondLst>
                            <p:childTnLst>
                              <p:par>
                                <p:cTn fill="hold" nodeType="after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1000"/>
                                        <p:tgtEl>
                                          <p:spTgt spid="564"/>
                                        </p:tgtEl>
                                      </p:cBhvr>
                                    </p:animEffect>
                                  </p:childTnLst>
                                </p:cTn>
                              </p:par>
                            </p:childTnLst>
                          </p:cTn>
                        </p:par>
                        <p:par>
                          <p:cTn fill="hold">
                            <p:stCondLst>
                              <p:cond delay="268500"/>
                            </p:stCondLst>
                            <p:childTnLst>
                              <p:par>
                                <p:cTn fill="hold" nodeType="after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1000"/>
                                        <p:tgtEl>
                                          <p:spTgt spid="565"/>
                                        </p:tgtEl>
                                      </p:cBhvr>
                                    </p:animEffect>
                                  </p:childTnLst>
                                </p:cTn>
                              </p:par>
                            </p:childTnLst>
                          </p:cTn>
                        </p:par>
                        <p:par>
                          <p:cTn fill="hold">
                            <p:stCondLst>
                              <p:cond delay="269500"/>
                            </p:stCondLst>
                            <p:childTnLst>
                              <p:par>
                                <p:cTn fill="hold" nodeType="after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1000"/>
                                        <p:tgtEl>
                                          <p:spTgt spid="566"/>
                                        </p:tgtEl>
                                      </p:cBhvr>
                                    </p:animEffect>
                                  </p:childTnLst>
                                </p:cTn>
                              </p:par>
                            </p:childTnLst>
                          </p:cTn>
                        </p:par>
                        <p:par>
                          <p:cTn fill="hold">
                            <p:stCondLst>
                              <p:cond delay="270500"/>
                            </p:stCondLst>
                            <p:childTnLst>
                              <p:par>
                                <p:cTn fill="hold" nodeType="after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1000"/>
                                        <p:tgtEl>
                                          <p:spTgt spid="567"/>
                                        </p:tgtEl>
                                      </p:cBhvr>
                                    </p:animEffect>
                                  </p:childTnLst>
                                </p:cTn>
                              </p:par>
                            </p:childTnLst>
                          </p:cTn>
                        </p:par>
                        <p:par>
                          <p:cTn fill="hold">
                            <p:stCondLst>
                              <p:cond delay="271500"/>
                            </p:stCondLst>
                            <p:childTnLst>
                              <p:par>
                                <p:cTn fill="hold" nodeType="after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1000"/>
                                        <p:tgtEl>
                                          <p:spTgt spid="568"/>
                                        </p:tgtEl>
                                      </p:cBhvr>
                                    </p:animEffect>
                                  </p:childTnLst>
                                </p:cTn>
                              </p:par>
                            </p:childTnLst>
                          </p:cTn>
                        </p:par>
                        <p:par>
                          <p:cTn fill="hold">
                            <p:stCondLst>
                              <p:cond delay="272500"/>
                            </p:stCondLst>
                            <p:childTnLst>
                              <p:par>
                                <p:cTn fill="hold" nodeType="after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childTnLst>
                          </p:cTn>
                        </p:par>
                        <p:par>
                          <p:cTn fill="hold">
                            <p:stCondLst>
                              <p:cond delay="273500"/>
                            </p:stCondLst>
                            <p:childTnLst>
                              <p:par>
                                <p:cTn fill="hold" nodeType="after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1000"/>
                                        <p:tgtEl>
                                          <p:spTgt spid="570"/>
                                        </p:tgtEl>
                                      </p:cBhvr>
                                    </p:animEffect>
                                  </p:childTnLst>
                                </p:cTn>
                              </p:par>
                            </p:childTnLst>
                          </p:cTn>
                        </p:par>
                        <p:par>
                          <p:cTn fill="hold">
                            <p:stCondLst>
                              <p:cond delay="274500"/>
                            </p:stCondLst>
                            <p:childTnLst>
                              <p:par>
                                <p:cTn fill="hold" nodeType="after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1000"/>
                                        <p:tgtEl>
                                          <p:spTgt spid="571"/>
                                        </p:tgtEl>
                                      </p:cBhvr>
                                    </p:animEffect>
                                  </p:childTnLst>
                                </p:cTn>
                              </p:par>
                            </p:childTnLst>
                          </p:cTn>
                        </p:par>
                        <p:par>
                          <p:cTn fill="hold">
                            <p:stCondLst>
                              <p:cond delay="275500"/>
                            </p:stCondLst>
                            <p:childTnLst>
                              <p:par>
                                <p:cTn fill="hold" nodeType="after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1000"/>
                                        <p:tgtEl>
                                          <p:spTgt spid="572"/>
                                        </p:tgtEl>
                                      </p:cBhvr>
                                    </p:animEffect>
                                  </p:childTnLst>
                                </p:cTn>
                              </p:par>
                            </p:childTnLst>
                          </p:cTn>
                        </p:par>
                        <p:par>
                          <p:cTn fill="hold">
                            <p:stCondLst>
                              <p:cond delay="276500"/>
                            </p:stCondLst>
                            <p:childTnLst>
                              <p:par>
                                <p:cTn fill="hold" nodeType="after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childTnLst>
                          </p:cTn>
                        </p:par>
                        <p:par>
                          <p:cTn fill="hold">
                            <p:stCondLst>
                              <p:cond delay="277500"/>
                            </p:stCondLst>
                            <p:childTnLst>
                              <p:par>
                                <p:cTn fill="hold" nodeType="after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childTnLst>
                          </p:cTn>
                        </p:par>
                        <p:par>
                          <p:cTn fill="hold">
                            <p:stCondLst>
                              <p:cond delay="278500"/>
                            </p:stCondLst>
                            <p:childTnLst>
                              <p:par>
                                <p:cTn fill="hold" nodeType="after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childTnLst>
                          </p:cTn>
                        </p:par>
                        <p:par>
                          <p:cTn fill="hold">
                            <p:stCondLst>
                              <p:cond delay="279500"/>
                            </p:stCondLst>
                            <p:childTnLst>
                              <p:par>
                                <p:cTn fill="hold" nodeType="after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childTnLst>
                          </p:cTn>
                        </p:par>
                        <p:par>
                          <p:cTn fill="hold">
                            <p:stCondLst>
                              <p:cond delay="280500"/>
                            </p:stCondLst>
                            <p:childTnLst>
                              <p:par>
                                <p:cTn fill="hold" nodeType="after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childTnLst>
                          </p:cTn>
                        </p:par>
                        <p:par>
                          <p:cTn fill="hold">
                            <p:stCondLst>
                              <p:cond delay="281500"/>
                            </p:stCondLst>
                            <p:childTnLst>
                              <p:par>
                                <p:cTn fill="hold" nodeType="after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par>
                          <p:cTn fill="hold">
                            <p:stCondLst>
                              <p:cond delay="282500"/>
                            </p:stCondLst>
                            <p:childTnLst>
                              <p:par>
                                <p:cTn fill="hold" nodeType="after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childTnLst>
                          </p:cTn>
                        </p:par>
                        <p:par>
                          <p:cTn fill="hold">
                            <p:stCondLst>
                              <p:cond delay="283500"/>
                            </p:stCondLst>
                            <p:childTnLst>
                              <p:par>
                                <p:cTn fill="hold" nodeType="after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000"/>
                                        <p:tgtEl>
                                          <p:spTgt spid="580"/>
                                        </p:tgtEl>
                                      </p:cBhvr>
                                    </p:animEffect>
                                  </p:childTnLst>
                                </p:cTn>
                              </p:par>
                            </p:childTnLst>
                          </p:cTn>
                        </p:par>
                        <p:par>
                          <p:cTn fill="hold">
                            <p:stCondLst>
                              <p:cond delay="284500"/>
                            </p:stCondLst>
                            <p:childTnLst>
                              <p:par>
                                <p:cTn fill="hold" nodeType="after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par>
                          <p:cTn fill="hold">
                            <p:stCondLst>
                              <p:cond delay="285500"/>
                            </p:stCondLst>
                            <p:childTnLst>
                              <p:par>
                                <p:cTn fill="hold" nodeType="after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000"/>
                                        <p:tgtEl>
                                          <p:spTgt spid="582"/>
                                        </p:tgtEl>
                                      </p:cBhvr>
                                    </p:animEffect>
                                  </p:childTnLst>
                                </p:cTn>
                              </p:par>
                            </p:childTnLst>
                          </p:cTn>
                        </p:par>
                        <p:par>
                          <p:cTn fill="hold">
                            <p:stCondLst>
                              <p:cond delay="286500"/>
                            </p:stCondLst>
                            <p:childTnLst>
                              <p:par>
                                <p:cTn fill="hold" nodeType="after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000"/>
                                        <p:tgtEl>
                                          <p:spTgt spid="583"/>
                                        </p:tgtEl>
                                      </p:cBhvr>
                                    </p:animEffect>
                                  </p:childTnLst>
                                </p:cTn>
                              </p:par>
                            </p:childTnLst>
                          </p:cTn>
                        </p:par>
                        <p:par>
                          <p:cTn fill="hold">
                            <p:stCondLst>
                              <p:cond delay="287500"/>
                            </p:stCondLst>
                            <p:childTnLst>
                              <p:par>
                                <p:cTn fill="hold" nodeType="after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childTnLst>
                          </p:cTn>
                        </p:par>
                        <p:par>
                          <p:cTn fill="hold">
                            <p:stCondLst>
                              <p:cond delay="288500"/>
                            </p:stCondLst>
                            <p:childTnLst>
                              <p:par>
                                <p:cTn fill="hold" nodeType="after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1000"/>
                                        <p:tgtEl>
                                          <p:spTgt spid="585"/>
                                        </p:tgtEl>
                                      </p:cBhvr>
                                    </p:animEffect>
                                  </p:childTnLst>
                                </p:cTn>
                              </p:par>
                            </p:childTnLst>
                          </p:cTn>
                        </p:par>
                        <p:par>
                          <p:cTn fill="hold">
                            <p:stCondLst>
                              <p:cond delay="289500"/>
                            </p:stCondLst>
                            <p:childTnLst>
                              <p:par>
                                <p:cTn fill="hold" nodeType="after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1000"/>
                                        <p:tgtEl>
                                          <p:spTgt spid="586"/>
                                        </p:tgtEl>
                                      </p:cBhvr>
                                    </p:animEffect>
                                  </p:childTnLst>
                                </p:cTn>
                              </p:par>
                            </p:childTnLst>
                          </p:cTn>
                        </p:par>
                        <p:par>
                          <p:cTn fill="hold">
                            <p:stCondLst>
                              <p:cond delay="290500"/>
                            </p:stCondLst>
                            <p:childTnLst>
                              <p:par>
                                <p:cTn fill="hold" nodeType="after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1000"/>
                                        <p:tgtEl>
                                          <p:spTgt spid="587"/>
                                        </p:tgtEl>
                                      </p:cBhvr>
                                    </p:animEffect>
                                  </p:childTnLst>
                                </p:cTn>
                              </p:par>
                            </p:childTnLst>
                          </p:cTn>
                        </p:par>
                        <p:par>
                          <p:cTn fill="hold">
                            <p:stCondLst>
                              <p:cond delay="291500"/>
                            </p:stCondLst>
                            <p:childTnLst>
                              <p:par>
                                <p:cTn fill="hold" nodeType="after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1000"/>
                                        <p:tgtEl>
                                          <p:spTgt spid="588"/>
                                        </p:tgtEl>
                                      </p:cBhvr>
                                    </p:animEffect>
                                  </p:childTnLst>
                                </p:cTn>
                              </p:par>
                            </p:childTnLst>
                          </p:cTn>
                        </p:par>
                        <p:par>
                          <p:cTn fill="hold">
                            <p:stCondLst>
                              <p:cond delay="292500"/>
                            </p:stCondLst>
                            <p:childTnLst>
                              <p:par>
                                <p:cTn fill="hold" nodeType="after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childTnLst>
                          </p:cTn>
                        </p:par>
                        <p:par>
                          <p:cTn fill="hold">
                            <p:stCondLst>
                              <p:cond delay="293500"/>
                            </p:stCondLst>
                            <p:childTnLst>
                              <p:par>
                                <p:cTn fill="hold" nodeType="after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1000"/>
                                        <p:tgtEl>
                                          <p:spTgt spid="590"/>
                                        </p:tgtEl>
                                      </p:cBhvr>
                                    </p:animEffect>
                                  </p:childTnLst>
                                </p:cTn>
                              </p:par>
                            </p:childTnLst>
                          </p:cTn>
                        </p:par>
                        <p:par>
                          <p:cTn fill="hold">
                            <p:stCondLst>
                              <p:cond delay="294500"/>
                            </p:stCondLst>
                            <p:childTnLst>
                              <p:par>
                                <p:cTn fill="hold" nodeType="after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childTnLst>
                          </p:cTn>
                        </p:par>
                        <p:par>
                          <p:cTn fill="hold">
                            <p:stCondLst>
                              <p:cond delay="295500"/>
                            </p:stCondLst>
                            <p:childTnLst>
                              <p:par>
                                <p:cTn fill="hold" nodeType="after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000"/>
                                        <p:tgtEl>
                                          <p:spTgt spid="592"/>
                                        </p:tgtEl>
                                      </p:cBhvr>
                                    </p:animEffect>
                                  </p:childTnLst>
                                </p:cTn>
                              </p:par>
                            </p:childTnLst>
                          </p:cTn>
                        </p:par>
                        <p:par>
                          <p:cTn fill="hold">
                            <p:stCondLst>
                              <p:cond delay="296500"/>
                            </p:stCondLst>
                            <p:childTnLst>
                              <p:par>
                                <p:cTn fill="hold" nodeType="after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par>
                          <p:cTn fill="hold">
                            <p:stCondLst>
                              <p:cond delay="297500"/>
                            </p:stCondLst>
                            <p:childTnLst>
                              <p:par>
                                <p:cTn fill="hold" nodeType="after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childTnLst>
                          </p:cTn>
                        </p:par>
                        <p:par>
                          <p:cTn fill="hold">
                            <p:stCondLst>
                              <p:cond delay="298500"/>
                            </p:stCondLst>
                            <p:childTnLst>
                              <p:par>
                                <p:cTn fill="hold" nodeType="after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1000"/>
                                        <p:tgtEl>
                                          <p:spTgt spid="595"/>
                                        </p:tgtEl>
                                      </p:cBhvr>
                                    </p:animEffect>
                                  </p:childTnLst>
                                </p:cTn>
                              </p:par>
                            </p:childTnLst>
                          </p:cTn>
                        </p:par>
                        <p:par>
                          <p:cTn fill="hold">
                            <p:stCondLst>
                              <p:cond delay="299500"/>
                            </p:stCondLst>
                            <p:childTnLst>
                              <p:par>
                                <p:cTn fill="hold" nodeType="after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childTnLst>
                          </p:cTn>
                        </p:par>
                        <p:par>
                          <p:cTn fill="hold">
                            <p:stCondLst>
                              <p:cond delay="300500"/>
                            </p:stCondLst>
                            <p:childTnLst>
                              <p:par>
                                <p:cTn fill="hold" nodeType="after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00"/>
                                        <p:tgtEl>
                                          <p:spTgt spid="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grpSp>
        <p:nvGrpSpPr>
          <p:cNvPr id="605" name="Google Shape;605;p23"/>
          <p:cNvGrpSpPr/>
          <p:nvPr/>
        </p:nvGrpSpPr>
        <p:grpSpPr>
          <a:xfrm>
            <a:off x="304800" y="1302578"/>
            <a:ext cx="10896600" cy="2514600"/>
            <a:chOff x="528" y="2736"/>
            <a:chExt cx="4423" cy="1220"/>
          </a:xfrm>
        </p:grpSpPr>
        <p:sp>
          <p:nvSpPr>
            <p:cNvPr id="606" name="Google Shape;606;p23"/>
            <p:cNvSpPr/>
            <p:nvPr/>
          </p:nvSpPr>
          <p:spPr>
            <a:xfrm>
              <a:off x="1456" y="2934"/>
              <a:ext cx="3495" cy="782"/>
            </a:xfrm>
            <a:prstGeom prst="roundRect">
              <a:avLst>
                <a:gd fmla="val 16667" name="adj"/>
              </a:avLst>
            </a:prstGeom>
            <a:gradFill>
              <a:gsLst>
                <a:gs pos="0">
                  <a:schemeClr val="folHlink"/>
                </a:gs>
                <a:gs pos="50000">
                  <a:srgbClr val="DADADA"/>
                </a:gs>
                <a:gs pos="100000">
                  <a:schemeClr val="folHlink"/>
                </a:gs>
              </a:gsLst>
              <a:lin ang="5400000" scaled="0"/>
            </a:gradFill>
            <a:ln cap="flat" cmpd="sng" w="571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7" name="Google Shape;607;p23"/>
            <p:cNvSpPr/>
            <p:nvPr/>
          </p:nvSpPr>
          <p:spPr>
            <a:xfrm>
              <a:off x="1783" y="3024"/>
              <a:ext cx="3168" cy="2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D7181F"/>
                </a:buClr>
                <a:buSzPts val="2800"/>
                <a:buFont typeface="Noto Sans Symbols"/>
                <a:buNone/>
              </a:pPr>
              <a:r>
                <a:t/>
              </a:r>
              <a:endParaRPr b="1" sz="2800">
                <a:solidFill>
                  <a:schemeClr val="dk1"/>
                </a:solidFill>
                <a:latin typeface="Arial"/>
                <a:ea typeface="Arial"/>
                <a:cs typeface="Arial"/>
                <a:sym typeface="Arial"/>
              </a:endParaRPr>
            </a:p>
          </p:txBody>
        </p:sp>
        <p:pic>
          <p:nvPicPr>
            <p:cNvPr descr="YG_circle001" id="608" name="Google Shape;608;p23"/>
            <p:cNvPicPr preferRelativeResize="0"/>
            <p:nvPr/>
          </p:nvPicPr>
          <p:blipFill rotWithShape="1">
            <a:blip r:embed="rId3">
              <a:alphaModFix/>
            </a:blip>
            <a:srcRect b="0" l="0" r="0" t="0"/>
            <a:stretch/>
          </p:blipFill>
          <p:spPr>
            <a:xfrm>
              <a:off x="528" y="2736"/>
              <a:ext cx="1220" cy="1220"/>
            </a:xfrm>
            <a:prstGeom prst="rect">
              <a:avLst/>
            </a:prstGeom>
            <a:noFill/>
            <a:ln>
              <a:noFill/>
            </a:ln>
          </p:spPr>
        </p:pic>
        <p:sp>
          <p:nvSpPr>
            <p:cNvPr id="609" name="Google Shape;609;p23"/>
            <p:cNvSpPr txBox="1"/>
            <p:nvPr/>
          </p:nvSpPr>
          <p:spPr>
            <a:xfrm>
              <a:off x="710" y="3094"/>
              <a:ext cx="812" cy="4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Nguồn sóng</a:t>
              </a:r>
              <a:endParaRPr b="1" sz="2800">
                <a:solidFill>
                  <a:srgbClr val="C00000"/>
                </a:solidFill>
                <a:latin typeface="Arial"/>
                <a:ea typeface="Arial"/>
                <a:cs typeface="Arial"/>
                <a:sym typeface="Arial"/>
              </a:endParaRPr>
            </a:p>
          </p:txBody>
        </p:sp>
      </p:grpSp>
      <p:grpSp>
        <p:nvGrpSpPr>
          <p:cNvPr id="610" name="Google Shape;610;p23"/>
          <p:cNvGrpSpPr/>
          <p:nvPr/>
        </p:nvGrpSpPr>
        <p:grpSpPr>
          <a:xfrm>
            <a:off x="304800" y="3990721"/>
            <a:ext cx="10896600" cy="2514600"/>
            <a:chOff x="528" y="2736"/>
            <a:chExt cx="4423" cy="1220"/>
          </a:xfrm>
        </p:grpSpPr>
        <p:sp>
          <p:nvSpPr>
            <p:cNvPr id="611" name="Google Shape;611;p23"/>
            <p:cNvSpPr/>
            <p:nvPr/>
          </p:nvSpPr>
          <p:spPr>
            <a:xfrm>
              <a:off x="1456" y="2934"/>
              <a:ext cx="3495" cy="782"/>
            </a:xfrm>
            <a:prstGeom prst="roundRect">
              <a:avLst>
                <a:gd fmla="val 16667" name="adj"/>
              </a:avLst>
            </a:prstGeom>
            <a:gradFill>
              <a:gsLst>
                <a:gs pos="0">
                  <a:schemeClr val="folHlink"/>
                </a:gs>
                <a:gs pos="50000">
                  <a:srgbClr val="DADADA"/>
                </a:gs>
                <a:gs pos="100000">
                  <a:schemeClr val="folHlink"/>
                </a:gs>
              </a:gsLst>
              <a:lin ang="5400000" scaled="0"/>
            </a:gradFill>
            <a:ln cap="flat" cmpd="sng" w="571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2" name="Google Shape;612;p23"/>
            <p:cNvSpPr/>
            <p:nvPr/>
          </p:nvSpPr>
          <p:spPr>
            <a:xfrm>
              <a:off x="1783" y="3024"/>
              <a:ext cx="3168" cy="2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D7181F"/>
                </a:buClr>
                <a:buSzPts val="2800"/>
                <a:buFont typeface="Noto Sans Symbols"/>
                <a:buNone/>
              </a:pPr>
              <a:r>
                <a:t/>
              </a:r>
              <a:endParaRPr b="1" sz="2800">
                <a:solidFill>
                  <a:schemeClr val="dk1"/>
                </a:solidFill>
                <a:latin typeface="Arial"/>
                <a:ea typeface="Arial"/>
                <a:cs typeface="Arial"/>
                <a:sym typeface="Arial"/>
              </a:endParaRPr>
            </a:p>
          </p:txBody>
        </p:sp>
        <p:pic>
          <p:nvPicPr>
            <p:cNvPr descr="YG_circle001" id="613" name="Google Shape;613;p23"/>
            <p:cNvPicPr preferRelativeResize="0"/>
            <p:nvPr/>
          </p:nvPicPr>
          <p:blipFill rotWithShape="1">
            <a:blip r:embed="rId3">
              <a:alphaModFix/>
            </a:blip>
            <a:srcRect b="0" l="0" r="0" t="0"/>
            <a:stretch/>
          </p:blipFill>
          <p:spPr>
            <a:xfrm>
              <a:off x="528" y="2736"/>
              <a:ext cx="1220" cy="1220"/>
            </a:xfrm>
            <a:prstGeom prst="rect">
              <a:avLst/>
            </a:prstGeom>
            <a:noFill/>
            <a:ln>
              <a:noFill/>
            </a:ln>
          </p:spPr>
        </p:pic>
        <p:sp>
          <p:nvSpPr>
            <p:cNvPr id="614" name="Google Shape;614;p23"/>
            <p:cNvSpPr txBox="1"/>
            <p:nvPr/>
          </p:nvSpPr>
          <p:spPr>
            <a:xfrm>
              <a:off x="730" y="3038"/>
              <a:ext cx="812" cy="67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C00000"/>
                  </a:solidFill>
                  <a:latin typeface="Arial"/>
                  <a:ea typeface="Arial"/>
                  <a:cs typeface="Arial"/>
                  <a:sym typeface="Arial"/>
                </a:rPr>
                <a:t>Phương truyền sóng</a:t>
              </a:r>
              <a:endParaRPr b="1" sz="2800">
                <a:solidFill>
                  <a:srgbClr val="C00000"/>
                </a:solidFill>
                <a:latin typeface="Arial"/>
                <a:ea typeface="Arial"/>
                <a:cs typeface="Arial"/>
                <a:sym typeface="Arial"/>
              </a:endParaRPr>
            </a:p>
          </p:txBody>
        </p:sp>
      </p:grpSp>
      <p:sp>
        <p:nvSpPr>
          <p:cNvPr id="615" name="Google Shape;615;p23"/>
          <p:cNvSpPr txBox="1"/>
          <p:nvPr/>
        </p:nvSpPr>
        <p:spPr>
          <a:xfrm>
            <a:off x="801764" y="215424"/>
            <a:ext cx="10439400" cy="954107"/>
          </a:xfrm>
          <a:prstGeom prst="rect">
            <a:avLst/>
          </a:prstGeom>
          <a:noFill/>
          <a:ln cap="flat" cmpd="sng" w="38100">
            <a:solidFill>
              <a:schemeClr val="dk1"/>
            </a:solidFill>
            <a:prstDash val="lgDashDot"/>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600">
                <a:solidFill>
                  <a:srgbClr val="CC5E0C"/>
                </a:solidFill>
                <a:latin typeface="Arial"/>
                <a:ea typeface="Arial"/>
                <a:cs typeface="Arial"/>
                <a:sym typeface="Arial"/>
              </a:rPr>
              <a:t>Miếng xốp C dao động lên xuống tại chỗ. </a:t>
            </a:r>
            <a:endParaRPr/>
          </a:p>
        </p:txBody>
      </p:sp>
      <p:sp>
        <p:nvSpPr>
          <p:cNvPr id="616" name="Google Shape;616;p23"/>
          <p:cNvSpPr txBox="1"/>
          <p:nvPr/>
        </p:nvSpPr>
        <p:spPr>
          <a:xfrm>
            <a:off x="4094746" y="2239743"/>
            <a:ext cx="634465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70C0"/>
                </a:solidFill>
                <a:latin typeface="Arial"/>
                <a:ea typeface="Arial"/>
                <a:cs typeface="Arial"/>
                <a:sym typeface="Arial"/>
              </a:rPr>
              <a:t>Tại O, nước là môi trường truyền sóng</a:t>
            </a:r>
            <a:r>
              <a:rPr b="1" lang="en-US" sz="3200">
                <a:solidFill>
                  <a:srgbClr val="0070C0"/>
                </a:solidFill>
                <a:latin typeface="Arial"/>
                <a:ea typeface="Arial"/>
                <a:cs typeface="Arial"/>
                <a:sym typeface="Arial"/>
              </a:rPr>
              <a:t>.</a:t>
            </a:r>
            <a:endParaRPr/>
          </a:p>
        </p:txBody>
      </p:sp>
      <p:sp>
        <p:nvSpPr>
          <p:cNvPr id="617" name="Google Shape;617;p23"/>
          <p:cNvSpPr txBox="1"/>
          <p:nvPr/>
        </p:nvSpPr>
        <p:spPr>
          <a:xfrm>
            <a:off x="4083582" y="4912922"/>
            <a:ext cx="634465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70C0"/>
                </a:solidFill>
                <a:latin typeface="Arial"/>
                <a:ea typeface="Arial"/>
                <a:cs typeface="Arial"/>
                <a:sym typeface="Arial"/>
              </a:rPr>
              <a:t>Đường thẳng OC là phương truyền sóng.</a:t>
            </a:r>
            <a:endParaRPr b="1" sz="3200">
              <a:solidFill>
                <a:srgbClr val="0070C0"/>
              </a:solidFill>
              <a:latin typeface="Arial"/>
              <a:ea typeface="Arial"/>
              <a:cs typeface="Arial"/>
              <a:sym typeface="Arial"/>
            </a:endParaRPr>
          </a:p>
        </p:txBody>
      </p:sp>
      <p:sp>
        <p:nvSpPr>
          <p:cNvPr id="618" name="Google Shape;618;p23">
            <a:hlinkClick r:id="rId4"/>
          </p:cNvPr>
          <p:cNvSpPr/>
          <p:nvPr/>
        </p:nvSpPr>
        <p:spPr>
          <a:xfrm>
            <a:off x="11390236" y="455801"/>
            <a:ext cx="609600" cy="643885"/>
          </a:xfrm>
          <a:prstGeom prst="sun">
            <a:avLst>
              <a:gd fmla="val 25000" name="adj"/>
            </a:avLst>
          </a:prstGeom>
          <a:solidFill>
            <a:srgbClr val="FF0000"/>
          </a:solidFill>
          <a:ln cap="flat" cmpd="sng" w="12700">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911"/>
                                        <p:tgtEl>
                                          <p:spTgt spid="6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5"/>
                                        </p:tgtEl>
                                        <p:attrNameLst>
                                          <p:attrName>style.visibility</p:attrName>
                                        </p:attrNameLst>
                                      </p:cBhvr>
                                      <p:to>
                                        <p:strVal val="visible"/>
                                      </p:to>
                                    </p:set>
                                    <p:anim calcmode="lin" valueType="num">
                                      <p:cBhvr additive="base">
                                        <p:cTn dur="500"/>
                                        <p:tgtEl>
                                          <p:spTgt spid="6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10"/>
                                        </p:tgtEl>
                                        <p:attrNameLst>
                                          <p:attrName>style.visibility</p:attrName>
                                        </p:attrNameLst>
                                      </p:cBhvr>
                                      <p:to>
                                        <p:strVal val="visible"/>
                                      </p:to>
                                    </p:set>
                                    <p:anim calcmode="lin" valueType="num">
                                      <p:cBhvr additive="base">
                                        <p:cTn dur="500"/>
                                        <p:tgtEl>
                                          <p:spTgt spid="6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pic>
        <p:nvPicPr>
          <p:cNvPr id="623" name="Google Shape;623;p24"/>
          <p:cNvPicPr preferRelativeResize="0"/>
          <p:nvPr/>
        </p:nvPicPr>
        <p:blipFill rotWithShape="1">
          <a:blip r:embed="rId3">
            <a:alphaModFix/>
          </a:blip>
          <a:srcRect b="0" l="0" r="0" t="0"/>
          <a:stretch/>
        </p:blipFill>
        <p:spPr>
          <a:xfrm>
            <a:off x="1600200" y="140784"/>
            <a:ext cx="8305800" cy="3985631"/>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
        <p:nvSpPr>
          <p:cNvPr id="624" name="Google Shape;624;p24"/>
          <p:cNvSpPr/>
          <p:nvPr/>
        </p:nvSpPr>
        <p:spPr>
          <a:xfrm>
            <a:off x="2634584" y="4191000"/>
            <a:ext cx="6585616" cy="2362200"/>
          </a:xfrm>
          <a:prstGeom prst="wedgeEllipseCallout">
            <a:avLst>
              <a:gd fmla="val -67782" name="adj1"/>
              <a:gd fmla="val 20327" name="adj2"/>
            </a:avLst>
          </a:prstGeom>
          <a:solidFill>
            <a:srgbClr val="07CDF5"/>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0C0C0C"/>
              </a:solidFill>
              <a:latin typeface="Arial"/>
              <a:ea typeface="Arial"/>
              <a:cs typeface="Arial"/>
              <a:sym typeface="Arial"/>
            </a:endParaRPr>
          </a:p>
        </p:txBody>
      </p:sp>
      <p:sp>
        <p:nvSpPr>
          <p:cNvPr id="625" name="Google Shape;625;p24"/>
          <p:cNvSpPr txBox="1"/>
          <p:nvPr/>
        </p:nvSpPr>
        <p:spPr>
          <a:xfrm>
            <a:off x="3657600" y="4648200"/>
            <a:ext cx="4953000" cy="166199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C0C0C"/>
                </a:solidFill>
                <a:latin typeface="Arial"/>
                <a:ea typeface="Arial"/>
                <a:cs typeface="Arial"/>
                <a:sym typeface="Arial"/>
              </a:rPr>
              <a:t>Hãy chỉ ra những điểm dao động cùng pha, ngược pha và vuông pha?</a:t>
            </a:r>
            <a:endParaRPr sz="2800">
              <a:solidFill>
                <a:srgbClr val="0C0C0C"/>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6" name="Google Shape;626;p24"/>
          <p:cNvSpPr txBox="1"/>
          <p:nvPr/>
        </p:nvSpPr>
        <p:spPr>
          <a:xfrm>
            <a:off x="3657600" y="5110490"/>
            <a:ext cx="502920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Arial"/>
                <a:ea typeface="Arial"/>
                <a:cs typeface="Arial"/>
                <a:sym typeface="Arial"/>
              </a:rPr>
              <a:t>Nêu định nghĩa về sóng cơ?</a:t>
            </a:r>
            <a:endParaRPr sz="2800">
              <a:solidFill>
                <a:schemeClr val="dk1"/>
              </a:solidFill>
              <a:latin typeface="Arial"/>
              <a:ea typeface="Arial"/>
              <a:cs typeface="Arial"/>
              <a:sym typeface="Arial"/>
            </a:endParaRPr>
          </a:p>
        </p:txBody>
      </p:sp>
    </p:spTree>
  </p:cSld>
  <p:clrMapOvr>
    <a:masterClrMapping/>
  </p:clrMapOvr>
  <mc:AlternateContent>
    <mc:Choice Requires="p14">
      <p:transition spd="slow" p14:dur="4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000"/>
                                        <p:tgtEl>
                                          <p:spTgt spid="6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000"/>
                                        <p:tgtEl>
                                          <p:spTgt spid="624"/>
                                        </p:tgtEl>
                                      </p:cBhvr>
                                    </p:animEffect>
                                  </p:childTnLst>
                                </p:cTn>
                              </p:par>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0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625"/>
                                        </p:tgtEl>
                                        <p:attrNameLst>
                                          <p:attrName>ppt_y</p:attrName>
                                        </p:attrNameLst>
                                      </p:cBhvr>
                                      <p:tavLst>
                                        <p:tav fmla="" tm="0">
                                          <p:val>
                                            <p:strVal val="#ppt_y"/>
                                          </p:val>
                                        </p:tav>
                                        <p:tav fmla="" tm="100000">
                                          <p:val>
                                            <p:strVal val="#ppt_y+1"/>
                                          </p:val>
                                        </p:tav>
                                      </p:tavLst>
                                    </p:anim>
                                    <p:set>
                                      <p:cBhvr>
                                        <p:cTn dur="1" fill="hold">
                                          <p:stCondLst>
                                            <p:cond delay="500"/>
                                          </p:stCondLst>
                                        </p:cTn>
                                        <p:tgtEl>
                                          <p:spTgt spid="6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822"/>
                                        <p:tgtEl>
                                          <p:spTgt spid="6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hildren Friends 16x9">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