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478" r:id="rId2"/>
    <p:sldId id="442" r:id="rId3"/>
    <p:sldId id="444" r:id="rId4"/>
    <p:sldId id="443" r:id="rId5"/>
    <p:sldId id="445" r:id="rId6"/>
    <p:sldId id="425" r:id="rId7"/>
    <p:sldId id="448" r:id="rId8"/>
    <p:sldId id="447" r:id="rId9"/>
    <p:sldId id="446" r:id="rId10"/>
    <p:sldId id="449" r:id="rId11"/>
    <p:sldId id="450" r:id="rId12"/>
    <p:sldId id="451" r:id="rId13"/>
    <p:sldId id="452" r:id="rId14"/>
    <p:sldId id="429" r:id="rId15"/>
    <p:sldId id="455" r:id="rId16"/>
    <p:sldId id="454" r:id="rId17"/>
    <p:sldId id="453" r:id="rId18"/>
    <p:sldId id="468" r:id="rId19"/>
    <p:sldId id="456" r:id="rId20"/>
    <p:sldId id="431" r:id="rId21"/>
    <p:sldId id="459" r:id="rId22"/>
    <p:sldId id="458" r:id="rId23"/>
    <p:sldId id="457" r:id="rId24"/>
    <p:sldId id="460" r:id="rId25"/>
    <p:sldId id="432" r:id="rId26"/>
    <p:sldId id="464" r:id="rId27"/>
    <p:sldId id="463" r:id="rId28"/>
    <p:sldId id="462" r:id="rId29"/>
    <p:sldId id="433" r:id="rId30"/>
    <p:sldId id="466" r:id="rId31"/>
    <p:sldId id="467" r:id="rId32"/>
    <p:sldId id="44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0033CC"/>
    <a:srgbClr val="006600"/>
    <a:srgbClr val="B27D1E"/>
    <a:srgbClr val="DB9B2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EE315C-5241-4A81-B61A-8FBDDCC3241A}" v="1" dt="2022-04-21T15:06:52.6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61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a Dinh Thi Kim" userId="a09ed41936519a14" providerId="LiveId" clId="{1DEE315C-5241-4A81-B61A-8FBDDCC3241A}"/>
    <pc:docChg chg="custSel delSld modSld">
      <pc:chgData name="Thoa Dinh Thi Kim" userId="a09ed41936519a14" providerId="LiveId" clId="{1DEE315C-5241-4A81-B61A-8FBDDCC3241A}" dt="2022-04-21T15:19:07.176" v="79" actId="14100"/>
      <pc:docMkLst>
        <pc:docMk/>
      </pc:docMkLst>
      <pc:sldChg chg="modSp mod">
        <pc:chgData name="Thoa Dinh Thi Kim" userId="a09ed41936519a14" providerId="LiveId" clId="{1DEE315C-5241-4A81-B61A-8FBDDCC3241A}" dt="2022-04-21T15:08:04.403" v="11" actId="1076"/>
        <pc:sldMkLst>
          <pc:docMk/>
          <pc:sldMk cId="0" sldId="257"/>
        </pc:sldMkLst>
        <pc:picChg chg="mod">
          <ac:chgData name="Thoa Dinh Thi Kim" userId="a09ed41936519a14" providerId="LiveId" clId="{1DEE315C-5241-4A81-B61A-8FBDDCC3241A}" dt="2022-04-21T15:08:04.403" v="11" actId="1076"/>
          <ac:picMkLst>
            <pc:docMk/>
            <pc:sldMk cId="0" sldId="257"/>
            <ac:picMk id="114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5:08.855" v="25" actId="478"/>
        <pc:sldMkLst>
          <pc:docMk/>
          <pc:sldMk cId="0" sldId="258"/>
        </pc:sldMkLst>
        <pc:picChg chg="del">
          <ac:chgData name="Thoa Dinh Thi Kim" userId="a09ed41936519a14" providerId="LiveId" clId="{1DEE315C-5241-4A81-B61A-8FBDDCC3241A}" dt="2022-04-21T15:15:08.855" v="25" actId="478"/>
          <ac:picMkLst>
            <pc:docMk/>
            <pc:sldMk cId="0" sldId="258"/>
            <ac:picMk id="121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5:07.134" v="24" actId="478"/>
          <ac:picMkLst>
            <pc:docMk/>
            <pc:sldMk cId="0" sldId="258"/>
            <ac:picMk id="125" creationId="{00000000-0000-0000-0000-000000000000}"/>
          </ac:picMkLst>
        </pc:picChg>
      </pc:sldChg>
      <pc:sldChg chg="modSp mod">
        <pc:chgData name="Thoa Dinh Thi Kim" userId="a09ed41936519a14" providerId="LiveId" clId="{1DEE315C-5241-4A81-B61A-8FBDDCC3241A}" dt="2022-04-21T15:15:28.369" v="28" actId="1076"/>
        <pc:sldMkLst>
          <pc:docMk/>
          <pc:sldMk cId="0" sldId="259"/>
        </pc:sldMkLst>
        <pc:spChg chg="mod">
          <ac:chgData name="Thoa Dinh Thi Kim" userId="a09ed41936519a14" providerId="LiveId" clId="{1DEE315C-5241-4A81-B61A-8FBDDCC3241A}" dt="2022-04-21T15:15:28.369" v="28" actId="1076"/>
          <ac:spMkLst>
            <pc:docMk/>
            <pc:sldMk cId="0" sldId="259"/>
            <ac:spMk id="131" creationId="{00000000-0000-0000-0000-000000000000}"/>
          </ac:spMkLst>
        </pc:spChg>
        <pc:grpChg chg="mod">
          <ac:chgData name="Thoa Dinh Thi Kim" userId="a09ed41936519a14" providerId="LiveId" clId="{1DEE315C-5241-4A81-B61A-8FBDDCC3241A}" dt="2022-04-21T15:15:24.233" v="27" actId="1076"/>
          <ac:grpSpMkLst>
            <pc:docMk/>
            <pc:sldMk cId="0" sldId="259"/>
            <ac:grpSpMk id="132" creationId="{00000000-0000-0000-0000-000000000000}"/>
          </ac:grpSpMkLst>
        </pc:grpChg>
      </pc:sldChg>
      <pc:sldChg chg="delSp modSp mod">
        <pc:chgData name="Thoa Dinh Thi Kim" userId="a09ed41936519a14" providerId="LiveId" clId="{1DEE315C-5241-4A81-B61A-8FBDDCC3241A}" dt="2022-04-21T15:16:02.973" v="36" actId="1076"/>
        <pc:sldMkLst>
          <pc:docMk/>
          <pc:sldMk cId="0" sldId="260"/>
        </pc:sldMkLst>
        <pc:spChg chg="mod">
          <ac:chgData name="Thoa Dinh Thi Kim" userId="a09ed41936519a14" providerId="LiveId" clId="{1DEE315C-5241-4A81-B61A-8FBDDCC3241A}" dt="2022-04-21T15:15:53.967" v="34" actId="1076"/>
          <ac:spMkLst>
            <pc:docMk/>
            <pc:sldMk cId="0" sldId="260"/>
            <ac:spMk id="170" creationId="{00000000-0000-0000-0000-000000000000}"/>
          </ac:spMkLst>
        </pc:spChg>
        <pc:spChg chg="mod">
          <ac:chgData name="Thoa Dinh Thi Kim" userId="a09ed41936519a14" providerId="LiveId" clId="{1DEE315C-5241-4A81-B61A-8FBDDCC3241A}" dt="2022-04-21T15:15:58.226" v="35" actId="1076"/>
          <ac:spMkLst>
            <pc:docMk/>
            <pc:sldMk cId="0" sldId="260"/>
            <ac:spMk id="171" creationId="{00000000-0000-0000-0000-000000000000}"/>
          </ac:spMkLst>
        </pc:spChg>
        <pc:spChg chg="mod">
          <ac:chgData name="Thoa Dinh Thi Kim" userId="a09ed41936519a14" providerId="LiveId" clId="{1DEE315C-5241-4A81-B61A-8FBDDCC3241A}" dt="2022-04-21T15:15:44.481" v="31" actId="1076"/>
          <ac:spMkLst>
            <pc:docMk/>
            <pc:sldMk cId="0" sldId="260"/>
            <ac:spMk id="172" creationId="{00000000-0000-0000-0000-000000000000}"/>
          </ac:spMkLst>
        </pc:spChg>
        <pc:spChg chg="mod">
          <ac:chgData name="Thoa Dinh Thi Kim" userId="a09ed41936519a14" providerId="LiveId" clId="{1DEE315C-5241-4A81-B61A-8FBDDCC3241A}" dt="2022-04-21T15:16:02.973" v="36" actId="1076"/>
          <ac:spMkLst>
            <pc:docMk/>
            <pc:sldMk cId="0" sldId="260"/>
            <ac:spMk id="173" creationId="{00000000-0000-0000-0000-000000000000}"/>
          </ac:spMkLst>
        </pc:spChg>
        <pc:grpChg chg="mod">
          <ac:chgData name="Thoa Dinh Thi Kim" userId="a09ed41936519a14" providerId="LiveId" clId="{1DEE315C-5241-4A81-B61A-8FBDDCC3241A}" dt="2022-04-21T15:15:39.313" v="30" actId="1076"/>
          <ac:grpSpMkLst>
            <pc:docMk/>
            <pc:sldMk cId="0" sldId="260"/>
            <ac:grpSpMk id="147" creationId="{00000000-0000-0000-0000-000000000000}"/>
          </ac:grpSpMkLst>
        </pc:grpChg>
        <pc:picChg chg="del">
          <ac:chgData name="Thoa Dinh Thi Kim" userId="a09ed41936519a14" providerId="LiveId" clId="{1DEE315C-5241-4A81-B61A-8FBDDCC3241A}" dt="2022-04-21T15:15:33.541" v="29" actId="478"/>
          <ac:picMkLst>
            <pc:docMk/>
            <pc:sldMk cId="0" sldId="260"/>
            <ac:picMk id="146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4:43.915" v="23" actId="478"/>
        <pc:sldMkLst>
          <pc:docMk/>
          <pc:sldMk cId="0" sldId="261"/>
        </pc:sldMkLst>
        <pc:picChg chg="del">
          <ac:chgData name="Thoa Dinh Thi Kim" userId="a09ed41936519a14" providerId="LiveId" clId="{1DEE315C-5241-4A81-B61A-8FBDDCC3241A}" dt="2022-04-21T15:14:41.862" v="22" actId="478"/>
          <ac:picMkLst>
            <pc:docMk/>
            <pc:sldMk cId="0" sldId="261"/>
            <ac:picMk id="207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4:43.915" v="23" actId="478"/>
          <ac:picMkLst>
            <pc:docMk/>
            <pc:sldMk cId="0" sldId="261"/>
            <ac:picMk id="208" creationId="{00000000-0000-0000-0000-000000000000}"/>
          </ac:picMkLst>
        </pc:picChg>
      </pc:sldChg>
      <pc:sldChg chg="modSp mod">
        <pc:chgData name="Thoa Dinh Thi Kim" userId="a09ed41936519a14" providerId="LiveId" clId="{1DEE315C-5241-4A81-B61A-8FBDDCC3241A}" dt="2022-04-21T15:16:17.334" v="38" actId="14100"/>
        <pc:sldMkLst>
          <pc:docMk/>
          <pc:sldMk cId="0" sldId="262"/>
        </pc:sldMkLst>
        <pc:spChg chg="mod">
          <ac:chgData name="Thoa Dinh Thi Kim" userId="a09ed41936519a14" providerId="LiveId" clId="{1DEE315C-5241-4A81-B61A-8FBDDCC3241A}" dt="2022-04-21T15:16:17.334" v="38" actId="14100"/>
          <ac:spMkLst>
            <pc:docMk/>
            <pc:sldMk cId="0" sldId="262"/>
            <ac:spMk id="222" creationId="{00000000-0000-0000-0000-000000000000}"/>
          </ac:spMkLst>
        </pc:spChg>
      </pc:sldChg>
      <pc:sldChg chg="delSp mod">
        <pc:chgData name="Thoa Dinh Thi Kim" userId="a09ed41936519a14" providerId="LiveId" clId="{1DEE315C-5241-4A81-B61A-8FBDDCC3241A}" dt="2022-04-21T15:16:24.497" v="40" actId="478"/>
        <pc:sldMkLst>
          <pc:docMk/>
          <pc:sldMk cId="0" sldId="263"/>
        </pc:sldMkLst>
        <pc:picChg chg="del">
          <ac:chgData name="Thoa Dinh Thi Kim" userId="a09ed41936519a14" providerId="LiveId" clId="{1DEE315C-5241-4A81-B61A-8FBDDCC3241A}" dt="2022-04-21T15:16:23.375" v="39" actId="478"/>
          <ac:picMkLst>
            <pc:docMk/>
            <pc:sldMk cId="0" sldId="263"/>
            <ac:picMk id="233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6:24.497" v="40" actId="478"/>
          <ac:picMkLst>
            <pc:docMk/>
            <pc:sldMk cId="0" sldId="263"/>
            <ac:picMk id="237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6:36.424" v="42" actId="478"/>
        <pc:sldMkLst>
          <pc:docMk/>
          <pc:sldMk cId="0" sldId="266"/>
        </pc:sldMkLst>
        <pc:picChg chg="del">
          <ac:chgData name="Thoa Dinh Thi Kim" userId="a09ed41936519a14" providerId="LiveId" clId="{1DEE315C-5241-4A81-B61A-8FBDDCC3241A}" dt="2022-04-21T15:16:36.424" v="42" actId="478"/>
          <ac:picMkLst>
            <pc:docMk/>
            <pc:sldMk cId="0" sldId="266"/>
            <ac:picMk id="364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6:51.224" v="47" actId="1076"/>
        <pc:sldMkLst>
          <pc:docMk/>
          <pc:sldMk cId="0" sldId="267"/>
        </pc:sldMkLst>
        <pc:spChg chg="mod">
          <ac:chgData name="Thoa Dinh Thi Kim" userId="a09ed41936519a14" providerId="LiveId" clId="{1DEE315C-5241-4A81-B61A-8FBDDCC3241A}" dt="2022-04-21T15:16:51.224" v="47" actId="1076"/>
          <ac:spMkLst>
            <pc:docMk/>
            <pc:sldMk cId="0" sldId="267"/>
            <ac:spMk id="393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6:42.838" v="43" actId="478"/>
          <ac:picMkLst>
            <pc:docMk/>
            <pc:sldMk cId="0" sldId="267"/>
            <ac:picMk id="372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6:44.842" v="44" actId="478"/>
          <ac:picMkLst>
            <pc:docMk/>
            <pc:sldMk cId="0" sldId="267"/>
            <ac:picMk id="394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7:28.791" v="54" actId="170"/>
        <pc:sldMkLst>
          <pc:docMk/>
          <pc:sldMk cId="0" sldId="268"/>
        </pc:sldMkLst>
        <pc:spChg chg="mod ord">
          <ac:chgData name="Thoa Dinh Thi Kim" userId="a09ed41936519a14" providerId="LiveId" clId="{1DEE315C-5241-4A81-B61A-8FBDDCC3241A}" dt="2022-04-21T15:17:28.791" v="54" actId="170"/>
          <ac:spMkLst>
            <pc:docMk/>
            <pc:sldMk cId="0" sldId="268"/>
            <ac:spMk id="493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6:58.509" v="49" actId="478"/>
          <ac:picMkLst>
            <pc:docMk/>
            <pc:sldMk cId="0" sldId="268"/>
            <ac:picMk id="403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6:56.033" v="48" actId="478"/>
          <ac:picMkLst>
            <pc:docMk/>
            <pc:sldMk cId="0" sldId="268"/>
            <ac:picMk id="404" creationId="{00000000-0000-0000-0000-000000000000}"/>
          </ac:picMkLst>
        </pc:picChg>
        <pc:picChg chg="mod ord">
          <ac:chgData name="Thoa Dinh Thi Kim" userId="a09ed41936519a14" providerId="LiveId" clId="{1DEE315C-5241-4A81-B61A-8FBDDCC3241A}" dt="2022-04-21T15:17:17.376" v="52" actId="171"/>
          <ac:picMkLst>
            <pc:docMk/>
            <pc:sldMk cId="0" sldId="268"/>
            <ac:picMk id="496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7:59.158" v="62" actId="1076"/>
        <pc:sldMkLst>
          <pc:docMk/>
          <pc:sldMk cId="0" sldId="269"/>
        </pc:sldMkLst>
        <pc:spChg chg="mod">
          <ac:chgData name="Thoa Dinh Thi Kim" userId="a09ed41936519a14" providerId="LiveId" clId="{1DEE315C-5241-4A81-B61A-8FBDDCC3241A}" dt="2022-04-21T15:17:59.158" v="62" actId="1076"/>
          <ac:spMkLst>
            <pc:docMk/>
            <pc:sldMk cId="0" sldId="269"/>
            <ac:spMk id="502" creationId="{00000000-0000-0000-0000-000000000000}"/>
          </ac:spMkLst>
        </pc:spChg>
        <pc:picChg chg="mod">
          <ac:chgData name="Thoa Dinh Thi Kim" userId="a09ed41936519a14" providerId="LiveId" clId="{1DEE315C-5241-4A81-B61A-8FBDDCC3241A}" dt="2022-04-21T15:17:47.727" v="58" actId="1076"/>
          <ac:picMkLst>
            <pc:docMk/>
            <pc:sldMk cId="0" sldId="269"/>
            <ac:picMk id="501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7:37.977" v="55" actId="478"/>
          <ac:picMkLst>
            <pc:docMk/>
            <pc:sldMk cId="0" sldId="269"/>
            <ac:picMk id="508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7:49.010" v="59" actId="478"/>
          <ac:picMkLst>
            <pc:docMk/>
            <pc:sldMk cId="0" sldId="269"/>
            <ac:picMk id="510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8:11.814" v="66" actId="14100"/>
        <pc:sldMkLst>
          <pc:docMk/>
          <pc:sldMk cId="0" sldId="270"/>
        </pc:sldMkLst>
        <pc:spChg chg="mod">
          <ac:chgData name="Thoa Dinh Thi Kim" userId="a09ed41936519a14" providerId="LiveId" clId="{1DEE315C-5241-4A81-B61A-8FBDDCC3241A}" dt="2022-04-21T15:18:11.814" v="66" actId="14100"/>
          <ac:spMkLst>
            <pc:docMk/>
            <pc:sldMk cId="0" sldId="270"/>
            <ac:spMk id="515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03.702" v="63" actId="478"/>
          <ac:picMkLst>
            <pc:docMk/>
            <pc:sldMk cId="0" sldId="270"/>
            <ac:picMk id="529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8:05.883" v="64" actId="478"/>
          <ac:picMkLst>
            <pc:docMk/>
            <pc:sldMk cId="0" sldId="270"/>
            <ac:picMk id="531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8:24.198" v="70" actId="1076"/>
        <pc:sldMkLst>
          <pc:docMk/>
          <pc:sldMk cId="0" sldId="271"/>
        </pc:sldMkLst>
        <pc:spChg chg="mod">
          <ac:chgData name="Thoa Dinh Thi Kim" userId="a09ed41936519a14" providerId="LiveId" clId="{1DEE315C-5241-4A81-B61A-8FBDDCC3241A}" dt="2022-04-21T15:18:24.198" v="70" actId="1076"/>
          <ac:spMkLst>
            <pc:docMk/>
            <pc:sldMk cId="0" sldId="271"/>
            <ac:spMk id="539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17.098" v="67" actId="478"/>
          <ac:picMkLst>
            <pc:docMk/>
            <pc:sldMk cId="0" sldId="271"/>
            <ac:picMk id="541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8:18.954" v="68" actId="478"/>
          <ac:picMkLst>
            <pc:docMk/>
            <pc:sldMk cId="0" sldId="271"/>
            <ac:picMk id="543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8:29.631" v="72" actId="478"/>
        <pc:sldMkLst>
          <pc:docMk/>
          <pc:sldMk cId="0" sldId="272"/>
        </pc:sldMkLst>
        <pc:spChg chg="del">
          <ac:chgData name="Thoa Dinh Thi Kim" userId="a09ed41936519a14" providerId="LiveId" clId="{1DEE315C-5241-4A81-B61A-8FBDDCC3241A}" dt="2022-04-21T15:18:29.631" v="72" actId="478"/>
          <ac:spMkLst>
            <pc:docMk/>
            <pc:sldMk cId="0" sldId="272"/>
            <ac:spMk id="550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27.826" v="71" actId="478"/>
          <ac:picMkLst>
            <pc:docMk/>
            <pc:sldMk cId="0" sldId="272"/>
            <ac:picMk id="551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8:36.672" v="74" actId="478"/>
        <pc:sldMkLst>
          <pc:docMk/>
          <pc:sldMk cId="0" sldId="273"/>
        </pc:sldMkLst>
        <pc:spChg chg="del">
          <ac:chgData name="Thoa Dinh Thi Kim" userId="a09ed41936519a14" providerId="LiveId" clId="{1DEE315C-5241-4A81-B61A-8FBDDCC3241A}" dt="2022-04-21T15:18:35.670" v="73" actId="478"/>
          <ac:spMkLst>
            <pc:docMk/>
            <pc:sldMk cId="0" sldId="273"/>
            <ac:spMk id="560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36.672" v="74" actId="478"/>
          <ac:picMkLst>
            <pc:docMk/>
            <pc:sldMk cId="0" sldId="273"/>
            <ac:picMk id="561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9:07.176" v="79" actId="14100"/>
        <pc:sldMkLst>
          <pc:docMk/>
          <pc:sldMk cId="1825979432" sldId="280"/>
        </pc:sldMkLst>
        <pc:spChg chg="mod">
          <ac:chgData name="Thoa Dinh Thi Kim" userId="a09ed41936519a14" providerId="LiveId" clId="{1DEE315C-5241-4A81-B61A-8FBDDCC3241A}" dt="2022-04-21T15:19:07.176" v="79" actId="14100"/>
          <ac:spMkLst>
            <pc:docMk/>
            <pc:sldMk cId="1825979432" sldId="280"/>
            <ac:spMk id="632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58.845" v="76" actId="478"/>
          <ac:picMkLst>
            <pc:docMk/>
            <pc:sldMk cId="1825979432" sldId="280"/>
            <ac:picMk id="654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8:41.996" v="75" actId="478"/>
        <pc:sldMkLst>
          <pc:docMk/>
          <pc:sldMk cId="0" sldId="281"/>
        </pc:sldMkLst>
        <pc:picChg chg="del">
          <ac:chgData name="Thoa Dinh Thi Kim" userId="a09ed41936519a14" providerId="LiveId" clId="{1DEE315C-5241-4A81-B61A-8FBDDCC3241A}" dt="2022-04-21T15:18:41.996" v="75" actId="478"/>
          <ac:picMkLst>
            <pc:docMk/>
            <pc:sldMk cId="0" sldId="281"/>
            <ac:picMk id="661" creationId="{00000000-0000-0000-0000-000000000000}"/>
          </ac:picMkLst>
        </pc:picChg>
      </pc:sldChg>
      <pc:sldChg chg="del">
        <pc:chgData name="Thoa Dinh Thi Kim" userId="a09ed41936519a14" providerId="LiveId" clId="{1DEE315C-5241-4A81-B61A-8FBDDCC3241A}" dt="2022-04-21T15:08:48.012" v="12" actId="47"/>
        <pc:sldMkLst>
          <pc:docMk/>
          <pc:sldMk cId="0" sldId="283"/>
        </pc:sldMkLst>
      </pc:sldChg>
      <pc:sldChg chg="del">
        <pc:chgData name="Thoa Dinh Thi Kim" userId="a09ed41936519a14" providerId="LiveId" clId="{1DEE315C-5241-4A81-B61A-8FBDDCC3241A}" dt="2022-04-21T15:08:50.391" v="13" actId="2696"/>
        <pc:sldMkLst>
          <pc:docMk/>
          <pc:sldMk cId="0" sldId="284"/>
        </pc:sldMkLst>
      </pc:sldChg>
      <pc:sldChg chg="modSp mod">
        <pc:chgData name="Thoa Dinh Thi Kim" userId="a09ed41936519a14" providerId="LiveId" clId="{1DEE315C-5241-4A81-B61A-8FBDDCC3241A}" dt="2022-04-21T15:16:31.514" v="41" actId="1076"/>
        <pc:sldMkLst>
          <pc:docMk/>
          <pc:sldMk cId="858234837" sldId="285"/>
        </pc:sldMkLst>
        <pc:spChg chg="mod">
          <ac:chgData name="Thoa Dinh Thi Kim" userId="a09ed41936519a14" providerId="LiveId" clId="{1DEE315C-5241-4A81-B61A-8FBDDCC3241A}" dt="2022-04-21T15:16:31.514" v="41" actId="1076"/>
          <ac:spMkLst>
            <pc:docMk/>
            <pc:sldMk cId="858234837" sldId="285"/>
            <ac:spMk id="2" creationId="{00000000-0000-0000-0000-000000000000}"/>
          </ac:spMkLst>
        </pc:spChg>
      </pc:sldChg>
      <pc:sldChg chg="del">
        <pc:chgData name="Thoa Dinh Thi Kim" userId="a09ed41936519a14" providerId="LiveId" clId="{1DEE315C-5241-4A81-B61A-8FBDDCC3241A}" dt="2022-04-21T15:08:52.378" v="14" actId="47"/>
        <pc:sldMkLst>
          <pc:docMk/>
          <pc:sldMk cId="505424943" sldId="409"/>
        </pc:sldMkLst>
      </pc:sldChg>
      <pc:sldChg chg="addSp delSp modSp mod">
        <pc:chgData name="Thoa Dinh Thi Kim" userId="a09ed41936519a14" providerId="LiveId" clId="{1DEE315C-5241-4A81-B61A-8FBDDCC3241A}" dt="2022-04-21T15:09:37.008" v="21" actId="20577"/>
        <pc:sldMkLst>
          <pc:docMk/>
          <pc:sldMk cId="3064850248" sldId="416"/>
        </pc:sldMkLst>
        <pc:spChg chg="mod">
          <ac:chgData name="Thoa Dinh Thi Kim" userId="a09ed41936519a14" providerId="LiveId" clId="{1DEE315C-5241-4A81-B61A-8FBDDCC3241A}" dt="2022-04-21T15:09:37.008" v="21" actId="20577"/>
          <ac:spMkLst>
            <pc:docMk/>
            <pc:sldMk cId="3064850248" sldId="416"/>
            <ac:spMk id="5" creationId="{7FD9AC66-AA2D-4DA4-A78D-478A2E2207AF}"/>
          </ac:spMkLst>
        </pc:spChg>
        <pc:picChg chg="add mod">
          <ac:chgData name="Thoa Dinh Thi Kim" userId="a09ed41936519a14" providerId="LiveId" clId="{1DEE315C-5241-4A81-B61A-8FBDDCC3241A}" dt="2022-04-21T15:07:48.652" v="9" actId="14100"/>
          <ac:picMkLst>
            <pc:docMk/>
            <pc:sldMk cId="3064850248" sldId="416"/>
            <ac:picMk id="12" creationId="{DA8AAA0F-876C-47B4-9A90-039F6F05C74F}"/>
          </ac:picMkLst>
        </pc:picChg>
        <pc:picChg chg="del">
          <ac:chgData name="Thoa Dinh Thi Kim" userId="a09ed41936519a14" providerId="LiveId" clId="{1DEE315C-5241-4A81-B61A-8FBDDCC3241A}" dt="2022-04-21T15:07:41.832" v="7" actId="478"/>
          <ac:picMkLst>
            <pc:docMk/>
            <pc:sldMk cId="3064850248" sldId="416"/>
            <ac:picMk id="15" creationId="{DF163C2C-E8C9-436E-ABAB-45882433DE9B}"/>
          </ac:picMkLst>
        </pc:picChg>
        <pc:picChg chg="del">
          <ac:chgData name="Thoa Dinh Thi Kim" userId="a09ed41936519a14" providerId="LiveId" clId="{1DEE315C-5241-4A81-B61A-8FBDDCC3241A}" dt="2022-04-21T15:07:38.253" v="5" actId="478"/>
          <ac:picMkLst>
            <pc:docMk/>
            <pc:sldMk cId="3064850248" sldId="416"/>
            <ac:picMk id="16" creationId="{3234BB96-05AC-4149-A0EB-0C93D2426449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B225D-6D02-43B9-9C8D-959DE60DA9CD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EF0B0-1364-42AD-B6B7-9467263C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91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09589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7217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7217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7217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7217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9EDFCA-E461-4CAD-B757-27D6FF8E4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"/>
            <a:ext cx="12192000" cy="6855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05446-B278-45F3-A228-828BF6C83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94114"/>
            <a:ext cx="9144000" cy="178566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4AD254-0465-42DE-82F7-418D8C0EE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1855"/>
            <a:ext cx="9144000" cy="1309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730A5-07BA-4154-A050-A64D2A3A9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42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33F3FA-08F3-4106-AE12-DDA10EB8A4BC}" type="datetime1">
              <a:rPr lang="en-US" smtClean="0"/>
              <a:t>7/10/2023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38DF0D05-42D3-481C-ABD1-CF761A9E73F9}" type="datetime1">
              <a:rPr lang="en-US" smtClean="0"/>
              <a:t>7/10/2023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7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687B6-1FF5-4ECA-954C-C384D1E3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F15B4-D13C-437C-9816-A95724A4A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D1631-EFC8-4C88-8FCD-A7CE3541F1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66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66F3-4448-41A8-BE74-80458F01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85554"/>
            <a:ext cx="10515600" cy="202828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0803E-E3C9-4110-A81E-1382FF408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408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58D93-EE1D-46B5-868A-09E6ED559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15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AD499-03D1-4CEC-A494-06ACFE16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5"/>
            <a:ext cx="11323284" cy="6905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005C3-52EB-42CA-A7EA-CA0955D11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3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B6D6F-9A73-4F95-A497-E0999AAFBD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9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053DAE-B2E0-4863-AA77-5D8FC856F4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78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DAD4B9-CC17-4DF5-98E0-18A9B62D39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9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24F2E-9AE2-4081-82E9-068B1CD5BF4E}"/>
              </a:ext>
            </a:extLst>
          </p:cNvPr>
          <p:cNvSpPr txBox="1"/>
          <p:nvPr userDrawn="1"/>
        </p:nvSpPr>
        <p:spPr>
          <a:xfrm>
            <a:off x="2791098" y="3075057"/>
            <a:ext cx="6609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 TRỌNG CẢM ƠN!</a:t>
            </a:r>
          </a:p>
        </p:txBody>
      </p:sp>
    </p:spTree>
    <p:extLst>
      <p:ext uri="{BB962C8B-B14F-4D97-AF65-F5344CB8AC3E}">
        <p14:creationId xmlns:p14="http://schemas.microsoft.com/office/powerpoint/2010/main" val="4084805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2"/>
          <a:stretch/>
        </p:blipFill>
        <p:spPr>
          <a:xfrm>
            <a:off x="0" y="0"/>
            <a:ext cx="12192000" cy="30175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4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62BC70-1C6B-4512-8C32-1214B5924F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5"/>
            <a:ext cx="12192000" cy="685488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5FAE8-AC4C-425D-A3A0-729C9B11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4"/>
            <a:ext cx="11323284" cy="1027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24AE8-0D6A-4CF9-BE95-261D48B42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90" y="1983581"/>
            <a:ext cx="113211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3DD3A-7DF7-4860-86EA-26BF111A5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9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61" r:id="rId7"/>
    <p:sldLayoutId id="2147483657" r:id="rId8"/>
    <p:sldLayoutId id="2147483660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png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3.png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6.png"/><Relationship Id="rId4" Type="http://schemas.openxmlformats.org/officeDocument/2006/relationships/oleObject" Target="../embeddings/oleObject4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2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626" y="129140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1631441" y="1954479"/>
            <a:ext cx="9116504" cy="1132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5: </a:t>
            </a:r>
          </a:p>
          <a:p>
            <a:pPr algn="ctr"/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 </a:t>
            </a:r>
            <a:r>
              <a:rPr lang="en-US" sz="3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HOẠCH</a:t>
            </a:r>
            <a:endParaRPr lang="en-US" sz="32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08071" y="1278610"/>
            <a:ext cx="7163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 ĐỘNG TRẢI NGHIỆM, HƯỚNG NGHIỆP 7</a:t>
            </a:r>
          </a:p>
        </p:txBody>
      </p:sp>
      <p:pic>
        <p:nvPicPr>
          <p:cNvPr id="11" name="Picture 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819" y="3498032"/>
            <a:ext cx="4556586" cy="2705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015401" y="218210"/>
            <a:ext cx="6039492" cy="620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SỞ GIÁO DỤC VÀ ĐÀO TẠO TỈNH ĐĂK LĂK</a:t>
            </a:r>
            <a:b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</a:b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TRƯỜNG THCS - THPT ĐÔNG DU</a:t>
            </a:r>
          </a:p>
        </p:txBody>
      </p:sp>
    </p:spTree>
    <p:extLst>
      <p:ext uri="{BB962C8B-B14F-4D97-AF65-F5344CB8AC3E}">
        <p14:creationId xmlns:p14="http://schemas.microsoft.com/office/powerpoint/2010/main" val="277360915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 TIÊU CÓ KẾ HOẠCH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657" y="1772329"/>
            <a:ext cx="6725020" cy="2210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48123" y="2044005"/>
            <a:ext cx="48609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50/30/20,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50%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30%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20%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67939" y="4439919"/>
            <a:ext cx="116967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60/30/10,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60%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30%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quỹ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10%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830458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 TIÊU CÓ KẾ HOẠCH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56" y="1863273"/>
            <a:ext cx="7910287" cy="4449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>
            <a:off x="2728685" y="2698203"/>
            <a:ext cx="64443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khoản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87100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 TIÊU CÓ KẾ HOẠCH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599" y="2683682"/>
            <a:ext cx="6190344" cy="3501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Cloud Callout 18"/>
          <p:cNvSpPr/>
          <p:nvPr/>
        </p:nvSpPr>
        <p:spPr>
          <a:xfrm>
            <a:off x="192324" y="1860912"/>
            <a:ext cx="5552289" cy="1840242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07314" y="3468930"/>
            <a:ext cx="23803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34057" y="2868136"/>
            <a:ext cx="986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CẦN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992516" y="2868136"/>
            <a:ext cx="12981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MUỐN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197845" y="3465902"/>
            <a:ext cx="25151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456" y="1556992"/>
            <a:ext cx="20383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772" y="1580914"/>
            <a:ext cx="1117143" cy="111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043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/>
      <p:bldP spid="20" grpId="0"/>
      <p:bldP spid="22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 TIÊU CÓ KẾ HOẠCH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1617435" y="1643200"/>
            <a:ext cx="8559791" cy="2101489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do? 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2306859" y="2062590"/>
            <a:ext cx="7112907" cy="1870803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2" name="Rectangle 1"/>
          <p:cNvSpPr/>
          <p:nvPr/>
        </p:nvSpPr>
        <p:spPr>
          <a:xfrm>
            <a:off x="870859" y="4410902"/>
            <a:ext cx="10493828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sym typeface="Wingdings"/>
              </a:rPr>
              <a:t>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khoản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khoản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khoản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77784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40163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endParaRPr lang="en-US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 TIÊU CÓ KẾ HOẠCH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2132688" y="1859383"/>
            <a:ext cx="7374169" cy="2219131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1987488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40163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endParaRPr lang="en-US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 TIÊU CÓ KẾ HOẠCH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46533" y="2366584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186866" y="3308796"/>
            <a:ext cx="4878620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4 - 6 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43 SGK.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417" y="2192415"/>
            <a:ext cx="6609142" cy="3627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7227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40163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endParaRPr lang="en-US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 TIÊU CÓ KẾ HOẠCH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96630" y="1884627"/>
            <a:ext cx="63815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Gợi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ý: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Mẫu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trình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bày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ý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kiến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thảo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luận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5176823"/>
              </p:ext>
            </p:extLst>
          </p:nvPr>
        </p:nvGraphicFramePr>
        <p:xfrm>
          <a:off x="1030513" y="2576288"/>
          <a:ext cx="9985828" cy="3888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" name="Bitmap Image" r:id="rId4" imgW="8333333" imgH="3247619" progId="Paint.Picture">
                  <p:embed/>
                </p:oleObj>
              </mc:Choice>
              <mc:Fallback>
                <p:oleObj name="Bitmap Image" r:id="rId4" imgW="8333333" imgH="3247619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0513" y="2576288"/>
                        <a:ext cx="9985828" cy="38888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17227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40163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endParaRPr lang="en-US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 TIÊU CÓ KẾ HOẠCH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2132688" y="1670701"/>
            <a:ext cx="6996797" cy="1972388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2618913" y="2098875"/>
            <a:ext cx="6996797" cy="1972388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5074" y="4388508"/>
            <a:ext cx="9231085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,...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thoải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97338" y="4746173"/>
            <a:ext cx="1735350" cy="120468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LỢI ÍCH</a:t>
            </a:r>
          </a:p>
        </p:txBody>
      </p:sp>
    </p:spTree>
    <p:extLst>
      <p:ext uri="{BB962C8B-B14F-4D97-AF65-F5344CB8AC3E}">
        <p14:creationId xmlns:p14="http://schemas.microsoft.com/office/powerpoint/2010/main" val="39017227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5" grpId="0" animBg="1"/>
      <p:bldP spid="2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8" y="1164762"/>
            <a:ext cx="632415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soát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endParaRPr lang="en-US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 TIÊU CÓ KẾ HOẠCH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283" y="1865312"/>
            <a:ext cx="6845011" cy="475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42252" y="2397003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868" y="3228587"/>
            <a:ext cx="4410075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 – 4 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soát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43 SGK.</a:t>
            </a:r>
          </a:p>
        </p:txBody>
      </p:sp>
    </p:spTree>
    <p:extLst>
      <p:ext uri="{BB962C8B-B14F-4D97-AF65-F5344CB8AC3E}">
        <p14:creationId xmlns:p14="http://schemas.microsoft.com/office/powerpoint/2010/main" val="37123629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8" y="1164762"/>
            <a:ext cx="632415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soát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endParaRPr lang="en-US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 TIÊU CÓ KẾ HOẠCH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79270" y="2397003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8095" y="3170535"/>
            <a:ext cx="4528009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K,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44 SGK. GV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soát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K.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739" y="1787191"/>
            <a:ext cx="5345113" cy="478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9591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4439" y="1403813"/>
            <a:ext cx="2097439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7247" y="1403813"/>
            <a:ext cx="8142514" cy="52629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4HS.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kèm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– 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73" y="2558545"/>
            <a:ext cx="3375025" cy="1981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10329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80658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 TIÊU CÓ KẾ HOẠCH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80822" y="2001670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PHỎNG VẤN NHANH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5" y="2563252"/>
            <a:ext cx="3772232" cy="37722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73594" y="2416630"/>
            <a:ext cx="682171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just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just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just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7" name="Google Shape;223;p6"/>
          <p:cNvSpPr/>
          <p:nvPr/>
        </p:nvSpPr>
        <p:spPr>
          <a:xfrm>
            <a:off x="4525243" y="2355954"/>
            <a:ext cx="537864" cy="5334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24;p6"/>
          <p:cNvSpPr/>
          <p:nvPr/>
        </p:nvSpPr>
        <p:spPr>
          <a:xfrm>
            <a:off x="4511139" y="3375171"/>
            <a:ext cx="624128" cy="607045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25;p6"/>
          <p:cNvSpPr/>
          <p:nvPr/>
        </p:nvSpPr>
        <p:spPr>
          <a:xfrm>
            <a:off x="4489363" y="4123373"/>
            <a:ext cx="612498" cy="594504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12700" cap="flat" cmpd="sng">
            <a:solidFill>
              <a:srgbClr val="FFE8CA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26;p6"/>
          <p:cNvSpPr/>
          <p:nvPr/>
        </p:nvSpPr>
        <p:spPr>
          <a:xfrm>
            <a:off x="4573263" y="5253516"/>
            <a:ext cx="518872" cy="607045"/>
          </a:xfrm>
          <a:prstGeom prst="roundRect">
            <a:avLst>
              <a:gd name="adj" fmla="val 16670"/>
            </a:avLst>
          </a:prstGeom>
          <a:blipFill rotWithShape="1">
            <a:blip r:embed="rId7">
              <a:alphaModFix/>
            </a:blip>
            <a:stretch>
              <a:fillRect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17" grpId="0" animBg="1"/>
      <p:bldP spid="18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80658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 TIÊU CÓ KẾ HOẠCH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88" y="1919064"/>
            <a:ext cx="10547337" cy="446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1149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80658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 TIÊU CÓ KẾ HOẠCH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9541547"/>
              </p:ext>
            </p:extLst>
          </p:nvPr>
        </p:nvGraphicFramePr>
        <p:xfrm>
          <a:off x="4891318" y="1988455"/>
          <a:ext cx="5361787" cy="2017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3" name="Bitmap Image" r:id="rId4" imgW="8621328" imgH="3247619" progId="Paint.Picture">
                  <p:embed/>
                </p:oleObj>
              </mc:Choice>
              <mc:Fallback>
                <p:oleObj name="Bitmap Image" r:id="rId4" imgW="8621328" imgH="3247619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1318" y="1988455"/>
                        <a:ext cx="5361787" cy="20174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5074067"/>
              </p:ext>
            </p:extLst>
          </p:nvPr>
        </p:nvGraphicFramePr>
        <p:xfrm>
          <a:off x="4887333" y="3458613"/>
          <a:ext cx="5399030" cy="2753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4" name="Bitmap Image" r:id="rId6" imgW="8869013" imgH="4505954" progId="Paint.Picture">
                  <p:embed/>
                </p:oleObj>
              </mc:Choice>
              <mc:Fallback>
                <p:oleObj name="Bitmap Image" r:id="rId6" imgW="8869013" imgH="4505954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7333" y="3458613"/>
                        <a:ext cx="5399030" cy="27535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Google Shape;160;p4"/>
          <p:cNvSpPr/>
          <p:nvPr/>
        </p:nvSpPr>
        <p:spPr>
          <a:xfrm>
            <a:off x="1323020" y="2935984"/>
            <a:ext cx="1812083" cy="1679557"/>
          </a:xfrm>
          <a:prstGeom prst="ellipse">
            <a:avLst/>
          </a:prstGeom>
          <a:solidFill>
            <a:srgbClr val="C85B5B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61;p4"/>
          <p:cNvSpPr txBox="1"/>
          <p:nvPr/>
        </p:nvSpPr>
        <p:spPr>
          <a:xfrm>
            <a:off x="1620073" y="3142547"/>
            <a:ext cx="1178705" cy="1187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tiệc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3541486" y="3410857"/>
            <a:ext cx="1105122" cy="9193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149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80658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 TIÊU CÓ KẾ HOẠCH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97561" y="1920177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4426854" y="1775037"/>
            <a:ext cx="7561944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455888" y="3507821"/>
            <a:ext cx="7532910" cy="31393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• 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sum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cúng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giỗ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8" y="2691555"/>
            <a:ext cx="4272552" cy="3281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151149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80658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 TIÊU CÓ KẾ HOẠCH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68533" y="1920177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TẬP VỀ NHÀ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28356" y="2735107"/>
            <a:ext cx="7916475" cy="120032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028355" y="4215559"/>
            <a:ext cx="7916475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654556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6745069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 TIÊU CÓ KẾ HOẠCH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8533" y="1963719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CHUẨN BỊ Ở NHÀ</a:t>
            </a:r>
          </a:p>
        </p:txBody>
      </p:sp>
      <p:sp>
        <p:nvSpPr>
          <p:cNvPr id="2" name="Rectangle 1"/>
          <p:cNvSpPr/>
          <p:nvPr/>
        </p:nvSpPr>
        <p:spPr>
          <a:xfrm>
            <a:off x="4252685" y="1827843"/>
            <a:ext cx="7445829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0245635"/>
              </p:ext>
            </p:extLst>
          </p:nvPr>
        </p:nvGraphicFramePr>
        <p:xfrm>
          <a:off x="1504478" y="2859317"/>
          <a:ext cx="8789101" cy="3585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0" name="Bitmap Image" r:id="rId4" imgW="8752381" imgH="3572374" progId="Paint.Picture">
                  <p:embed/>
                </p:oleObj>
              </mc:Choice>
              <mc:Fallback>
                <p:oleObj name="Bitmap Image" r:id="rId4" imgW="8752381" imgH="3572374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4478" y="2859317"/>
                        <a:ext cx="8789101" cy="35850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6745069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 TIÊU CÓ KẾ HOẠCH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615" y="1829255"/>
            <a:ext cx="9800331" cy="4629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8166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6745069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 TIÊU CÓ KẾ HOẠCH</a:t>
            </a:r>
          </a:p>
        </p:txBody>
      </p:sp>
      <p:sp>
        <p:nvSpPr>
          <p:cNvPr id="2" name="Rectangle 1"/>
          <p:cNvSpPr/>
          <p:nvPr/>
        </p:nvSpPr>
        <p:spPr>
          <a:xfrm>
            <a:off x="1602918" y="2210137"/>
            <a:ext cx="87085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just"/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khoản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just"/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tuấn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6" name="Google Shape;223;p6"/>
          <p:cNvSpPr/>
          <p:nvPr/>
        </p:nvSpPr>
        <p:spPr>
          <a:xfrm>
            <a:off x="1512686" y="2840604"/>
            <a:ext cx="537864" cy="5334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224;p6"/>
          <p:cNvSpPr/>
          <p:nvPr/>
        </p:nvSpPr>
        <p:spPr>
          <a:xfrm>
            <a:off x="1469554" y="3540513"/>
            <a:ext cx="624128" cy="607045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25;p6"/>
          <p:cNvSpPr/>
          <p:nvPr/>
        </p:nvSpPr>
        <p:spPr>
          <a:xfrm>
            <a:off x="1477543" y="4266677"/>
            <a:ext cx="612498" cy="594504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12700" cap="flat" cmpd="sng">
            <a:solidFill>
              <a:srgbClr val="FFE8CA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5983" y="2061139"/>
            <a:ext cx="88879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587132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7" grpId="0" animBg="1"/>
      <p:bldP spid="18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6745069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 TIÊU CÓ KẾ HOẠCH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2618913" y="2273042"/>
            <a:ext cx="7265316" cy="2284443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6587132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42702" y="1164762"/>
            <a:ext cx="2637528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79358" y="1206830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2334" y="122751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 TIÊU CÓ KẾ HOẠCH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4375" y="1950606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41665" y="2747176"/>
            <a:ext cx="10284279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4-6 HS, HS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soát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6" name="Flowchart: Alternate Process 15"/>
          <p:cNvSpPr/>
          <p:nvPr/>
        </p:nvSpPr>
        <p:spPr>
          <a:xfrm>
            <a:off x="3309252" y="4920343"/>
            <a:ext cx="5689600" cy="1306286"/>
          </a:xfrm>
          <a:prstGeom prst="flowChartAlternate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SBT </a:t>
            </a: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0" y="1338630"/>
            <a:ext cx="5858587" cy="4393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730" y="1338630"/>
            <a:ext cx="5999154" cy="4393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7586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3232613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189061" y="1221344"/>
            <a:ext cx="381000" cy="381000"/>
            <a:chOff x="2078" y="1680"/>
            <a:chExt cx="1615" cy="1615"/>
          </a:xfrm>
        </p:grpSpPr>
        <p:sp>
          <p:nvSpPr>
            <p:cNvPr id="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9307" y="124461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4876799" y="1179276"/>
            <a:ext cx="6429829" cy="1998674"/>
          </a:xfrm>
          <a:prstGeom prst="cloudCallout">
            <a:avLst>
              <a:gd name="adj1" fmla="val -37389"/>
              <a:gd name="adj2" fmla="val 6698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11448" y="3064490"/>
            <a:ext cx="323951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056" y="1541479"/>
            <a:ext cx="6203674" cy="4992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 TIÊU CÓ KẾ HOẠCH</a:t>
            </a:r>
          </a:p>
        </p:txBody>
      </p:sp>
    </p:spTree>
    <p:extLst>
      <p:ext uri="{BB962C8B-B14F-4D97-AF65-F5344CB8AC3E}">
        <p14:creationId xmlns:p14="http://schemas.microsoft.com/office/powerpoint/2010/main" val="12904784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71728" y="1193790"/>
            <a:ext cx="612095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Rèn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luyện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tiếp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theo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chuẩn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bị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chủ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đề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mới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208386" y="1235858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3654" y="1256544"/>
            <a:ext cx="368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92633" y="2005361"/>
            <a:ext cx="10213996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92635" y="3264479"/>
            <a:ext cx="10213994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CHỦ ĐỀ 6: SỐNG HÒA HỢP TRONG CỘNG 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SBT.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 TIÊU CÓ KẾ HOẠCH</a:t>
            </a:r>
          </a:p>
        </p:txBody>
      </p:sp>
    </p:spTree>
    <p:extLst>
      <p:ext uri="{BB962C8B-B14F-4D97-AF65-F5344CB8AC3E}">
        <p14:creationId xmlns:p14="http://schemas.microsoft.com/office/powerpoint/2010/main" val="875236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4193" y="2598003"/>
            <a:ext cx="998305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TẠM BIỆT CÁC EM VÀ HẸN GẶP LẠI!</a:t>
            </a:r>
          </a:p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GOODBYE SEE YOU AGAIN!</a:t>
            </a:r>
          </a:p>
        </p:txBody>
      </p:sp>
    </p:spTree>
    <p:extLst>
      <p:ext uri="{BB962C8B-B14F-4D97-AF65-F5344CB8AC3E}">
        <p14:creationId xmlns:p14="http://schemas.microsoft.com/office/powerpoint/2010/main" val="26212013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729" y="1475469"/>
            <a:ext cx="7944530" cy="4979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7586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3120572" y="1701245"/>
            <a:ext cx="5889087" cy="1840242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58357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 TIÊU CÓ KẾ HOẠCH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267940" y="1860912"/>
            <a:ext cx="5889087" cy="1840242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251" y="1615048"/>
            <a:ext cx="5646228" cy="4673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067" y="4069647"/>
            <a:ext cx="6096000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Chi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,...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Chi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Chi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670139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 TIÊU CÓ KẾ HOẠCH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267940" y="2223761"/>
            <a:ext cx="6278003" cy="2275660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943" y="1595681"/>
            <a:ext cx="5237754" cy="4805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365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 TIÊU CÓ KẾ HOẠCH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3738" y="2001670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PHỎNG VẤN NHANH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5" y="2563252"/>
            <a:ext cx="3772232" cy="37722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83313" y="2458755"/>
            <a:ext cx="732971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khoản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khoản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just"/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just"/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7" name="Google Shape;223;p6"/>
          <p:cNvSpPr/>
          <p:nvPr/>
        </p:nvSpPr>
        <p:spPr>
          <a:xfrm>
            <a:off x="4336561" y="2399496"/>
            <a:ext cx="537864" cy="5334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24;p6"/>
          <p:cNvSpPr/>
          <p:nvPr/>
        </p:nvSpPr>
        <p:spPr>
          <a:xfrm>
            <a:off x="4322457" y="3418713"/>
            <a:ext cx="624128" cy="607045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25;p6"/>
          <p:cNvSpPr/>
          <p:nvPr/>
        </p:nvSpPr>
        <p:spPr>
          <a:xfrm>
            <a:off x="4300681" y="4166915"/>
            <a:ext cx="612498" cy="594504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12700" cap="flat" cmpd="sng">
            <a:solidFill>
              <a:srgbClr val="FFE8CA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26;p6"/>
          <p:cNvSpPr/>
          <p:nvPr/>
        </p:nvSpPr>
        <p:spPr>
          <a:xfrm>
            <a:off x="4384581" y="5297058"/>
            <a:ext cx="518872" cy="607045"/>
          </a:xfrm>
          <a:prstGeom prst="roundRect">
            <a:avLst>
              <a:gd name="adj" fmla="val 16670"/>
            </a:avLst>
          </a:prstGeom>
          <a:blipFill rotWithShape="1">
            <a:blip r:embed="rId7">
              <a:alphaModFix/>
            </a:blip>
            <a:stretch>
              <a:fillRect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365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 TIÊU CÓ KẾ HOẠCH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320" y="1731500"/>
            <a:ext cx="8162220" cy="47709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91657" y="3032039"/>
            <a:ext cx="69813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0365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2245</Words>
  <PresentationFormat>Widescreen</PresentationFormat>
  <Paragraphs>181</Paragraphs>
  <Slides>32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Cambria</vt:lpstr>
      <vt:lpstr>Myriad Pro</vt:lpstr>
      <vt:lpstr>Times New Roman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2022-04-05T12:52:23Z</dcterms:created>
  <dcterms:modified xsi:type="dcterms:W3CDTF">2023-07-10T10:36:15Z</dcterms:modified>
</cp:coreProperties>
</file>